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803" r:id="rId1"/>
  </p:sldMasterIdLst>
  <p:notesMasterIdLst>
    <p:notesMasterId r:id="rId7"/>
  </p:notesMasterIdLst>
  <p:sldIdLst>
    <p:sldId id="256" r:id="rId2"/>
    <p:sldId id="257" r:id="rId3"/>
    <p:sldId id="258" r:id="rId4"/>
    <p:sldId id="259" r:id="rId5"/>
    <p:sldId id="260" r:id="rId6"/>
  </p:sldIdLst>
  <p:sldSz cx="12192000" cy="6858000"/>
  <p:notesSz cx="6858000" cy="9144000"/>
  <p:embeddedFontLst>
    <p:embeddedFont>
      <p:font typeface="Calibri" panose="020F0502020204030204" pitchFamily="34" charset="0"/>
      <p:regular r:id="rId8"/>
      <p:bold r:id="rId9"/>
      <p:italic r:id="rId10"/>
      <p:boldItalic r:id="rId11"/>
    </p:embeddedFont>
    <p:embeddedFont>
      <p:font typeface="Century Gothic" panose="020B0502020202020204" pitchFamily="34" charset="0"/>
      <p:regular r:id="rId12"/>
      <p:bold r:id="rId13"/>
      <p:italic r:id="rId14"/>
      <p:boldItalic r:id="rId15"/>
    </p:embeddedFont>
    <p:embeddedFont>
      <p:font typeface="Dutch801 Rm BT" panose="02020603060505020304"/>
      <p:regular r:id="rId16"/>
      <p:bold r:id="rId17"/>
      <p:italic r:id="rId18"/>
      <p:boldItalic r:id="rId19"/>
    </p:embeddedFont>
    <p:embeddedFont>
      <p:font typeface="Franklin Gothic" panose="020B0604020202020204" charset="0"/>
      <p:regular r:id="rId20"/>
      <p:bold r:id="rId21"/>
    </p:embeddedFont>
    <p:embeddedFont>
      <p:font typeface="Libre Franklin" pitchFamily="2" charset="0"/>
      <p:regular r:id="rId22"/>
      <p:bold r:id="rId23"/>
      <p:italic r:id="rId24"/>
      <p:boldItalic r:id="rId2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6" roundtripDataSignature="AMtx7mi1sBDdHb2XsYteFNPHBFMUQvu/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font" Target="fonts/font14.fntdata"/><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5" Type="http://schemas.openxmlformats.org/officeDocument/2006/relationships/font" Target="fonts/font18.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font" Target="fonts/font13.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24"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font" Target="fonts/font16.fntdata"/><Relationship Id="rId28" Type="http://schemas.openxmlformats.org/officeDocument/2006/relationships/viewProps" Target="viewProps.xml"/><Relationship Id="rId10" Type="http://schemas.openxmlformats.org/officeDocument/2006/relationships/font" Target="fonts/font3.fntdata"/><Relationship Id="rId19" Type="http://schemas.openxmlformats.org/officeDocument/2006/relationships/font" Target="fonts/font12.fntdata"/><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font" Target="fonts/font15.fntdata"/><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tik Gadad" userId="f8c574c39cc293e8" providerId="LiveId" clId="{822ECE24-C216-468A-873B-9895457C0C45}"/>
    <pc:docChg chg="custSel modSld">
      <pc:chgData name="Kartik Gadad" userId="f8c574c39cc293e8" providerId="LiveId" clId="{822ECE24-C216-468A-873B-9895457C0C45}" dt="2023-10-17T18:31:15.660" v="104" actId="1076"/>
      <pc:docMkLst>
        <pc:docMk/>
      </pc:docMkLst>
      <pc:sldChg chg="modSp mod">
        <pc:chgData name="Kartik Gadad" userId="f8c574c39cc293e8" providerId="LiveId" clId="{822ECE24-C216-468A-873B-9895457C0C45}" dt="2023-10-17T18:27:07.065" v="29" actId="2711"/>
        <pc:sldMkLst>
          <pc:docMk/>
          <pc:sldMk cId="0" sldId="256"/>
        </pc:sldMkLst>
        <pc:spChg chg="mod">
          <ac:chgData name="Kartik Gadad" userId="f8c574c39cc293e8" providerId="LiveId" clId="{822ECE24-C216-468A-873B-9895457C0C45}" dt="2023-10-17T18:26:59.009" v="28" actId="2711"/>
          <ac:spMkLst>
            <pc:docMk/>
            <pc:sldMk cId="0" sldId="256"/>
            <ac:spMk id="210" creationId="{00000000-0000-0000-0000-000000000000}"/>
          </ac:spMkLst>
        </pc:spChg>
        <pc:spChg chg="mod">
          <ac:chgData name="Kartik Gadad" userId="f8c574c39cc293e8" providerId="LiveId" clId="{822ECE24-C216-468A-873B-9895457C0C45}" dt="2023-10-17T18:27:07.065" v="29" actId="2711"/>
          <ac:spMkLst>
            <pc:docMk/>
            <pc:sldMk cId="0" sldId="256"/>
            <ac:spMk id="211" creationId="{00000000-0000-0000-0000-000000000000}"/>
          </ac:spMkLst>
        </pc:spChg>
        <pc:picChg chg="mod">
          <ac:chgData name="Kartik Gadad" userId="f8c574c39cc293e8" providerId="LiveId" clId="{822ECE24-C216-468A-873B-9895457C0C45}" dt="2023-10-17T18:26:31.305" v="27" actId="1076"/>
          <ac:picMkLst>
            <pc:docMk/>
            <pc:sldMk cId="0" sldId="256"/>
            <ac:picMk id="7" creationId="{66A33B83-8AA5-7C81-58A5-10A08E1D9A40}"/>
          </ac:picMkLst>
        </pc:picChg>
      </pc:sldChg>
      <pc:sldChg chg="modSp mod">
        <pc:chgData name="Kartik Gadad" userId="f8c574c39cc293e8" providerId="LiveId" clId="{822ECE24-C216-468A-873B-9895457C0C45}" dt="2023-10-17T18:27:41.129" v="33" actId="2711"/>
        <pc:sldMkLst>
          <pc:docMk/>
          <pc:sldMk cId="0" sldId="257"/>
        </pc:sldMkLst>
        <pc:spChg chg="mod">
          <ac:chgData name="Kartik Gadad" userId="f8c574c39cc293e8" providerId="LiveId" clId="{822ECE24-C216-468A-873B-9895457C0C45}" dt="2023-10-17T18:27:16.340" v="30" actId="2711"/>
          <ac:spMkLst>
            <pc:docMk/>
            <pc:sldMk cId="0" sldId="257"/>
            <ac:spMk id="217" creationId="{00000000-0000-0000-0000-000000000000}"/>
          </ac:spMkLst>
        </pc:spChg>
        <pc:spChg chg="mod">
          <ac:chgData name="Kartik Gadad" userId="f8c574c39cc293e8" providerId="LiveId" clId="{822ECE24-C216-468A-873B-9895457C0C45}" dt="2023-10-17T18:27:20.776" v="31" actId="2711"/>
          <ac:spMkLst>
            <pc:docMk/>
            <pc:sldMk cId="0" sldId="257"/>
            <ac:spMk id="218" creationId="{00000000-0000-0000-0000-000000000000}"/>
          </ac:spMkLst>
        </pc:spChg>
        <pc:spChg chg="mod">
          <ac:chgData name="Kartik Gadad" userId="f8c574c39cc293e8" providerId="LiveId" clId="{822ECE24-C216-468A-873B-9895457C0C45}" dt="2023-10-17T18:27:27.990" v="32" actId="2711"/>
          <ac:spMkLst>
            <pc:docMk/>
            <pc:sldMk cId="0" sldId="257"/>
            <ac:spMk id="221" creationId="{00000000-0000-0000-0000-000000000000}"/>
          </ac:spMkLst>
        </pc:spChg>
        <pc:spChg chg="mod">
          <ac:chgData name="Kartik Gadad" userId="f8c574c39cc293e8" providerId="LiveId" clId="{822ECE24-C216-468A-873B-9895457C0C45}" dt="2023-10-17T18:27:41.129" v="33" actId="2711"/>
          <ac:spMkLst>
            <pc:docMk/>
            <pc:sldMk cId="0" sldId="257"/>
            <ac:spMk id="222" creationId="{00000000-0000-0000-0000-000000000000}"/>
          </ac:spMkLst>
        </pc:spChg>
      </pc:sldChg>
      <pc:sldChg chg="modSp mod">
        <pc:chgData name="Kartik Gadad" userId="f8c574c39cc293e8" providerId="LiveId" clId="{822ECE24-C216-468A-873B-9895457C0C45}" dt="2023-10-17T18:28:03.752" v="37" actId="2711"/>
        <pc:sldMkLst>
          <pc:docMk/>
          <pc:sldMk cId="0" sldId="258"/>
        </pc:sldMkLst>
        <pc:spChg chg="mod">
          <ac:chgData name="Kartik Gadad" userId="f8c574c39cc293e8" providerId="LiveId" clId="{822ECE24-C216-468A-873B-9895457C0C45}" dt="2023-10-17T18:28:03.752" v="37" actId="2711"/>
          <ac:spMkLst>
            <pc:docMk/>
            <pc:sldMk cId="0" sldId="258"/>
            <ac:spMk id="227" creationId="{00000000-0000-0000-0000-000000000000}"/>
          </ac:spMkLst>
        </pc:spChg>
        <pc:spChg chg="mod">
          <ac:chgData name="Kartik Gadad" userId="f8c574c39cc293e8" providerId="LiveId" clId="{822ECE24-C216-468A-873B-9895457C0C45}" dt="2023-10-17T18:27:51.138" v="35" actId="2711"/>
          <ac:spMkLst>
            <pc:docMk/>
            <pc:sldMk cId="0" sldId="258"/>
            <ac:spMk id="228" creationId="{00000000-0000-0000-0000-000000000000}"/>
          </ac:spMkLst>
        </pc:spChg>
        <pc:spChg chg="mod">
          <ac:chgData name="Kartik Gadad" userId="f8c574c39cc293e8" providerId="LiveId" clId="{822ECE24-C216-468A-873B-9895457C0C45}" dt="2023-10-17T18:27:58.952" v="36" actId="2711"/>
          <ac:spMkLst>
            <pc:docMk/>
            <pc:sldMk cId="0" sldId="258"/>
            <ac:spMk id="231" creationId="{00000000-0000-0000-0000-000000000000}"/>
          </ac:spMkLst>
        </pc:spChg>
      </pc:sldChg>
      <pc:sldChg chg="modSp mod">
        <pc:chgData name="Kartik Gadad" userId="f8c574c39cc293e8" providerId="LiveId" clId="{822ECE24-C216-468A-873B-9895457C0C45}" dt="2023-10-17T18:28:21.567" v="40" actId="27636"/>
        <pc:sldMkLst>
          <pc:docMk/>
          <pc:sldMk cId="0" sldId="259"/>
        </pc:sldMkLst>
        <pc:spChg chg="mod">
          <ac:chgData name="Kartik Gadad" userId="f8c574c39cc293e8" providerId="LiveId" clId="{822ECE24-C216-468A-873B-9895457C0C45}" dt="2023-10-17T18:28:21.567" v="40" actId="27636"/>
          <ac:spMkLst>
            <pc:docMk/>
            <pc:sldMk cId="0" sldId="259"/>
            <ac:spMk id="237" creationId="{00000000-0000-0000-0000-000000000000}"/>
          </ac:spMkLst>
        </pc:spChg>
        <pc:spChg chg="mod">
          <ac:chgData name="Kartik Gadad" userId="f8c574c39cc293e8" providerId="LiveId" clId="{822ECE24-C216-468A-873B-9895457C0C45}" dt="2023-10-17T18:28:15.122" v="38" actId="2711"/>
          <ac:spMkLst>
            <pc:docMk/>
            <pc:sldMk cId="0" sldId="259"/>
            <ac:spMk id="238" creationId="{00000000-0000-0000-0000-000000000000}"/>
          </ac:spMkLst>
        </pc:spChg>
      </pc:sldChg>
      <pc:sldChg chg="modSp mod">
        <pc:chgData name="Kartik Gadad" userId="f8c574c39cc293e8" providerId="LiveId" clId="{822ECE24-C216-468A-873B-9895457C0C45}" dt="2023-10-17T18:31:15.660" v="104" actId="1076"/>
        <pc:sldMkLst>
          <pc:docMk/>
          <pc:sldMk cId="0" sldId="260"/>
        </pc:sldMkLst>
        <pc:spChg chg="mod">
          <ac:chgData name="Kartik Gadad" userId="f8c574c39cc293e8" providerId="LiveId" clId="{822ECE24-C216-468A-873B-9895457C0C45}" dt="2023-10-17T18:31:09.319" v="102" actId="1076"/>
          <ac:spMkLst>
            <pc:docMk/>
            <pc:sldMk cId="0" sldId="260"/>
            <ac:spMk id="243" creationId="{00000000-0000-0000-0000-000000000000}"/>
          </ac:spMkLst>
        </pc:spChg>
        <pc:spChg chg="mod">
          <ac:chgData name="Kartik Gadad" userId="f8c574c39cc293e8" providerId="LiveId" clId="{822ECE24-C216-468A-873B-9895457C0C45}" dt="2023-10-17T18:28:48.732" v="45" actId="2711"/>
          <ac:spMkLst>
            <pc:docMk/>
            <pc:sldMk cId="0" sldId="260"/>
            <ac:spMk id="244" creationId="{00000000-0000-0000-0000-000000000000}"/>
          </ac:spMkLst>
        </pc:spChg>
        <pc:spChg chg="mod">
          <ac:chgData name="Kartik Gadad" userId="f8c574c39cc293e8" providerId="LiveId" clId="{822ECE24-C216-468A-873B-9895457C0C45}" dt="2023-10-17T18:31:15.660" v="104" actId="1076"/>
          <ac:spMkLst>
            <pc:docMk/>
            <pc:sldMk cId="0" sldId="260"/>
            <ac:spMk id="24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16893463"/>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5808264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8908669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0" lvl="0" indent="0" algn="l" rtl="0">
              <a:spcBef>
                <a:spcPts val="0"/>
              </a:spcBef>
              <a:spcAft>
                <a:spcPts val="0"/>
              </a:spcAft>
              <a:buNone/>
            </a:pPr>
            <a:fld id="{00000000-1234-1234-1234-123412341234}"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5250341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33730740"/>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65565556"/>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25007191"/>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20452853"/>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97860977"/>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extLst>
      <p:ext uri="{BB962C8B-B14F-4D97-AF65-F5344CB8AC3E}">
        <p14:creationId xmlns:p14="http://schemas.microsoft.com/office/powerpoint/2010/main" val="30861842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extLst>
      <p:ext uri="{BB962C8B-B14F-4D97-AF65-F5344CB8AC3E}">
        <p14:creationId xmlns:p14="http://schemas.microsoft.com/office/powerpoint/2010/main" val="197260768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83749865"/>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extLst>
      <p:ext uri="{BB962C8B-B14F-4D97-AF65-F5344CB8AC3E}">
        <p14:creationId xmlns:p14="http://schemas.microsoft.com/office/powerpoint/2010/main" val="19612171"/>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63839927"/>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8142919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9173053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1255375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5196551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160887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7064318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51993059"/>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 id="2147483820" r:id="rId17"/>
    <p:sldLayoutId id="2147483821" r:id="rId18"/>
    <p:sldLayoutId id="2147483822" r:id="rId19"/>
    <p:sldLayoutId id="2147483823" r:id="rId20"/>
  </p:sldLayoutIdLst>
  <p:hf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5319196" y="724016"/>
            <a:ext cx="6461759" cy="115168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600" b="1" dirty="0">
                <a:latin typeface="Dutch801 Rm BT" panose="02020603060505020304" pitchFamily="18" charset="0"/>
              </a:rPr>
              <a:t>Basic Details of the Team and Problem Statement</a:t>
            </a:r>
            <a:endParaRPr dirty="0">
              <a:latin typeface="Dutch801 Rm BT" panose="02020603060505020304" pitchFamily="18" charset="0"/>
            </a:endParaRPr>
          </a:p>
        </p:txBody>
      </p:sp>
      <p:sp>
        <p:nvSpPr>
          <p:cNvPr id="211" name="Google Shape;211;p1"/>
          <p:cNvSpPr txBox="1">
            <a:spLocks noGrp="1"/>
          </p:cNvSpPr>
          <p:nvPr>
            <p:ph type="body" idx="1"/>
          </p:nvPr>
        </p:nvSpPr>
        <p:spPr>
          <a:xfrm>
            <a:off x="5735260" y="2804653"/>
            <a:ext cx="6045695" cy="3517489"/>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1800"/>
              <a:buNone/>
            </a:pPr>
            <a:r>
              <a:rPr lang="en-US" dirty="0">
                <a:solidFill>
                  <a:schemeClr val="tx1"/>
                </a:solidFill>
                <a:latin typeface="Dutch801 Rm BT" panose="02020603060505020304" pitchFamily="18" charset="0"/>
                <a:ea typeface="Franklin Gothic"/>
                <a:cs typeface="Franklin Gothic"/>
                <a:sym typeface="Franklin Gothic"/>
              </a:rPr>
              <a:t> </a:t>
            </a:r>
            <a:br>
              <a:rPr lang="en-US" dirty="0">
                <a:solidFill>
                  <a:schemeClr val="tx1"/>
                </a:solidFill>
                <a:latin typeface="Dutch801 Rm BT" panose="02020603060505020304" pitchFamily="18" charset="0"/>
                <a:ea typeface="Franklin Gothic"/>
                <a:cs typeface="Franklin Gothic"/>
                <a:sym typeface="Franklin Gothic"/>
              </a:rPr>
            </a:br>
            <a:r>
              <a:rPr lang="en-US" dirty="0">
                <a:solidFill>
                  <a:schemeClr val="tx1"/>
                </a:solidFill>
                <a:latin typeface="Dutch801 Rm BT" panose="02020603060505020304" pitchFamily="18" charset="0"/>
                <a:ea typeface="Franklin Gothic"/>
                <a:cs typeface="Franklin Gothic"/>
                <a:sym typeface="Franklin Gothic"/>
              </a:rPr>
              <a:t>Problem Statement Title:</a:t>
            </a:r>
            <a:endParaRPr dirty="0">
              <a:solidFill>
                <a:schemeClr val="tx1"/>
              </a:solidFill>
              <a:latin typeface="Dutch801 Rm BT" panose="02020603060505020304" pitchFamily="18" charset="0"/>
            </a:endParaRPr>
          </a:p>
          <a:p>
            <a:pPr marL="0" lvl="0" indent="0" algn="l" rtl="0">
              <a:lnSpc>
                <a:spcPct val="90000"/>
              </a:lnSpc>
              <a:spcBef>
                <a:spcPts val="1000"/>
              </a:spcBef>
              <a:spcAft>
                <a:spcPts val="0"/>
              </a:spcAft>
              <a:buClr>
                <a:schemeClr val="lt2"/>
              </a:buClr>
              <a:buSzPts val="1800"/>
              <a:buNone/>
            </a:pPr>
            <a:br>
              <a:rPr lang="en-US" dirty="0">
                <a:solidFill>
                  <a:schemeClr val="tx1"/>
                </a:solidFill>
                <a:latin typeface="Dutch801 Rm BT" panose="02020603060505020304" pitchFamily="18" charset="0"/>
                <a:ea typeface="Franklin Gothic"/>
                <a:cs typeface="Franklin Gothic"/>
                <a:sym typeface="Franklin Gothic"/>
              </a:rPr>
            </a:br>
            <a:r>
              <a:rPr lang="en-US" dirty="0">
                <a:solidFill>
                  <a:schemeClr val="tx1"/>
                </a:solidFill>
                <a:latin typeface="Dutch801 Rm BT" panose="02020603060505020304" pitchFamily="18" charset="0"/>
                <a:ea typeface="Franklin Gothic"/>
                <a:cs typeface="Franklin Gothic"/>
                <a:sym typeface="Franklin Gothic"/>
              </a:rPr>
              <a:t>Team Name:</a:t>
            </a:r>
            <a:endParaRPr dirty="0">
              <a:solidFill>
                <a:schemeClr val="tx1"/>
              </a:solidFill>
              <a:latin typeface="Dutch801 Rm BT" panose="02020603060505020304" pitchFamily="18" charset="0"/>
            </a:endParaRPr>
          </a:p>
          <a:p>
            <a:pPr marL="0" lvl="0" indent="0" algn="l" rtl="0">
              <a:lnSpc>
                <a:spcPct val="90000"/>
              </a:lnSpc>
              <a:spcBef>
                <a:spcPts val="1000"/>
              </a:spcBef>
              <a:spcAft>
                <a:spcPts val="0"/>
              </a:spcAft>
              <a:buClr>
                <a:schemeClr val="lt2"/>
              </a:buClr>
              <a:buSzPts val="1800"/>
              <a:buNone/>
            </a:pPr>
            <a:br>
              <a:rPr lang="en-US" dirty="0">
                <a:solidFill>
                  <a:schemeClr val="tx1"/>
                </a:solidFill>
                <a:latin typeface="Dutch801 Rm BT" panose="02020603060505020304" pitchFamily="18" charset="0"/>
                <a:ea typeface="Franklin Gothic"/>
                <a:cs typeface="Franklin Gothic"/>
                <a:sym typeface="Franklin Gothic"/>
              </a:rPr>
            </a:br>
            <a:r>
              <a:rPr lang="en-US" dirty="0">
                <a:solidFill>
                  <a:schemeClr val="tx1"/>
                </a:solidFill>
                <a:latin typeface="Dutch801 Rm BT" panose="02020603060505020304" pitchFamily="18" charset="0"/>
                <a:ea typeface="Franklin Gothic"/>
                <a:cs typeface="Franklin Gothic"/>
                <a:sym typeface="Franklin Gothic"/>
              </a:rPr>
              <a:t>Team Leader Name:</a:t>
            </a:r>
            <a:endParaRPr lang="en-IN" dirty="0">
              <a:solidFill>
                <a:schemeClr val="tx1"/>
              </a:solidFill>
              <a:latin typeface="Dutch801 Rm BT" panose="02020603060505020304" pitchFamily="18" charset="0"/>
            </a:endParaRPr>
          </a:p>
          <a:p>
            <a:pPr marL="0" lvl="0" indent="0" algn="l" rtl="0">
              <a:lnSpc>
                <a:spcPct val="90000"/>
              </a:lnSpc>
              <a:spcBef>
                <a:spcPts val="1000"/>
              </a:spcBef>
              <a:spcAft>
                <a:spcPts val="0"/>
              </a:spcAft>
              <a:buClr>
                <a:schemeClr val="lt2"/>
              </a:buClr>
              <a:buSzPts val="1800"/>
              <a:buNone/>
            </a:pPr>
            <a:br>
              <a:rPr lang="en-US" dirty="0">
                <a:solidFill>
                  <a:schemeClr val="tx1"/>
                </a:solidFill>
                <a:latin typeface="Dutch801 Rm BT" panose="02020603060505020304" pitchFamily="18" charset="0"/>
                <a:ea typeface="Franklin Gothic"/>
                <a:cs typeface="Franklin Gothic"/>
                <a:sym typeface="Franklin Gothic"/>
              </a:rPr>
            </a:br>
            <a:br>
              <a:rPr lang="en-IN" dirty="0">
                <a:solidFill>
                  <a:schemeClr val="tx1"/>
                </a:solidFill>
                <a:latin typeface="Dutch801 Rm BT" panose="02020603060505020304" pitchFamily="18" charset="0"/>
                <a:ea typeface="Franklin Gothic"/>
                <a:cs typeface="Franklin Gothic"/>
                <a:sym typeface="Franklin Gothic"/>
              </a:rPr>
            </a:br>
            <a:r>
              <a:rPr lang="en-IN" dirty="0">
                <a:solidFill>
                  <a:schemeClr val="tx1"/>
                </a:solidFill>
                <a:latin typeface="Dutch801 Rm BT" panose="02020603060505020304" pitchFamily="18" charset="0"/>
                <a:ea typeface="Franklin Gothic"/>
                <a:cs typeface="Franklin Gothic"/>
                <a:sym typeface="Franklin Gothic"/>
              </a:rPr>
              <a:t>Institute Name:</a:t>
            </a:r>
            <a:endParaRPr lang="en-IN" dirty="0">
              <a:solidFill>
                <a:schemeClr val="tx1"/>
              </a:solidFill>
              <a:latin typeface="Dutch801 Rm BT" panose="02020603060505020304" pitchFamily="18" charset="0"/>
            </a:endParaRPr>
          </a:p>
          <a:p>
            <a:pPr marL="0" lvl="0" indent="0" algn="l" rtl="0">
              <a:lnSpc>
                <a:spcPct val="90000"/>
              </a:lnSpc>
              <a:spcBef>
                <a:spcPts val="1000"/>
              </a:spcBef>
              <a:spcAft>
                <a:spcPts val="0"/>
              </a:spcAft>
              <a:buClr>
                <a:schemeClr val="lt2"/>
              </a:buClr>
              <a:buSzPts val="1800"/>
              <a:buNone/>
            </a:pPr>
            <a:endParaRPr dirty="0">
              <a:solidFill>
                <a:schemeClr val="tx1"/>
              </a:solidFill>
              <a:latin typeface="Dutch801 Rm BT" panose="02020603060505020304" pitchFamily="18" charset="0"/>
              <a:ea typeface="Franklin Gothic"/>
              <a:cs typeface="Franklin Gothic"/>
              <a:sym typeface="Franklin Gothic"/>
            </a:endParaRPr>
          </a:p>
        </p:txBody>
      </p:sp>
      <p:pic>
        <p:nvPicPr>
          <p:cNvPr id="7" name="Picture 6">
            <a:extLst>
              <a:ext uri="{FF2B5EF4-FFF2-40B4-BE49-F238E27FC236}">
                <a16:creationId xmlns:a16="http://schemas.microsoft.com/office/drawing/2014/main" id="{66A33B83-8AA5-7C81-58A5-10A08E1D9A40}"/>
              </a:ext>
            </a:extLst>
          </p:cNvPr>
          <p:cNvPicPr>
            <a:picLocks noChangeAspect="1"/>
          </p:cNvPicPr>
          <p:nvPr/>
        </p:nvPicPr>
        <p:blipFill>
          <a:blip r:embed="rId3"/>
          <a:stretch>
            <a:fillRect/>
          </a:stretch>
        </p:blipFill>
        <p:spPr>
          <a:xfrm>
            <a:off x="206422" y="1736431"/>
            <a:ext cx="5034116" cy="282696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964023" y="879063"/>
            <a:ext cx="5534431" cy="610863"/>
          </a:xfrm>
          <a:prstGeom prst="rect">
            <a:avLst/>
          </a:prstGeom>
          <a:noFill/>
          <a:ln>
            <a:noFill/>
          </a:ln>
        </p:spPr>
        <p:txBody>
          <a:bodyPr spcFirstLastPara="1" wrap="square" lIns="0" tIns="0" rIns="0" bIns="0" anchor="b" anchorCtr="0">
            <a:normAutofit fontScale="90000"/>
          </a:bodyPr>
          <a:lstStyle/>
          <a:p>
            <a:pPr marL="0" lvl="0" indent="0" algn="l" rtl="0">
              <a:lnSpc>
                <a:spcPct val="90000"/>
              </a:lnSpc>
              <a:spcBef>
                <a:spcPts val="0"/>
              </a:spcBef>
              <a:spcAft>
                <a:spcPts val="0"/>
              </a:spcAft>
              <a:buClr>
                <a:schemeClr val="dk1"/>
              </a:buClr>
              <a:buSzPct val="100000"/>
              <a:buFont typeface="Franklin Gothic"/>
              <a:buNone/>
            </a:pPr>
            <a:r>
              <a:rPr lang="en-US" dirty="0">
                <a:latin typeface="Dutch801 Rm BT" panose="02020603060505020304" pitchFamily="18" charset="0"/>
              </a:rPr>
              <a:t>Idea/Approach Details</a:t>
            </a:r>
            <a:endParaRPr dirty="0">
              <a:latin typeface="Dutch801 Rm BT" panose="02020603060505020304" pitchFamily="18" charset="0"/>
            </a:endParaRPr>
          </a:p>
        </p:txBody>
      </p:sp>
      <p:sp>
        <p:nvSpPr>
          <p:cNvPr id="218" name="Google Shape;218;p2"/>
          <p:cNvSpPr txBox="1">
            <a:spLocks noGrp="1"/>
          </p:cNvSpPr>
          <p:nvPr>
            <p:ph type="body" idx="1"/>
          </p:nvPr>
        </p:nvSpPr>
        <p:spPr>
          <a:xfrm>
            <a:off x="163549" y="1489926"/>
            <a:ext cx="6832055" cy="5215673"/>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lvl="0" indent="0" algn="l" rtl="0">
              <a:lnSpc>
                <a:spcPct val="100000"/>
              </a:lnSpc>
              <a:spcBef>
                <a:spcPts val="0"/>
              </a:spcBef>
              <a:spcAft>
                <a:spcPts val="0"/>
              </a:spcAft>
              <a:buClr>
                <a:schemeClr val="lt2"/>
              </a:buClr>
              <a:buSzPts val="1800"/>
              <a:buNone/>
            </a:pPr>
            <a:r>
              <a:rPr lang="en-US" sz="1800" dirty="0">
                <a:solidFill>
                  <a:schemeClr val="tx1"/>
                </a:solidFill>
                <a:latin typeface="Dutch801 Rm BT" panose="02020603060505020304" pitchFamily="18" charset="0"/>
                <a:ea typeface="Franklin Gothic"/>
                <a:cs typeface="Franklin Gothic"/>
                <a:sym typeface="Franklin Gothic"/>
              </a:rPr>
              <a:t>Describe your idea/Solution/Prototype here:</a:t>
            </a:r>
            <a:endParaRPr dirty="0">
              <a:solidFill>
                <a:schemeClr val="tx1"/>
              </a:solidFill>
              <a:latin typeface="Dutch801 Rm BT" panose="02020603060505020304" pitchFamily="18" charset="0"/>
            </a:endParaRPr>
          </a:p>
          <a:p>
            <a:pPr marL="285750" lvl="0" indent="-285750" algn="l" rtl="0">
              <a:lnSpc>
                <a:spcPct val="100000"/>
              </a:lnSpc>
              <a:spcBef>
                <a:spcPts val="1000"/>
              </a:spcBef>
              <a:spcAft>
                <a:spcPts val="0"/>
              </a:spcAft>
              <a:buClr>
                <a:schemeClr val="dk1"/>
              </a:buClr>
              <a:buSzPts val="1600"/>
              <a:buFont typeface="Noto Sans Symbols"/>
              <a:buChar char="⮚"/>
            </a:pPr>
            <a:r>
              <a:rPr lang="en-US" dirty="0">
                <a:solidFill>
                  <a:schemeClr val="tx1"/>
                </a:solidFill>
                <a:latin typeface="Dutch801 Rm BT" panose="02020603060505020304" pitchFamily="18" charset="0"/>
              </a:rPr>
              <a:t> </a:t>
            </a:r>
            <a:r>
              <a:rPr lang="en-US" b="0" i="0" dirty="0">
                <a:solidFill>
                  <a:schemeClr val="tx1"/>
                </a:solidFill>
                <a:effectLst/>
                <a:latin typeface="Söhne"/>
              </a:rPr>
              <a:t>Our project is a web application designed to simplify transcribing and translating voice recordings. It empowers users to convert spoken words into written text effortlessly and, if needed, translate that text into multiple languages, catering to a diverse and global audience. Here's a breakdown of our solution.</a:t>
            </a:r>
          </a:p>
          <a:p>
            <a:pPr marL="285750" lvl="0" indent="-285750" algn="l" rtl="0">
              <a:lnSpc>
                <a:spcPct val="100000"/>
              </a:lnSpc>
              <a:spcBef>
                <a:spcPts val="1000"/>
              </a:spcBef>
              <a:spcAft>
                <a:spcPts val="0"/>
              </a:spcAft>
              <a:buClr>
                <a:schemeClr val="dk1"/>
              </a:buClr>
              <a:buSzPts val="1600"/>
              <a:buFont typeface="Noto Sans Symbols"/>
              <a:buChar char="⮚"/>
            </a:pPr>
            <a:r>
              <a:rPr lang="en-US" b="0" i="0" dirty="0">
                <a:solidFill>
                  <a:schemeClr val="tx1"/>
                </a:solidFill>
                <a:effectLst/>
                <a:latin typeface="Söhne"/>
              </a:rPr>
              <a:t>Encoder-decoder Transformer architecture is used for large-scale supervised pre-training for speech recognition. Resampled audio, log magnitude Mel spectrogram, and stem layers are used for feature representation.</a:t>
            </a:r>
          </a:p>
          <a:p>
            <a:pPr marL="285750" lvl="0" indent="-285750" algn="l" rtl="0">
              <a:lnSpc>
                <a:spcPct val="100000"/>
              </a:lnSpc>
              <a:spcBef>
                <a:spcPts val="1000"/>
              </a:spcBef>
              <a:spcAft>
                <a:spcPts val="0"/>
              </a:spcAft>
              <a:buClr>
                <a:schemeClr val="dk1"/>
              </a:buClr>
              <a:buSzPts val="1600"/>
              <a:buFont typeface="Noto Sans Symbols"/>
              <a:buChar char="⮚"/>
            </a:pPr>
            <a:endParaRPr lang="en-US" b="0" i="0" dirty="0">
              <a:solidFill>
                <a:schemeClr val="tx1"/>
              </a:solidFill>
              <a:effectLst/>
              <a:latin typeface="Söhne"/>
            </a:endParaRPr>
          </a:p>
          <a:p>
            <a:pPr marL="285750" lvl="0" indent="-285750" algn="l" rtl="0">
              <a:lnSpc>
                <a:spcPct val="100000"/>
              </a:lnSpc>
              <a:spcBef>
                <a:spcPts val="1000"/>
              </a:spcBef>
              <a:spcAft>
                <a:spcPts val="0"/>
              </a:spcAft>
              <a:buClr>
                <a:schemeClr val="dk1"/>
              </a:buClr>
              <a:buSzPts val="1600"/>
              <a:buFont typeface="Noto Sans Symbols"/>
              <a:buChar char="⮚"/>
            </a:pPr>
            <a:endParaRPr dirty="0">
              <a:solidFill>
                <a:schemeClr val="tx1"/>
              </a:solidFill>
              <a:latin typeface="Dutch801 Rm BT" panose="02020603060505020304" pitchFamily="18" charset="0"/>
            </a:endParaRPr>
          </a:p>
          <a:p>
            <a:pPr marL="285750" lvl="0" indent="-184150" algn="l" rtl="0">
              <a:lnSpc>
                <a:spcPct val="100000"/>
              </a:lnSpc>
              <a:spcBef>
                <a:spcPts val="1000"/>
              </a:spcBef>
              <a:spcAft>
                <a:spcPts val="0"/>
              </a:spcAft>
              <a:buClr>
                <a:schemeClr val="dk1"/>
              </a:buClr>
              <a:buSzPts val="1600"/>
              <a:buFont typeface="Noto Sans Symbols"/>
              <a:buNone/>
            </a:pPr>
            <a:endParaRPr dirty="0">
              <a:solidFill>
                <a:schemeClr val="tx1"/>
              </a:solidFill>
              <a:latin typeface="Dutch801 Rm BT" panose="02020603060505020304" pitchFamily="18" charset="0"/>
            </a:endParaRPr>
          </a:p>
        </p:txBody>
      </p:sp>
      <p:sp>
        <p:nvSpPr>
          <p:cNvPr id="219" name="Google Shape;219;p2"/>
          <p:cNvSpPr txBox="1">
            <a:spLocks noGrp="1"/>
          </p:cNvSpPr>
          <p:nvPr>
            <p:ph type="sldNum" idx="12"/>
          </p:nvPr>
        </p:nvSpPr>
        <p:spPr>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2</a:t>
            </a:fld>
            <a:endParaRPr/>
          </a:p>
        </p:txBody>
      </p:sp>
      <p:sp>
        <p:nvSpPr>
          <p:cNvPr id="222" name="Google Shape;222;p2"/>
          <p:cNvSpPr txBox="1"/>
          <p:nvPr/>
        </p:nvSpPr>
        <p:spPr>
          <a:xfrm>
            <a:off x="7378575" y="3820783"/>
            <a:ext cx="4572001" cy="2759088"/>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2"/>
              </a:buClr>
              <a:buSzPts val="1800"/>
              <a:buFont typeface="Arial"/>
              <a:buNone/>
            </a:pPr>
            <a:r>
              <a:rPr lang="en-US" sz="1800" b="0" i="0" dirty="0">
                <a:latin typeface="Dutch801 Rm BT" panose="02020603060505020304" pitchFamily="18" charset="0"/>
                <a:ea typeface="Franklin Gothic"/>
                <a:cs typeface="Franklin Gothic"/>
                <a:sym typeface="Franklin Gothic"/>
              </a:rPr>
              <a:t>Describe your Technology stack here</a:t>
            </a:r>
            <a:r>
              <a:rPr lang="en-US" sz="1600" b="0" i="0" dirty="0">
                <a:latin typeface="Dutch801 Rm BT" panose="02020603060505020304" pitchFamily="18" charset="0"/>
                <a:ea typeface="Libre Franklin"/>
                <a:cs typeface="Libre Franklin"/>
                <a:sym typeface="Libre Franklin"/>
              </a:rPr>
              <a:t>:</a:t>
            </a:r>
            <a:endParaRPr dirty="0">
              <a:latin typeface="Dutch801 Rm BT" panose="02020603060505020304" pitchFamily="18" charset="0"/>
            </a:endParaRPr>
          </a:p>
          <a:p>
            <a:pPr marL="285750" marR="0" lvl="0" indent="-285750" algn="l" rtl="0">
              <a:lnSpc>
                <a:spcPct val="100000"/>
              </a:lnSpc>
              <a:spcBef>
                <a:spcPts val="1000"/>
              </a:spcBef>
              <a:spcAft>
                <a:spcPts val="0"/>
              </a:spcAft>
              <a:buClr>
                <a:schemeClr val="dk1"/>
              </a:buClr>
              <a:buSzPts val="1600"/>
              <a:buFont typeface="Noto Sans Symbols"/>
              <a:buChar char="⮚"/>
            </a:pPr>
            <a:r>
              <a:rPr lang="en-US" sz="1600" b="0" i="0" dirty="0">
                <a:latin typeface="Dutch801 Rm BT" panose="02020603060505020304" pitchFamily="18" charset="0"/>
                <a:ea typeface="Libre Franklin"/>
                <a:cs typeface="Libre Franklin"/>
                <a:sym typeface="Libre Franklin"/>
              </a:rPr>
              <a:t>  </a:t>
            </a:r>
            <a:endParaRPr dirty="0">
              <a:latin typeface="Dutch801 Rm BT" panose="02020603060505020304" pitchFamily="18" charset="0"/>
            </a:endParaRPr>
          </a:p>
          <a:p>
            <a:pPr marL="0" marR="0" lvl="0" indent="0" algn="l" rtl="0">
              <a:lnSpc>
                <a:spcPct val="100000"/>
              </a:lnSpc>
              <a:spcBef>
                <a:spcPts val="1000"/>
              </a:spcBef>
              <a:spcAft>
                <a:spcPts val="0"/>
              </a:spcAft>
              <a:buClr>
                <a:schemeClr val="dk1"/>
              </a:buClr>
              <a:buSzPts val="1600"/>
              <a:buFont typeface="Arial"/>
              <a:buNone/>
            </a:pPr>
            <a:endParaRPr sz="1600" b="0" i="0" dirty="0">
              <a:latin typeface="Dutch801 Rm BT" panose="02020603060505020304" pitchFamily="18" charset="0"/>
              <a:ea typeface="Libre Franklin"/>
              <a:cs typeface="Libre Franklin"/>
              <a:sym typeface="Libre Franklin"/>
            </a:endParaRPr>
          </a:p>
        </p:txBody>
      </p:sp>
      <p:pic>
        <p:nvPicPr>
          <p:cNvPr id="15" name="Picture 14">
            <a:extLst>
              <a:ext uri="{FF2B5EF4-FFF2-40B4-BE49-F238E27FC236}">
                <a16:creationId xmlns:a16="http://schemas.microsoft.com/office/drawing/2014/main" id="{F2C9C763-1DEB-1F98-D3B6-3ECD3DFC8A05}"/>
              </a:ext>
            </a:extLst>
          </p:cNvPr>
          <p:cNvPicPr>
            <a:picLocks noChangeAspect="1"/>
          </p:cNvPicPr>
          <p:nvPr/>
        </p:nvPicPr>
        <p:blipFill>
          <a:blip r:embed="rId3"/>
          <a:stretch>
            <a:fillRect/>
          </a:stretch>
        </p:blipFill>
        <p:spPr>
          <a:xfrm>
            <a:off x="7378575" y="299935"/>
            <a:ext cx="4649876" cy="322017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52499" y="1096346"/>
            <a:ext cx="5780809" cy="610863"/>
          </a:xfrm>
          <a:prstGeom prst="rect">
            <a:avLst/>
          </a:prstGeom>
          <a:noFill/>
          <a:ln>
            <a:noFill/>
          </a:ln>
        </p:spPr>
        <p:txBody>
          <a:bodyPr spcFirstLastPara="1" wrap="square" lIns="0" tIns="0" rIns="0" bIns="0" anchor="b" anchorCtr="0">
            <a:normAutofit fontScale="90000"/>
          </a:bodyPr>
          <a:lstStyle/>
          <a:p>
            <a:pPr marL="0" lvl="0" indent="0" algn="l" rtl="0">
              <a:lnSpc>
                <a:spcPct val="90000"/>
              </a:lnSpc>
              <a:spcBef>
                <a:spcPts val="0"/>
              </a:spcBef>
              <a:spcAft>
                <a:spcPts val="0"/>
              </a:spcAft>
              <a:buClr>
                <a:schemeClr val="dk1"/>
              </a:buClr>
              <a:buSzPct val="100000"/>
              <a:buFont typeface="Franklin Gothic"/>
              <a:buNone/>
            </a:pPr>
            <a:r>
              <a:rPr lang="en-US" dirty="0">
                <a:latin typeface="Dutch801 Rm BT" panose="02020603060505020304" pitchFamily="18" charset="0"/>
              </a:rPr>
              <a:t>Idea/Approach Details</a:t>
            </a:r>
            <a:endParaRPr dirty="0">
              <a:latin typeface="Dutch801 Rm BT" panose="02020603060505020304" pitchFamily="18" charset="0"/>
            </a:endParaRPr>
          </a:p>
        </p:txBody>
      </p:sp>
      <p:sp>
        <p:nvSpPr>
          <p:cNvPr id="229" name="Google Shape;229;p3"/>
          <p:cNvSpPr txBox="1">
            <a:spLocks noGrp="1"/>
          </p:cNvSpPr>
          <p:nvPr>
            <p:ph type="body" idx="1"/>
          </p:nvPr>
        </p:nvSpPr>
        <p:spPr>
          <a:xfrm>
            <a:off x="952499" y="2656903"/>
            <a:ext cx="4838701" cy="392296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l"/>
            <a:r>
              <a:rPr lang="en-US" dirty="0"/>
              <a:t>  </a:t>
            </a:r>
            <a:r>
              <a:rPr lang="en-US" b="1" i="0" dirty="0">
                <a:effectLst/>
                <a:latin typeface="Söhne"/>
              </a:rPr>
              <a:t>Target Audience/Users</a:t>
            </a:r>
            <a:r>
              <a:rPr lang="en-US" b="0" i="0" dirty="0">
                <a:effectLst/>
                <a:latin typeface="Söhne"/>
              </a:rPr>
              <a:t>:</a:t>
            </a:r>
          </a:p>
          <a:p>
            <a:pPr algn="l">
              <a:buFont typeface="Arial" panose="020B0604020202020204" pitchFamily="34" charset="0"/>
              <a:buChar char="•"/>
            </a:pPr>
            <a:r>
              <a:rPr lang="en-US" b="0" i="0" dirty="0">
                <a:effectLst/>
                <a:latin typeface="Söhne"/>
              </a:rPr>
              <a:t>Content Creators (e.g., podcasters, YouTubers, journalists)</a:t>
            </a:r>
          </a:p>
          <a:p>
            <a:pPr algn="l">
              <a:buFont typeface="Arial" panose="020B0604020202020204" pitchFamily="34" charset="0"/>
              <a:buChar char="•"/>
            </a:pPr>
            <a:r>
              <a:rPr lang="en-US" b="0" i="0" dirty="0">
                <a:effectLst/>
                <a:latin typeface="Söhne"/>
              </a:rPr>
              <a:t>Language Learners</a:t>
            </a:r>
          </a:p>
          <a:p>
            <a:pPr algn="l">
              <a:buFont typeface="Arial" panose="020B0604020202020204" pitchFamily="34" charset="0"/>
              <a:buChar char="•"/>
            </a:pPr>
            <a:r>
              <a:rPr lang="en-US" b="0" i="0" dirty="0">
                <a:effectLst/>
                <a:latin typeface="Söhne"/>
              </a:rPr>
              <a:t>Multilingual Businesses</a:t>
            </a:r>
          </a:p>
          <a:p>
            <a:pPr algn="l">
              <a:buFont typeface="Arial" panose="020B0604020202020204" pitchFamily="34" charset="0"/>
              <a:buChar char="•"/>
            </a:pPr>
            <a:r>
              <a:rPr lang="en-US" b="0" i="0" dirty="0">
                <a:effectLst/>
                <a:latin typeface="Söhne"/>
              </a:rPr>
              <a:t>Anyone needing voice transcriptions</a:t>
            </a:r>
          </a:p>
          <a:p>
            <a:pPr marL="285750" lvl="0" indent="-285750" algn="l" rtl="0">
              <a:lnSpc>
                <a:spcPct val="90000"/>
              </a:lnSpc>
              <a:spcBef>
                <a:spcPts val="0"/>
              </a:spcBef>
              <a:spcAft>
                <a:spcPts val="0"/>
              </a:spcAft>
              <a:buClr>
                <a:schemeClr val="dk1"/>
              </a:buClr>
              <a:buSzPts val="1600"/>
              <a:buFont typeface="Noto Sans Symbols"/>
              <a:buChar char="⮚"/>
            </a:pPr>
            <a:endParaRPr dirty="0"/>
          </a:p>
        </p:txBody>
      </p:sp>
      <p:sp>
        <p:nvSpPr>
          <p:cNvPr id="228" name="Google Shape;228;p3"/>
          <p:cNvSpPr txBox="1">
            <a:spLocks noGrp="1"/>
          </p:cNvSpPr>
          <p:nvPr>
            <p:ph type="body" idx="2"/>
          </p:nvPr>
        </p:nvSpPr>
        <p:spPr>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sz="1800" dirty="0">
                <a:solidFill>
                  <a:schemeClr val="tx1"/>
                </a:solidFill>
                <a:latin typeface="Dutch801 Rm BT" panose="02020603060505020304" pitchFamily="18" charset="0"/>
                <a:cs typeface="Courier New" panose="02070309020205020404" pitchFamily="49" charset="0"/>
              </a:rPr>
              <a:t>Describe</a:t>
            </a:r>
            <a:r>
              <a:rPr lang="en-US" sz="1800" dirty="0">
                <a:latin typeface="Dutch801 Rm BT" panose="02020603060505020304" pitchFamily="18" charset="0"/>
                <a:cs typeface="Courier New" panose="02070309020205020404" pitchFamily="49" charset="0"/>
              </a:rPr>
              <a:t> </a:t>
            </a:r>
            <a:r>
              <a:rPr lang="en-US" sz="1800" dirty="0">
                <a:solidFill>
                  <a:schemeClr val="tx1"/>
                </a:solidFill>
                <a:latin typeface="Dutch801 Rm BT" panose="02020603060505020304" pitchFamily="18" charset="0"/>
                <a:cs typeface="Courier New" panose="02070309020205020404" pitchFamily="49" charset="0"/>
              </a:rPr>
              <a:t>your Use Cases here</a:t>
            </a:r>
            <a:endParaRPr dirty="0">
              <a:solidFill>
                <a:schemeClr val="tx1"/>
              </a:solidFill>
              <a:latin typeface="Dutch801 Rm BT" panose="02020603060505020304" pitchFamily="18" charset="0"/>
              <a:cs typeface="Courier New" panose="02070309020205020404" pitchFamily="49" charset="0"/>
            </a:endParaRPr>
          </a:p>
        </p:txBody>
      </p:sp>
      <p:sp>
        <p:nvSpPr>
          <p:cNvPr id="230" name="Google Shape;230;p3"/>
          <p:cNvSpPr txBox="1">
            <a:spLocks noGrp="1"/>
          </p:cNvSpPr>
          <p:nvPr>
            <p:ph type="sldNum" idx="12"/>
          </p:nvPr>
        </p:nvSpPr>
        <p:spPr>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3</a:t>
            </a:fld>
            <a:endParaRPr/>
          </a:p>
        </p:txBody>
      </p:sp>
      <p:sp>
        <p:nvSpPr>
          <p:cNvPr id="231" name="Google Shape;231;p3"/>
          <p:cNvSpPr txBox="1"/>
          <p:nvPr/>
        </p:nvSpPr>
        <p:spPr>
          <a:xfrm>
            <a:off x="6096000" y="2286000"/>
            <a:ext cx="5143500" cy="31591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a:buNone/>
            </a:pPr>
            <a:r>
              <a:rPr lang="en-US" sz="1800" b="0" i="0" dirty="0">
                <a:latin typeface="Dutch801 Rm BT" panose="02020603060505020304" pitchFamily="18" charset="0"/>
                <a:ea typeface="Franklin Gothic"/>
                <a:cs typeface="Franklin Gothic"/>
                <a:sym typeface="Franklin Gothic"/>
              </a:rPr>
              <a:t>Describe your Dependencies / Show stopper here</a:t>
            </a:r>
            <a:endParaRPr dirty="0">
              <a:latin typeface="Dutch801 Rm BT" panose="02020603060505020304" pitchFamily="18" charset="0"/>
            </a:endParaRPr>
          </a:p>
        </p:txBody>
      </p:sp>
      <p:sp>
        <p:nvSpPr>
          <p:cNvPr id="232" name="Google Shape;232;p3"/>
          <p:cNvSpPr txBox="1"/>
          <p:nvPr/>
        </p:nvSpPr>
        <p:spPr>
          <a:xfrm>
            <a:off x="6248399" y="2656903"/>
            <a:ext cx="4838701" cy="392296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marR="0" lvl="0" indent="-285750" algn="l" rtl="0">
              <a:lnSpc>
                <a:spcPct val="90000"/>
              </a:lnSpc>
              <a:spcBef>
                <a:spcPts val="0"/>
              </a:spcBef>
              <a:spcAft>
                <a:spcPts val="0"/>
              </a:spcAft>
              <a:buClr>
                <a:schemeClr val="dk1"/>
              </a:buClr>
              <a:buSzPts val="1600"/>
              <a:buFont typeface="Noto Sans Symbols"/>
              <a:buChar char="⮚"/>
            </a:pPr>
            <a:r>
              <a:rPr lang="en-US" sz="1600" b="1" i="0" dirty="0" err="1">
                <a:solidFill>
                  <a:schemeClr val="dk1"/>
                </a:solidFill>
                <a:latin typeface="Libre Franklin"/>
                <a:ea typeface="Libre Franklin"/>
                <a:cs typeface="Libre Franklin"/>
                <a:sym typeface="Libre Franklin"/>
              </a:rPr>
              <a:t>Streamlit</a:t>
            </a:r>
            <a:r>
              <a:rPr lang="en-US" sz="1600" b="0" i="0" dirty="0">
                <a:solidFill>
                  <a:schemeClr val="dk1"/>
                </a:solidFill>
                <a:latin typeface="Libre Franklin"/>
                <a:ea typeface="Libre Franklin"/>
                <a:cs typeface="Libre Franklin"/>
                <a:sym typeface="Libre Franklin"/>
              </a:rPr>
              <a:t>:- we are using </a:t>
            </a:r>
            <a:r>
              <a:rPr lang="en-US" sz="1600" b="0" i="0" dirty="0" err="1">
                <a:solidFill>
                  <a:schemeClr val="dk1"/>
                </a:solidFill>
                <a:latin typeface="Libre Franklin"/>
                <a:ea typeface="Libre Franklin"/>
                <a:cs typeface="Libre Franklin"/>
                <a:sym typeface="Libre Franklin"/>
              </a:rPr>
              <a:t>Streamlit</a:t>
            </a:r>
            <a:r>
              <a:rPr lang="en-US" sz="1600" b="0" i="0" dirty="0">
                <a:solidFill>
                  <a:schemeClr val="dk1"/>
                </a:solidFill>
                <a:latin typeface="Libre Franklin"/>
                <a:ea typeface="Libre Franklin"/>
                <a:cs typeface="Libre Franklin"/>
                <a:sym typeface="Libre Franklin"/>
              </a:rPr>
              <a:t> to host our model using dependencies.</a:t>
            </a:r>
          </a:p>
          <a:p>
            <a:pPr marL="285750" marR="0" lvl="0" indent="-285750" algn="l" rtl="0">
              <a:lnSpc>
                <a:spcPct val="90000"/>
              </a:lnSpc>
              <a:spcBef>
                <a:spcPts val="0"/>
              </a:spcBef>
              <a:spcAft>
                <a:spcPts val="0"/>
              </a:spcAft>
              <a:buClr>
                <a:schemeClr val="dk1"/>
              </a:buClr>
              <a:buSzPts val="1600"/>
              <a:buFont typeface="Noto Sans Symbols"/>
              <a:buChar char="⮚"/>
            </a:pPr>
            <a:r>
              <a:rPr lang="en-US" sz="1600" b="0" i="0" dirty="0">
                <a:solidFill>
                  <a:schemeClr val="dk1"/>
                </a:solidFill>
                <a:latin typeface="Libre Franklin"/>
                <a:ea typeface="Libre Franklin"/>
                <a:cs typeface="Libre Franklin"/>
                <a:sym typeface="Libre Franklin"/>
              </a:rPr>
              <a:t> </a:t>
            </a:r>
            <a:r>
              <a:rPr lang="en-IN" sz="1600" b="1" i="0" dirty="0">
                <a:effectLst/>
                <a:latin typeface="arial" panose="020B0604020202020204" pitchFamily="34" charset="0"/>
              </a:rPr>
              <a:t>Application programming interface:</a:t>
            </a:r>
            <a:r>
              <a:rPr lang="en-US" sz="1600" b="0" i="0" dirty="0">
                <a:solidFill>
                  <a:schemeClr val="dk1"/>
                </a:solidFill>
                <a:latin typeface="Libre Franklin"/>
                <a:ea typeface="Libre Franklin"/>
                <a:cs typeface="Libre Franklin"/>
                <a:sym typeface="Libre Franklin"/>
              </a:rPr>
              <a:t>– APIs are used to get the send requests from our Transcribing the input audio file the API will take in the tokenized form of audio get the transcription text and detokenize the output.</a:t>
            </a:r>
          </a:p>
          <a:p>
            <a:pPr marL="285750" marR="0" lvl="0" indent="-285750" algn="l" rtl="0">
              <a:lnSpc>
                <a:spcPct val="90000"/>
              </a:lnSpc>
              <a:spcBef>
                <a:spcPts val="0"/>
              </a:spcBef>
              <a:spcAft>
                <a:spcPts val="0"/>
              </a:spcAft>
              <a:buClr>
                <a:schemeClr val="dk1"/>
              </a:buClr>
              <a:buSzPts val="1600"/>
              <a:buFont typeface="Noto Sans Symbols"/>
              <a:buChar char="⮚"/>
            </a:pPr>
            <a:r>
              <a:rPr lang="en-US" sz="1600" b="1" dirty="0" err="1">
                <a:latin typeface="Libre Franklin"/>
                <a:sym typeface="Libre Franklin"/>
              </a:rPr>
              <a:t>gTTs</a:t>
            </a:r>
            <a:r>
              <a:rPr lang="en-US" sz="1600" dirty="0">
                <a:solidFill>
                  <a:schemeClr val="dk1"/>
                </a:solidFill>
                <a:latin typeface="Libre Franklin"/>
                <a:sym typeface="Libre Franklin"/>
              </a:rPr>
              <a:t>:- we are using the Google text-to-speech module to create a temp audio file of the output text.</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title"/>
          </p:nvPr>
        </p:nvSpPr>
        <p:spPr>
          <a:xfrm>
            <a:off x="964023" y="879063"/>
            <a:ext cx="6617507" cy="610863"/>
          </a:xfrm>
          <a:prstGeom prst="rect">
            <a:avLst/>
          </a:prstGeom>
          <a:noFill/>
          <a:ln>
            <a:noFill/>
          </a:ln>
        </p:spPr>
        <p:txBody>
          <a:bodyPr spcFirstLastPara="1" wrap="square" lIns="0" tIns="0" rIns="0" bIns="0" anchor="b" anchorCtr="0">
            <a:normAutofit fontScale="90000"/>
          </a:bodyPr>
          <a:lstStyle/>
          <a:p>
            <a:pPr marL="0" lvl="0" indent="0" algn="l" rtl="0">
              <a:lnSpc>
                <a:spcPct val="90000"/>
              </a:lnSpc>
              <a:spcBef>
                <a:spcPts val="0"/>
              </a:spcBef>
              <a:spcAft>
                <a:spcPts val="0"/>
              </a:spcAft>
              <a:buClr>
                <a:schemeClr val="dk1"/>
              </a:buClr>
              <a:buSzPts val="4400"/>
              <a:buFont typeface="Franklin Gothic"/>
              <a:buNone/>
            </a:pPr>
            <a:r>
              <a:rPr lang="en-US" dirty="0">
                <a:latin typeface="Dutch801 Rm BT" panose="02020603060505020304" pitchFamily="18" charset="0"/>
              </a:rPr>
              <a:t>Team Member Details </a:t>
            </a:r>
            <a:endParaRPr dirty="0">
              <a:latin typeface="Dutch801 Rm BT" panose="02020603060505020304" pitchFamily="18" charset="0"/>
            </a:endParaRPr>
          </a:p>
        </p:txBody>
      </p:sp>
      <p:sp>
        <p:nvSpPr>
          <p:cNvPr id="238" name="Google Shape;238;p4"/>
          <p:cNvSpPr txBox="1">
            <a:spLocks noGrp="1"/>
          </p:cNvSpPr>
          <p:nvPr>
            <p:ph type="body" idx="1"/>
          </p:nvPr>
        </p:nvSpPr>
        <p:spPr>
          <a:xfrm>
            <a:off x="964023" y="2062099"/>
            <a:ext cx="11145119" cy="472044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D7C3F"/>
              </a:buClr>
              <a:buSzPts val="1200"/>
              <a:buNone/>
            </a:pPr>
            <a:r>
              <a:rPr lang="en-US" sz="1200" b="1" dirty="0">
                <a:solidFill>
                  <a:srgbClr val="5D7C3F"/>
                </a:solidFill>
                <a:latin typeface="Dutch801 Rm BT" panose="02020603060505020304" pitchFamily="18" charset="0"/>
              </a:rPr>
              <a:t>Team Leader Name: Type Your Name Here</a:t>
            </a:r>
            <a:endParaRPr dirty="0">
              <a:latin typeface="Dutch801 Rm BT" panose="02020603060505020304" pitchFamily="18" charset="0"/>
            </a:endParaRPr>
          </a:p>
          <a:p>
            <a:pPr marL="0" lvl="0" indent="0" algn="l" rtl="0">
              <a:lnSpc>
                <a:spcPct val="90000"/>
              </a:lnSpc>
              <a:spcBef>
                <a:spcPts val="1000"/>
              </a:spcBef>
              <a:spcAft>
                <a:spcPts val="0"/>
              </a:spcAft>
              <a:buClr>
                <a:schemeClr val="dk1"/>
              </a:buClr>
              <a:buSzPts val="1200"/>
              <a:buNone/>
            </a:pPr>
            <a:r>
              <a:rPr lang="en-US" sz="1200" dirty="0">
                <a:latin typeface="Dutch801 Rm BT" panose="02020603060505020304" pitchFamily="18" charset="0"/>
              </a:rPr>
              <a:t>Stream (ECE, CSE </a:t>
            </a:r>
            <a:r>
              <a:rPr lang="en-US" sz="1200" dirty="0" err="1">
                <a:latin typeface="Dutch801 Rm BT" panose="02020603060505020304" pitchFamily="18" charset="0"/>
              </a:rPr>
              <a:t>etc</a:t>
            </a:r>
            <a:r>
              <a:rPr lang="en-US" sz="1200" dirty="0">
                <a:latin typeface="Dutch801 Rm BT" panose="02020603060505020304" pitchFamily="18" charset="0"/>
              </a:rPr>
              <a:t>):			Year (I,II,III,IV): </a:t>
            </a:r>
            <a:endParaRPr dirty="0">
              <a:latin typeface="Dutch801 Rm BT" panose="02020603060505020304" pitchFamily="18" charset="0"/>
            </a:endParaRPr>
          </a:p>
          <a:p>
            <a:pPr marL="0" lvl="0" indent="0" algn="l" rtl="0">
              <a:lnSpc>
                <a:spcPct val="90000"/>
              </a:lnSpc>
              <a:spcBef>
                <a:spcPts val="1000"/>
              </a:spcBef>
              <a:spcAft>
                <a:spcPts val="0"/>
              </a:spcAft>
              <a:buClr>
                <a:srgbClr val="5D7C3F"/>
              </a:buClr>
              <a:buSzPts val="1200"/>
              <a:buNone/>
            </a:pPr>
            <a:r>
              <a:rPr lang="en-US" sz="1200" b="1" dirty="0">
                <a:solidFill>
                  <a:srgbClr val="5D7C3F"/>
                </a:solidFill>
                <a:latin typeface="Dutch801 Rm BT" panose="02020603060505020304" pitchFamily="18" charset="0"/>
              </a:rPr>
              <a:t>Team Member 1 Name: Type Your Name Here</a:t>
            </a:r>
            <a:endParaRPr dirty="0">
              <a:latin typeface="Dutch801 Rm BT" panose="02020603060505020304" pitchFamily="18" charset="0"/>
            </a:endParaRPr>
          </a:p>
          <a:p>
            <a:pPr marL="0" lvl="0" indent="0" algn="l" rtl="0">
              <a:lnSpc>
                <a:spcPct val="90000"/>
              </a:lnSpc>
              <a:spcBef>
                <a:spcPts val="1000"/>
              </a:spcBef>
              <a:spcAft>
                <a:spcPts val="0"/>
              </a:spcAft>
              <a:buClr>
                <a:schemeClr val="dk1"/>
              </a:buClr>
              <a:buSzPts val="1200"/>
              <a:buNone/>
            </a:pPr>
            <a:r>
              <a:rPr lang="en-US" sz="1200" dirty="0">
                <a:latin typeface="Dutch801 Rm BT" panose="02020603060505020304" pitchFamily="18" charset="0"/>
              </a:rPr>
              <a:t>Stream (ECE, CSE </a:t>
            </a:r>
            <a:r>
              <a:rPr lang="en-US" sz="1200" dirty="0" err="1">
                <a:latin typeface="Dutch801 Rm BT" panose="02020603060505020304" pitchFamily="18" charset="0"/>
              </a:rPr>
              <a:t>etc</a:t>
            </a:r>
            <a:r>
              <a:rPr lang="en-US" sz="1200" dirty="0">
                <a:latin typeface="Dutch801 Rm BT" panose="02020603060505020304" pitchFamily="18" charset="0"/>
              </a:rPr>
              <a:t>):			Year (I,II,III,IV): </a:t>
            </a:r>
            <a:endParaRPr dirty="0">
              <a:latin typeface="Dutch801 Rm BT" panose="02020603060505020304" pitchFamily="18" charset="0"/>
            </a:endParaRPr>
          </a:p>
          <a:p>
            <a:pPr marL="0" lvl="0" indent="0" algn="l" rtl="0">
              <a:lnSpc>
                <a:spcPct val="90000"/>
              </a:lnSpc>
              <a:spcBef>
                <a:spcPts val="1000"/>
              </a:spcBef>
              <a:spcAft>
                <a:spcPts val="0"/>
              </a:spcAft>
              <a:buClr>
                <a:srgbClr val="5D7C3F"/>
              </a:buClr>
              <a:buSzPts val="1200"/>
              <a:buNone/>
            </a:pPr>
            <a:r>
              <a:rPr lang="en-US" sz="1200" b="1" dirty="0">
                <a:solidFill>
                  <a:srgbClr val="5D7C3F"/>
                </a:solidFill>
                <a:latin typeface="Dutch801 Rm BT" panose="02020603060505020304" pitchFamily="18" charset="0"/>
              </a:rPr>
              <a:t>Team Member 2 Name: Type Your Name Here</a:t>
            </a:r>
            <a:endParaRPr dirty="0">
              <a:latin typeface="Dutch801 Rm BT" panose="02020603060505020304" pitchFamily="18" charset="0"/>
            </a:endParaRPr>
          </a:p>
          <a:p>
            <a:pPr marL="0" lvl="0" indent="0" algn="l" rtl="0">
              <a:lnSpc>
                <a:spcPct val="90000"/>
              </a:lnSpc>
              <a:spcBef>
                <a:spcPts val="1000"/>
              </a:spcBef>
              <a:spcAft>
                <a:spcPts val="0"/>
              </a:spcAft>
              <a:buClr>
                <a:schemeClr val="dk1"/>
              </a:buClr>
              <a:buSzPts val="1200"/>
              <a:buNone/>
            </a:pPr>
            <a:r>
              <a:rPr lang="en-US" sz="1200" dirty="0">
                <a:latin typeface="Dutch801 Rm BT" panose="02020603060505020304" pitchFamily="18" charset="0"/>
              </a:rPr>
              <a:t>Stream (ECE, CSE </a:t>
            </a:r>
            <a:r>
              <a:rPr lang="en-US" sz="1200" dirty="0" err="1">
                <a:latin typeface="Dutch801 Rm BT" panose="02020603060505020304" pitchFamily="18" charset="0"/>
              </a:rPr>
              <a:t>etc</a:t>
            </a:r>
            <a:r>
              <a:rPr lang="en-US" sz="1200" dirty="0">
                <a:latin typeface="Dutch801 Rm BT" panose="02020603060505020304" pitchFamily="18" charset="0"/>
              </a:rPr>
              <a:t>):			Year (I,II,III,IV): </a:t>
            </a:r>
            <a:endParaRPr dirty="0">
              <a:latin typeface="Dutch801 Rm BT" panose="02020603060505020304" pitchFamily="18" charset="0"/>
            </a:endParaRPr>
          </a:p>
          <a:p>
            <a:pPr marL="0" lvl="0" indent="0" algn="l" rtl="0">
              <a:lnSpc>
                <a:spcPct val="90000"/>
              </a:lnSpc>
              <a:spcBef>
                <a:spcPts val="1000"/>
              </a:spcBef>
              <a:spcAft>
                <a:spcPts val="0"/>
              </a:spcAft>
              <a:buClr>
                <a:srgbClr val="5D7C3F"/>
              </a:buClr>
              <a:buSzPts val="1200"/>
              <a:buNone/>
            </a:pPr>
            <a:r>
              <a:rPr lang="en-US" sz="1200" b="1" dirty="0">
                <a:solidFill>
                  <a:srgbClr val="5D7C3F"/>
                </a:solidFill>
                <a:latin typeface="Dutch801 Rm BT" panose="02020603060505020304" pitchFamily="18" charset="0"/>
              </a:rPr>
              <a:t>Team Member 3 Name: Type Your Name Here</a:t>
            </a:r>
            <a:endParaRPr dirty="0">
              <a:latin typeface="Dutch801 Rm BT" panose="02020603060505020304" pitchFamily="18" charset="0"/>
            </a:endParaRPr>
          </a:p>
          <a:p>
            <a:pPr marL="0" lvl="0" indent="0" algn="l" rtl="0">
              <a:lnSpc>
                <a:spcPct val="90000"/>
              </a:lnSpc>
              <a:spcBef>
                <a:spcPts val="1000"/>
              </a:spcBef>
              <a:spcAft>
                <a:spcPts val="0"/>
              </a:spcAft>
              <a:buClr>
                <a:schemeClr val="dk1"/>
              </a:buClr>
              <a:buSzPts val="1200"/>
              <a:buNone/>
            </a:pPr>
            <a:r>
              <a:rPr lang="en-US" sz="1200" dirty="0">
                <a:latin typeface="Dutch801 Rm BT" panose="02020603060505020304" pitchFamily="18" charset="0"/>
              </a:rPr>
              <a:t>Stream (ECE, CSE </a:t>
            </a:r>
            <a:r>
              <a:rPr lang="en-US" sz="1200" dirty="0" err="1">
                <a:latin typeface="Dutch801 Rm BT" panose="02020603060505020304" pitchFamily="18" charset="0"/>
              </a:rPr>
              <a:t>etc</a:t>
            </a:r>
            <a:r>
              <a:rPr lang="en-US" sz="1200" dirty="0">
                <a:latin typeface="Dutch801 Rm BT" panose="02020603060505020304" pitchFamily="18" charset="0"/>
              </a:rPr>
              <a:t>):			Year (I,II,III,IV): </a:t>
            </a:r>
            <a:endParaRPr dirty="0">
              <a:latin typeface="Dutch801 Rm BT" panose="02020603060505020304" pitchFamily="18" charset="0"/>
            </a:endParaRPr>
          </a:p>
          <a:p>
            <a:pPr marL="0" lvl="0" indent="0" algn="l" rtl="0">
              <a:lnSpc>
                <a:spcPct val="90000"/>
              </a:lnSpc>
              <a:spcBef>
                <a:spcPts val="1000"/>
              </a:spcBef>
              <a:spcAft>
                <a:spcPts val="0"/>
              </a:spcAft>
              <a:buClr>
                <a:srgbClr val="804160"/>
              </a:buClr>
              <a:buSzPts val="1200"/>
              <a:buNone/>
            </a:pPr>
            <a:endParaRPr lang="en-US" sz="1200" b="1" dirty="0">
              <a:solidFill>
                <a:srgbClr val="804160"/>
              </a:solidFill>
              <a:latin typeface="Dutch801 Rm BT" panose="02020603060505020304" pitchFamily="18" charset="0"/>
            </a:endParaRPr>
          </a:p>
          <a:p>
            <a:pPr marL="0" lvl="0" indent="0" algn="l" rtl="0">
              <a:lnSpc>
                <a:spcPct val="90000"/>
              </a:lnSpc>
              <a:spcBef>
                <a:spcPts val="1000"/>
              </a:spcBef>
              <a:spcAft>
                <a:spcPts val="0"/>
              </a:spcAft>
              <a:buClr>
                <a:srgbClr val="804160"/>
              </a:buClr>
              <a:buSzPts val="1200"/>
              <a:buNone/>
            </a:pPr>
            <a:r>
              <a:rPr lang="en-US" sz="1200" b="1" dirty="0">
                <a:solidFill>
                  <a:srgbClr val="804160"/>
                </a:solidFill>
                <a:latin typeface="Dutch801 Rm BT" panose="02020603060505020304" pitchFamily="18" charset="0"/>
              </a:rPr>
              <a:t>NOTE: Team mentor addition is OPTIONAL</a:t>
            </a:r>
          </a:p>
          <a:p>
            <a:pPr marL="0" lvl="0" indent="0" algn="l" rtl="0">
              <a:lnSpc>
                <a:spcPct val="90000"/>
              </a:lnSpc>
              <a:spcBef>
                <a:spcPts val="1000"/>
              </a:spcBef>
              <a:spcAft>
                <a:spcPts val="0"/>
              </a:spcAft>
              <a:buClr>
                <a:srgbClr val="804160"/>
              </a:buClr>
              <a:buSzPts val="1200"/>
              <a:buNone/>
            </a:pPr>
            <a:r>
              <a:rPr lang="en-US" sz="1200" b="1" dirty="0">
                <a:solidFill>
                  <a:srgbClr val="804160"/>
                </a:solidFill>
                <a:latin typeface="Dutch801 Rm BT" panose="02020603060505020304" pitchFamily="18" charset="0"/>
              </a:rPr>
              <a:t>Team Mentor 1 Name: Type Your Name Here</a:t>
            </a:r>
            <a:endParaRPr dirty="0">
              <a:latin typeface="Dutch801 Rm BT" panose="02020603060505020304" pitchFamily="18" charset="0"/>
            </a:endParaRPr>
          </a:p>
          <a:p>
            <a:pPr marL="0" lvl="0" indent="0" algn="l" rtl="0">
              <a:lnSpc>
                <a:spcPct val="90000"/>
              </a:lnSpc>
              <a:spcBef>
                <a:spcPts val="1000"/>
              </a:spcBef>
              <a:spcAft>
                <a:spcPts val="0"/>
              </a:spcAft>
              <a:buClr>
                <a:schemeClr val="dk1"/>
              </a:buClr>
              <a:buSzPts val="1200"/>
              <a:buNone/>
            </a:pPr>
            <a:r>
              <a:rPr lang="en-US" sz="1200" dirty="0">
                <a:latin typeface="Dutch801 Rm BT" panose="02020603060505020304" pitchFamily="18" charset="0"/>
              </a:rPr>
              <a:t>Category (Academic/Industry): 			Expertise (AI/ML/Blockchain </a:t>
            </a:r>
            <a:r>
              <a:rPr lang="en-US" sz="1200" dirty="0" err="1">
                <a:latin typeface="Dutch801 Rm BT" panose="02020603060505020304" pitchFamily="18" charset="0"/>
              </a:rPr>
              <a:t>etc</a:t>
            </a:r>
            <a:r>
              <a:rPr lang="en-US" sz="1200" dirty="0">
                <a:latin typeface="Dutch801 Rm BT" panose="02020603060505020304" pitchFamily="18" charset="0"/>
              </a:rPr>
              <a:t>): 		Domain Experience (in years):    </a:t>
            </a:r>
            <a:endParaRPr dirty="0">
              <a:latin typeface="Dutch801 Rm BT" panose="02020603060505020304" pitchFamily="18" charset="0"/>
            </a:endParaRPr>
          </a:p>
          <a:p>
            <a:pPr marL="0" lvl="0" indent="0" algn="l" rtl="0">
              <a:lnSpc>
                <a:spcPct val="90000"/>
              </a:lnSpc>
              <a:spcBef>
                <a:spcPts val="1000"/>
              </a:spcBef>
              <a:spcAft>
                <a:spcPts val="0"/>
              </a:spcAft>
              <a:buClr>
                <a:srgbClr val="804160"/>
              </a:buClr>
              <a:buSzPts val="1200"/>
              <a:buNone/>
            </a:pPr>
            <a:r>
              <a:rPr lang="en-US" sz="1200" b="1" dirty="0">
                <a:solidFill>
                  <a:srgbClr val="804160"/>
                </a:solidFill>
                <a:latin typeface="Dutch801 Rm BT" panose="02020603060505020304" pitchFamily="18" charset="0"/>
              </a:rPr>
              <a:t>Team Mentor 2 Name: Type Your Name Here</a:t>
            </a:r>
            <a:endParaRPr dirty="0">
              <a:latin typeface="Dutch801 Rm BT" panose="02020603060505020304" pitchFamily="18" charset="0"/>
            </a:endParaRPr>
          </a:p>
          <a:p>
            <a:pPr marL="0" lvl="0" indent="0" algn="l" rtl="0">
              <a:lnSpc>
                <a:spcPct val="90000"/>
              </a:lnSpc>
              <a:spcBef>
                <a:spcPts val="1000"/>
              </a:spcBef>
              <a:spcAft>
                <a:spcPts val="0"/>
              </a:spcAft>
              <a:buClr>
                <a:schemeClr val="dk1"/>
              </a:buClr>
              <a:buSzPts val="1200"/>
              <a:buNone/>
            </a:pPr>
            <a:r>
              <a:rPr lang="en-US" sz="1200" dirty="0">
                <a:latin typeface="Dutch801 Rm BT" panose="02020603060505020304" pitchFamily="18" charset="0"/>
              </a:rPr>
              <a:t>Category (Academic/Industry):		 	Expertise (AI/ML/Blockchain </a:t>
            </a:r>
            <a:r>
              <a:rPr lang="en-US" sz="1200" dirty="0" err="1">
                <a:latin typeface="Dutch801 Rm BT" panose="02020603060505020304" pitchFamily="18" charset="0"/>
              </a:rPr>
              <a:t>etc</a:t>
            </a:r>
            <a:r>
              <a:rPr lang="en-US" sz="1200" dirty="0">
                <a:latin typeface="Dutch801 Rm BT" panose="02020603060505020304" pitchFamily="18" charset="0"/>
              </a:rPr>
              <a:t>): 		Domain Experience (in years):    </a:t>
            </a:r>
            <a:endParaRPr dirty="0">
              <a:latin typeface="Dutch801 Rm BT" panose="020206030605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5"/>
          <p:cNvSpPr txBox="1">
            <a:spLocks noGrp="1"/>
          </p:cNvSpPr>
          <p:nvPr>
            <p:ph type="title"/>
          </p:nvPr>
        </p:nvSpPr>
        <p:spPr>
          <a:xfrm>
            <a:off x="971550" y="881651"/>
            <a:ext cx="5594093" cy="610863"/>
          </a:xfrm>
          <a:prstGeom prst="rect">
            <a:avLst/>
          </a:prstGeom>
          <a:noFill/>
          <a:ln>
            <a:noFill/>
          </a:ln>
        </p:spPr>
        <p:txBody>
          <a:bodyPr spcFirstLastPara="1" wrap="square" lIns="0" tIns="0" rIns="0" bIns="0" anchor="b" anchorCtr="0">
            <a:normAutofit fontScale="90000"/>
          </a:bodyPr>
          <a:lstStyle/>
          <a:p>
            <a:pPr marL="0" lvl="0" indent="0" algn="l" rtl="0">
              <a:lnSpc>
                <a:spcPct val="90000"/>
              </a:lnSpc>
              <a:spcBef>
                <a:spcPts val="0"/>
              </a:spcBef>
              <a:spcAft>
                <a:spcPts val="0"/>
              </a:spcAft>
              <a:buClr>
                <a:schemeClr val="dk1"/>
              </a:buClr>
              <a:buSzPts val="4400"/>
              <a:buFont typeface="Franklin Gothic"/>
              <a:buNone/>
            </a:pPr>
            <a:r>
              <a:rPr lang="en-US" dirty="0">
                <a:latin typeface="Dutch801 Rm BT" panose="02020603060505020304" pitchFamily="18" charset="0"/>
              </a:rPr>
              <a:t>Important Pointers</a:t>
            </a:r>
            <a:endParaRPr dirty="0">
              <a:latin typeface="Dutch801 Rm BT" panose="02020603060505020304" pitchFamily="18" charset="0"/>
            </a:endParaRPr>
          </a:p>
        </p:txBody>
      </p:sp>
      <p:sp>
        <p:nvSpPr>
          <p:cNvPr id="245" name="Google Shape;245;p5"/>
          <p:cNvSpPr txBox="1">
            <a:spLocks noGrp="1"/>
          </p:cNvSpPr>
          <p:nvPr>
            <p:ph type="body" idx="1"/>
          </p:nvPr>
        </p:nvSpPr>
        <p:spPr>
          <a:xfrm>
            <a:off x="952500" y="3212785"/>
            <a:ext cx="10572561" cy="3243260"/>
          </a:xfrm>
          <a:prstGeom prst="rect">
            <a:avLst/>
          </a:prstGeom>
          <a:noFill/>
          <a:ln>
            <a:noFill/>
          </a:ln>
        </p:spPr>
        <p:txBody>
          <a:bodyPr spcFirstLastPara="1" wrap="square" lIns="91425" tIns="45700" rIns="91425" bIns="45700" anchor="t" anchorCtr="0">
            <a:noAutofit/>
          </a:bodyPr>
          <a:lstStyle/>
          <a:p>
            <a:pPr marL="285750" lvl="0" indent="-285750" algn="l" rtl="0">
              <a:lnSpc>
                <a:spcPct val="90000"/>
              </a:lnSpc>
              <a:spcBef>
                <a:spcPts val="0"/>
              </a:spcBef>
              <a:spcAft>
                <a:spcPts val="0"/>
              </a:spcAft>
              <a:buClr>
                <a:schemeClr val="dk1"/>
              </a:buClr>
              <a:buSzPts val="1600"/>
              <a:buFont typeface="Noto Sans Symbols"/>
              <a:buChar char="⮚"/>
            </a:pPr>
            <a:r>
              <a:rPr lang="en-US" sz="2000" dirty="0">
                <a:latin typeface="Dutch801 Rm BT" panose="02020603060505020304" pitchFamily="18" charset="0"/>
                <a:cs typeface="Italic_IV50" panose="00000400000000000000" pitchFamily="2" charset="0"/>
              </a:rPr>
              <a:t>Kindly keep the maximum slides limit to 5 pages</a:t>
            </a:r>
            <a:endParaRPr sz="2000" dirty="0">
              <a:latin typeface="Dutch801 Rm BT" panose="02020603060505020304" pitchFamily="18" charset="0"/>
              <a:cs typeface="Italic_IV50" panose="00000400000000000000" pitchFamily="2" charset="0"/>
            </a:endParaRPr>
          </a:p>
          <a:p>
            <a:pPr marL="285750" lvl="0" indent="-285750" algn="l" rtl="0">
              <a:lnSpc>
                <a:spcPct val="90000"/>
              </a:lnSpc>
              <a:spcBef>
                <a:spcPts val="1000"/>
              </a:spcBef>
              <a:spcAft>
                <a:spcPts val="0"/>
              </a:spcAft>
              <a:buClr>
                <a:schemeClr val="dk1"/>
              </a:buClr>
              <a:buSzPts val="1600"/>
              <a:buFont typeface="Noto Sans Symbols"/>
              <a:buChar char="⮚"/>
            </a:pPr>
            <a:r>
              <a:rPr lang="en-US" sz="2000" dirty="0">
                <a:latin typeface="Dutch801 Rm BT" panose="02020603060505020304" pitchFamily="18" charset="0"/>
                <a:cs typeface="Italic_IV50" panose="00000400000000000000" pitchFamily="2" charset="0"/>
              </a:rPr>
              <a:t>All the topics should be utilized for description of your idea</a:t>
            </a:r>
            <a:endParaRPr sz="2000" dirty="0">
              <a:latin typeface="Dutch801 Rm BT" panose="02020603060505020304" pitchFamily="18" charset="0"/>
              <a:cs typeface="Italic_IV50" panose="00000400000000000000" pitchFamily="2" charset="0"/>
            </a:endParaRPr>
          </a:p>
          <a:p>
            <a:pPr marL="285750" lvl="0" indent="-285750" algn="l" rtl="0">
              <a:lnSpc>
                <a:spcPct val="90000"/>
              </a:lnSpc>
              <a:spcBef>
                <a:spcPts val="1000"/>
              </a:spcBef>
              <a:spcAft>
                <a:spcPts val="0"/>
              </a:spcAft>
              <a:buClr>
                <a:schemeClr val="dk1"/>
              </a:buClr>
              <a:buSzPts val="1600"/>
              <a:buFont typeface="Noto Sans Symbols"/>
              <a:buChar char="⮚"/>
            </a:pPr>
            <a:r>
              <a:rPr lang="en-US" sz="2000" dirty="0">
                <a:latin typeface="Dutch801 Rm BT" panose="02020603060505020304" pitchFamily="18" charset="0"/>
                <a:cs typeface="Italic_IV50" panose="00000400000000000000" pitchFamily="2" charset="0"/>
              </a:rPr>
              <a:t>Try to avoid paragraphs and post your idea in points</a:t>
            </a:r>
            <a:endParaRPr sz="2000" dirty="0">
              <a:latin typeface="Dutch801 Rm BT" panose="02020603060505020304" pitchFamily="18" charset="0"/>
              <a:cs typeface="Italic_IV50" panose="00000400000000000000" pitchFamily="2" charset="0"/>
            </a:endParaRPr>
          </a:p>
          <a:p>
            <a:pPr marL="285750" lvl="0" indent="-285750" algn="l" rtl="0">
              <a:lnSpc>
                <a:spcPct val="90000"/>
              </a:lnSpc>
              <a:spcBef>
                <a:spcPts val="1000"/>
              </a:spcBef>
              <a:spcAft>
                <a:spcPts val="0"/>
              </a:spcAft>
              <a:buClr>
                <a:schemeClr val="dk1"/>
              </a:buClr>
              <a:buSzPts val="1600"/>
              <a:buFont typeface="Noto Sans Symbols"/>
              <a:buChar char="⮚"/>
            </a:pPr>
            <a:r>
              <a:rPr lang="en-US" sz="2000" dirty="0">
                <a:latin typeface="Dutch801 Rm BT" panose="02020603060505020304" pitchFamily="18" charset="0"/>
                <a:cs typeface="Italic_IV50" panose="00000400000000000000" pitchFamily="2" charset="0"/>
              </a:rPr>
              <a:t>Keep your explanation precisely and easy to understand</a:t>
            </a:r>
            <a:endParaRPr sz="2000" dirty="0">
              <a:latin typeface="Dutch801 Rm BT" panose="02020603060505020304" pitchFamily="18" charset="0"/>
              <a:cs typeface="Italic_IV50" panose="00000400000000000000" pitchFamily="2" charset="0"/>
            </a:endParaRPr>
          </a:p>
          <a:p>
            <a:pPr marL="285750" lvl="0" indent="-285750" algn="l" rtl="0">
              <a:lnSpc>
                <a:spcPct val="90000"/>
              </a:lnSpc>
              <a:spcBef>
                <a:spcPts val="1000"/>
              </a:spcBef>
              <a:spcAft>
                <a:spcPts val="0"/>
              </a:spcAft>
              <a:buClr>
                <a:schemeClr val="dk1"/>
              </a:buClr>
              <a:buSzPts val="1600"/>
              <a:buFont typeface="Noto Sans Symbols"/>
              <a:buChar char="⮚"/>
            </a:pPr>
            <a:r>
              <a:rPr lang="en-US" sz="2000" dirty="0">
                <a:latin typeface="Dutch801 Rm BT" panose="02020603060505020304" pitchFamily="18" charset="0"/>
                <a:cs typeface="Italic_IV50" panose="00000400000000000000" pitchFamily="2" charset="0"/>
              </a:rPr>
              <a:t>Idea should be unique and novel. If it has a business potential more weightage will be given. </a:t>
            </a:r>
            <a:endParaRPr sz="2000" dirty="0">
              <a:latin typeface="Dutch801 Rm BT" panose="02020603060505020304" pitchFamily="18" charset="0"/>
              <a:cs typeface="Italic_IV50" panose="00000400000000000000" pitchFamily="2" charset="0"/>
            </a:endParaRPr>
          </a:p>
          <a:p>
            <a:pPr marL="285750" lvl="0" indent="-285750" algn="l" rtl="0">
              <a:lnSpc>
                <a:spcPct val="90000"/>
              </a:lnSpc>
              <a:spcBef>
                <a:spcPts val="1000"/>
              </a:spcBef>
              <a:spcAft>
                <a:spcPts val="0"/>
              </a:spcAft>
              <a:buClr>
                <a:schemeClr val="dk1"/>
              </a:buClr>
              <a:buSzPts val="1600"/>
              <a:buFont typeface="Noto Sans Symbols"/>
              <a:buChar char="⮚"/>
            </a:pPr>
            <a:r>
              <a:rPr lang="en-US" sz="2000" dirty="0">
                <a:latin typeface="Dutch801 Rm BT" panose="02020603060505020304" pitchFamily="18" charset="0"/>
                <a:cs typeface="Italic_IV50" panose="00000400000000000000" pitchFamily="2" charset="0"/>
              </a:rPr>
              <a:t>Apart from this PPT, you shall be presenting your model too.</a:t>
            </a:r>
          </a:p>
        </p:txBody>
      </p:sp>
      <p:sp>
        <p:nvSpPr>
          <p:cNvPr id="244" name="Google Shape;244;p5"/>
          <p:cNvSpPr txBox="1">
            <a:spLocks noGrp="1"/>
          </p:cNvSpPr>
          <p:nvPr>
            <p:ph type="body" idx="2"/>
          </p:nvPr>
        </p:nvSpPr>
        <p:spPr>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dirty="0">
                <a:latin typeface="Dutch801 Rm BT" panose="02020603060505020304" pitchFamily="18" charset="0"/>
              </a:rPr>
              <a:t>Please ensure below pointers are met while  </a:t>
            </a:r>
            <a:endParaRPr dirty="0">
              <a:latin typeface="Dutch801 Rm BT" panose="02020603060505020304" pitchFamily="18" charset="0"/>
            </a:endParaRPr>
          </a:p>
        </p:txBody>
      </p:sp>
      <p:sp>
        <p:nvSpPr>
          <p:cNvPr id="246" name="Google Shape;246;p5"/>
          <p:cNvSpPr txBox="1">
            <a:spLocks noGrp="1"/>
          </p:cNvSpPr>
          <p:nvPr>
            <p:ph type="sldNum" idx="12"/>
          </p:nvPr>
        </p:nvSpPr>
        <p:spPr>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5</a:t>
            </a:fld>
            <a:endParaRPr/>
          </a:p>
        </p:txBody>
      </p:sp>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Vapor Trail</Template>
  <TotalTime>69</TotalTime>
  <Words>526</Words>
  <Application>Microsoft Office PowerPoint</Application>
  <PresentationFormat>Widescreen</PresentationFormat>
  <Paragraphs>49</Paragraphs>
  <Slides>5</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vt:i4>
      </vt:variant>
    </vt:vector>
  </HeadingPairs>
  <TitlesOfParts>
    <vt:vector size="15" baseType="lpstr">
      <vt:lpstr>Noto Sans Symbols</vt:lpstr>
      <vt:lpstr>Century Gothic</vt:lpstr>
      <vt:lpstr>Dutch801 Rm BT</vt:lpstr>
      <vt:lpstr>Libre Franklin</vt:lpstr>
      <vt:lpstr>Söhne</vt:lpstr>
      <vt:lpstr>Franklin Gothic</vt:lpstr>
      <vt:lpstr>Arial</vt:lpstr>
      <vt:lpstr>Calibri</vt:lpstr>
      <vt:lpstr>Arial</vt:lpstr>
      <vt:lpstr>Vapor Trail</vt:lpstr>
      <vt:lpstr>Basic Details of the Team and Problem Statement</vt:lpstr>
      <vt:lpstr>Idea/Approach Details</vt:lpstr>
      <vt:lpstr>Idea/Approach Details</vt:lpstr>
      <vt:lpstr>Team Member Details </vt:lpstr>
      <vt:lpstr>Important Pointers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Aditya Puri</cp:lastModifiedBy>
  <cp:revision>4</cp:revision>
  <dcterms:created xsi:type="dcterms:W3CDTF">2022-02-11T07:14:46Z</dcterms:created>
  <dcterms:modified xsi:type="dcterms:W3CDTF">2023-10-18T06:25:09Z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