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F0C3-610A-A340-9D85-551436700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4BD55-A4A6-A94D-9612-946382533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7D94C-704E-894B-9B22-EA926D30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EB5A-3954-144A-B670-DEC0A016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A8ED-2B55-B94F-AC84-7A1C38A2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F53D-4703-DC49-B973-AE03AAB7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AEDD0-09AD-3647-9049-E2D7E0866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9DFF-A2DF-274E-86D4-BEDFB0BA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3E7F-6080-1943-A8CD-805E06BA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87D6-485E-F34B-9650-AF373660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99BD4-4794-EA40-A1D4-BCADAC425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1A2AF-4E2E-C54B-AD3D-A25F65DB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3A60-D6F0-554A-B92B-8EC34622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5D08B-15E2-B642-A212-6F40777F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7BA5-7E47-A844-A9A1-8B828005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FBE0-1636-2449-9AA5-6E81A68D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954D-F974-0B4D-A18A-74AF7068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83A9-90B1-0944-8CEB-D325456C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A420-454F-E54B-ADF1-07D009DB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1815-34A1-F442-B908-7A937203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C1D7-65E1-AD49-9C67-3BC515CF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33C6-BBBE-3949-A97A-9E0503453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4E45-1778-EF44-96B1-1B063FBB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9E7A-3740-C24F-BB64-915C83A0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152D-B1CA-F247-ADAA-72FC1993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1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0158-2A15-8746-8321-FF6DBDCE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9095-6D71-0E46-9E78-356C87AD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37CD1-5E54-8148-A35C-5939F4005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7FBF1-E07B-A04A-A19D-9BE68CAB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B9BAB-9D6C-CA4F-86A7-A2F8F136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6AFCE-A39F-0E4E-9CF1-9028BF1A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BF15-91E8-874E-891C-1FB98CBB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D8666-F61A-FB4D-A0CE-356980CE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DA354-37EA-6647-8DC5-90C7CA6C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149BD-73E4-1449-9FC6-9FF0FBA7F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28539-014E-964B-821E-3B58FEB2A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B31AC-7594-5A46-9675-C6601DB0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3C23D-E4F1-D84B-8B12-1E57CB6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EFEF7-D03D-4A48-B603-303E5397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E0E6-C079-8E48-A1A4-BBB3D58E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86F2F-B10B-CB4D-AC74-8C3450C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27830-FE6F-4A43-A790-1EB2569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5C3B3-7893-A74C-9AD6-8CE17D9A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995BC-24F7-3F49-8B55-376A35AC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3D314-15A2-F440-8EB2-BB067093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3A419-72B6-3341-949E-9A847449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9C28-02F3-4F46-88E3-A85B7C2B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753C-680B-8D4F-B0AE-FF58B5C4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5034C-9E3B-FB4E-9537-41D184480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C6F2B-A753-B448-B656-EE99B5A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E03ED-5289-F640-BCED-B39142B1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A4501-3DDF-2649-9D5E-9B34EF5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B09A-A2D4-0042-AA45-AAB63AA4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B265C-773A-424D-AF81-6E1220F4A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71EE6-150E-744C-86D5-011427E24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EF18B-1516-2248-858F-66EF69C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08215-BCC4-704C-A056-498EBD6D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EBFE-9B51-484F-B267-EAE9F7F1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08466-8EE4-7B48-A80F-71A1702D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5E2ED-3B35-664D-A9E9-BDAE34CF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2694-7237-CC45-86AA-A8FF40038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F734-F5F1-254B-B1F9-D9B21D3BC56D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677E-3211-D24E-AFB8-70966DF2F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D1AD-F603-F34D-8454-F52F3FDF6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BFAB8-35D4-7746-AF13-1D3C8F11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6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4F6780-617B-FD4A-9F48-3990FF396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0"/>
          <a:stretch/>
        </p:blipFill>
        <p:spPr>
          <a:xfrm>
            <a:off x="218842" y="596242"/>
            <a:ext cx="7611032" cy="2347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65919-3EC5-5948-BFCF-4E933B48E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18"/>
          <a:stretch/>
        </p:blipFill>
        <p:spPr>
          <a:xfrm>
            <a:off x="93522" y="3786152"/>
            <a:ext cx="3930836" cy="2190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8A24AF-E008-8143-8E64-806631396FCF}"/>
              </a:ext>
            </a:extLst>
          </p:cNvPr>
          <p:cNvSpPr txBox="1"/>
          <p:nvPr/>
        </p:nvSpPr>
        <p:spPr>
          <a:xfrm>
            <a:off x="2928618" y="94016"/>
            <a:ext cx="2442117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0F7DC-F004-5544-8040-C680EB10E453}"/>
              </a:ext>
            </a:extLst>
          </p:cNvPr>
          <p:cNvSpPr txBox="1"/>
          <p:nvPr/>
        </p:nvSpPr>
        <p:spPr>
          <a:xfrm>
            <a:off x="2928619" y="3099931"/>
            <a:ext cx="2442117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 2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2F9AC5-EA0B-0C4F-8E23-C0BD8B99E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12"/>
          <a:stretch/>
        </p:blipFill>
        <p:spPr>
          <a:xfrm>
            <a:off x="3900349" y="3786151"/>
            <a:ext cx="4081237" cy="21909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1604A7-018D-5B40-BAF8-ED5CD3485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874" y="549276"/>
            <a:ext cx="4102303" cy="23946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8333BD-0B09-2B40-9B99-A7C8CE408ABA}"/>
              </a:ext>
            </a:extLst>
          </p:cNvPr>
          <p:cNvSpPr/>
          <p:nvPr/>
        </p:nvSpPr>
        <p:spPr>
          <a:xfrm>
            <a:off x="8720913" y="92675"/>
            <a:ext cx="2954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Supplementary Figure S8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589B6E-AD5F-C941-BEAD-B4528CEBA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182" y="3864208"/>
            <a:ext cx="4031995" cy="2190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AF8EBE-3DF6-9D45-8CF2-C5E1BCCE26B6}"/>
              </a:ext>
            </a:extLst>
          </p:cNvPr>
          <p:cNvSpPr/>
          <p:nvPr/>
        </p:nvSpPr>
        <p:spPr>
          <a:xfrm>
            <a:off x="8869756" y="3099931"/>
            <a:ext cx="2657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Supplementary Figure S9</a:t>
            </a:r>
          </a:p>
        </p:txBody>
      </p:sp>
    </p:spTree>
    <p:extLst>
      <p:ext uri="{BB962C8B-B14F-4D97-AF65-F5344CB8AC3E}">
        <p14:creationId xmlns:p14="http://schemas.microsoft.com/office/powerpoint/2010/main" val="141562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Geena Ildefonso</dc:creator>
  <cp:lastModifiedBy>Geena Ildefonso</cp:lastModifiedBy>
  <cp:revision>2</cp:revision>
  <dcterms:created xsi:type="dcterms:W3CDTF">2019-01-10T15:53:42Z</dcterms:created>
  <dcterms:modified xsi:type="dcterms:W3CDTF">2019-01-10T18:08:45Z</dcterms:modified>
</cp:coreProperties>
</file>