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2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8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06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B9D43-0A8B-45A5-A835-35560646E9E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4B80-4BDE-4100-8372-87886661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7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0" y="545640"/>
            <a:ext cx="2657806" cy="53531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06" y="545639"/>
            <a:ext cx="2660804" cy="535313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921000" y="2282825"/>
            <a:ext cx="110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183" y="545639"/>
            <a:ext cx="2673413" cy="5353132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6399927" y="1663700"/>
            <a:ext cx="2277348" cy="3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1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93" y="588388"/>
            <a:ext cx="2843807" cy="5721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6" y="588388"/>
            <a:ext cx="2857246" cy="572123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886075" y="1828800"/>
            <a:ext cx="3038475" cy="10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11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878" y="588388"/>
            <a:ext cx="2833436" cy="5727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6" y="588388"/>
            <a:ext cx="2857246" cy="572123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562350" y="2667000"/>
            <a:ext cx="123825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05800" y="12573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编辑和删除按钮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562850" y="1419225"/>
            <a:ext cx="69532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734050" y="2047875"/>
            <a:ext cx="252412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72475" y="21526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配图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496050" y="2971800"/>
            <a:ext cx="176212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72475" y="3062287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生成一个和上方格式相同的</a:t>
            </a:r>
            <a:r>
              <a:rPr lang="en-US" altLang="zh-CN" dirty="0" smtClean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78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6" y="588388"/>
            <a:ext cx="2857246" cy="5721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588388"/>
            <a:ext cx="2881058" cy="572163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533775" y="2762250"/>
            <a:ext cx="1390650" cy="32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48725" y="239077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基本功能与公告相同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12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10" y="295275"/>
            <a:ext cx="1471911" cy="29472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66" y="295275"/>
            <a:ext cx="2723642" cy="544728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1600200" y="1768922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1" y="295275"/>
            <a:ext cx="2747708" cy="544393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638675" y="1295400"/>
            <a:ext cx="3838576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553" y="1522070"/>
            <a:ext cx="2180952" cy="13428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457" y="2945880"/>
            <a:ext cx="2219048" cy="11809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1219" y="4207785"/>
            <a:ext cx="2209524" cy="11523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15" y="3907952"/>
            <a:ext cx="3942857" cy="2571429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5010150" y="2945880"/>
            <a:ext cx="1085850" cy="40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438650" y="1936230"/>
            <a:ext cx="1397807" cy="100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19650" y="3536356"/>
            <a:ext cx="1276350" cy="92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048000" y="3433753"/>
            <a:ext cx="285750" cy="65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096376" y="5857875"/>
            <a:ext cx="172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查看个人信息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6488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申请审批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92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</dc:creator>
  <cp:lastModifiedBy>ZHENG</cp:lastModifiedBy>
  <cp:revision>3</cp:revision>
  <dcterms:created xsi:type="dcterms:W3CDTF">2020-03-06T08:49:06Z</dcterms:created>
  <dcterms:modified xsi:type="dcterms:W3CDTF">2020-03-06T09:05:35Z</dcterms:modified>
</cp:coreProperties>
</file>