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4A19E-6999-4391-955A-C30A93779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612A86-256B-4D6A-9F64-4ED0CE2CF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2F8FC-1D6D-4120-8F44-67E37EB4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8448-9326-4A02-A2A7-ACED6115FDE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A466D-4AE9-4102-95C2-C3EB0289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DAF7C-7E9A-42C7-ABF3-7A0B605F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DE70-35BA-4122-8A44-14AFC653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55432-19DF-4801-A889-C34A9011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CA5786-08D9-4FDC-A561-1A86DD09D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16D6E-C285-4743-A613-4CA274A0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8448-9326-4A02-A2A7-ACED6115FDE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D9630-F8EA-458B-B126-31D85AA9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F1268-2C40-4ED4-9261-8E62B10F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DE70-35BA-4122-8A44-14AFC653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005FF4-33CF-40A0-88CA-6ECD6DDBD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3FF9E5-191A-4734-B147-6D52A5185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FE3B3-40EF-41D3-AEC2-0CD886F6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8448-9326-4A02-A2A7-ACED6115FDE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5A1C5-37BE-41C6-8FE8-A77DF02E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6AC75-E111-4783-ADF5-A4B26D69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DE70-35BA-4122-8A44-14AFC653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0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C3325-460F-41CD-91F2-7EFB763D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B28F7-1DE5-41F6-BDD1-9E875BE95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8896F-B9DE-4A6F-AEE9-4E66CDEB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8448-9326-4A02-A2A7-ACED6115FDE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8081D-06A4-400C-B944-8A72FB2E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B8CD7-5407-48A9-9CEE-10B1BD52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DE70-35BA-4122-8A44-14AFC653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2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22C63-5CE0-412B-B2A6-C31CC5C2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FC6C4-4089-47AF-A17C-AC878A17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87703-5A7E-4248-B97D-BCCDAB08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8448-9326-4A02-A2A7-ACED6115FDE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05B47-4D81-4093-8477-0A0E32C6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EAAB1-E2EC-47EE-9166-7A15A6E5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DE70-35BA-4122-8A44-14AFC653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4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CD403-BB49-427A-9A99-F6EC7360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594DF-325A-4992-B4DE-0AEE77D1D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55F34C-C0BA-4025-9727-79F0BD2A3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02075-4722-4C44-97D2-C0C88A07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8448-9326-4A02-A2A7-ACED6115FDE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16BD5-1337-44C9-924E-98990277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94B9B-CBF7-4DFD-84CE-56716B8A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DE70-35BA-4122-8A44-14AFC653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8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43C43-EF8C-4D60-9E1F-C5F375A8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BE1D2-51E7-4F1B-B0F6-E363E7766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DD87EB-E133-47E9-AE29-BB07F7F9F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E60853-2B25-4F4E-8C16-6763376D3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DF3287-90B0-4535-A21D-90B5FDE5B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0253CE-60CA-403F-AAA7-5E9E680D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8448-9326-4A02-A2A7-ACED6115FDE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A59C60-0E21-4E8D-9297-23C73581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ED772D-DAD7-468A-ADCA-E1666D39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DE70-35BA-4122-8A44-14AFC653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5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4C5DA-8D50-4BC4-BC82-FE2ADBAD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53DA44-9051-4978-8DAF-6F29D6D2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8448-9326-4A02-A2A7-ACED6115FDE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26C824-3E0F-4191-B54B-BBD3EA93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F5FAD7-325F-4CA7-83FA-80003740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DE70-35BA-4122-8A44-14AFC653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1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8B252C-A0B8-40B6-AD4D-8E128E63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8448-9326-4A02-A2A7-ACED6115FDE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525671-DB92-486B-A026-935E8945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03BEE2-4FA4-46F1-B13B-38E4D11C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DE70-35BA-4122-8A44-14AFC653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3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D7DE4-7F49-498A-8ABD-AF2971D6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31969-797A-435A-825A-E0E57232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8E4AB0-4C63-4952-8891-786E5CA76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64463-741F-4D60-9EE2-F3E97ECF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8448-9326-4A02-A2A7-ACED6115FDE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F2C02-730E-4605-A756-073D9AF3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4E6A2-51C9-4C14-B6BD-03676E67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DE70-35BA-4122-8A44-14AFC653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2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72CC9-7DE9-497C-B524-87720E92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105985-AE4C-4AA7-A82A-00671253A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5816E-B9C4-492C-BDA3-B04C8247B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0337A4-07BE-4B6C-AA02-DF95B492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8448-9326-4A02-A2A7-ACED6115FDE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918B7-6E1E-4000-853C-484077AD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1F47F-40E0-4364-A7AC-A6609992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DE70-35BA-4122-8A44-14AFC653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86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9463E6-4758-4AAB-A97E-C57735DA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787A5-CB84-4DFD-BCDB-7DD8AED05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60A6C-7A11-4FFF-A071-FF3DB3C57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58448-9326-4A02-A2A7-ACED6115FDE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E930E-838B-4154-9003-513A13BC4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6F684-9A67-4C62-A411-7F4AC57E7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EDE70-35BA-4122-8A44-14AFC653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72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7040C3C-1A4C-4536-A217-00F205A643C0}"/>
              </a:ext>
            </a:extLst>
          </p:cNvPr>
          <p:cNvSpPr txBox="1"/>
          <p:nvPr/>
        </p:nvSpPr>
        <p:spPr>
          <a:xfrm>
            <a:off x="9209988" y="226243"/>
            <a:ext cx="27903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</a:t>
            </a:r>
            <a:endParaRPr lang="en-US" altLang="zh-CN" i="1" dirty="0"/>
          </a:p>
          <a:p>
            <a:r>
              <a:rPr lang="zh-CN" altLang="en-US" i="1" dirty="0"/>
              <a:t>活动界面</a:t>
            </a:r>
            <a:r>
              <a:rPr lang="zh-CN" altLang="en-US" dirty="0"/>
              <a:t>：活动展示 筛选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i="1" dirty="0"/>
              <a:t>广场界面</a:t>
            </a:r>
            <a:r>
              <a:rPr lang="zh-CN" altLang="en-US" dirty="0"/>
              <a:t>：查看动态 发表评论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详情界面：报名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评论界面：发表评论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社团介绍界面：参加社团？）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6F68D7-24E7-42E3-A983-770F395E0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8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8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34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家楠</dc:creator>
  <cp:lastModifiedBy>张 家楠</cp:lastModifiedBy>
  <cp:revision>4</cp:revision>
  <dcterms:created xsi:type="dcterms:W3CDTF">2020-03-05T08:47:18Z</dcterms:created>
  <dcterms:modified xsi:type="dcterms:W3CDTF">2020-03-05T10:14:39Z</dcterms:modified>
</cp:coreProperties>
</file>