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163" d="100"/>
          <a:sy n="163"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11/14/2020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11/14/2020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4634-89E3-4C16-93A0-8E3B60D748D9}"/>
              </a:ext>
            </a:extLst>
          </p:cNvPr>
          <p:cNvSpPr>
            <a:spLocks noGrp="1"/>
          </p:cNvSpPr>
          <p:nvPr>
            <p:ph type="ctrTitle"/>
          </p:nvPr>
        </p:nvSpPr>
        <p:spPr/>
        <p:txBody>
          <a:bodyPr/>
          <a:lstStyle/>
          <a:p>
            <a:r>
              <a:rPr lang="en-US" dirty="0"/>
              <a:t>Software Design Review</a:t>
            </a:r>
          </a:p>
        </p:txBody>
      </p:sp>
      <p:sp>
        <p:nvSpPr>
          <p:cNvPr id="3" name="Subtitle 2">
            <a:extLst>
              <a:ext uri="{FF2B5EF4-FFF2-40B4-BE49-F238E27FC236}">
                <a16:creationId xmlns:a16="http://schemas.microsoft.com/office/drawing/2014/main" id="{DD2AE5FF-025B-4D63-AED3-7BA0156C6517}"/>
              </a:ext>
            </a:extLst>
          </p:cNvPr>
          <p:cNvSpPr>
            <a:spLocks noGrp="1"/>
          </p:cNvSpPr>
          <p:nvPr>
            <p:ph type="subTitle" idx="1"/>
          </p:nvPr>
        </p:nvSpPr>
        <p:spPr/>
        <p:txBody>
          <a:bodyPr/>
          <a:lstStyle/>
          <a:p>
            <a:r>
              <a:rPr lang="en-US" dirty="0"/>
              <a:t>William Brown</a:t>
            </a:r>
          </a:p>
        </p:txBody>
      </p:sp>
    </p:spTree>
    <p:extLst>
      <p:ext uri="{BB962C8B-B14F-4D97-AF65-F5344CB8AC3E}">
        <p14:creationId xmlns:p14="http://schemas.microsoft.com/office/powerpoint/2010/main" val="324877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A220-D9DF-4A7E-9E93-1F1F88184070}"/>
              </a:ext>
            </a:extLst>
          </p:cNvPr>
          <p:cNvSpPr>
            <a:spLocks noGrp="1"/>
          </p:cNvSpPr>
          <p:nvPr>
            <p:ph type="title"/>
          </p:nvPr>
        </p:nvSpPr>
        <p:spPr/>
        <p:txBody>
          <a:bodyPr/>
          <a:lstStyle/>
          <a:p>
            <a:r>
              <a:rPr lang="en-US" dirty="0"/>
              <a:t>What does the software do?</a:t>
            </a:r>
          </a:p>
        </p:txBody>
      </p:sp>
      <p:sp>
        <p:nvSpPr>
          <p:cNvPr id="3" name="Content Placeholder 2">
            <a:extLst>
              <a:ext uri="{FF2B5EF4-FFF2-40B4-BE49-F238E27FC236}">
                <a16:creationId xmlns:a16="http://schemas.microsoft.com/office/drawing/2014/main" id="{7EC65905-5001-46CD-B044-B866BDF1026C}"/>
              </a:ext>
            </a:extLst>
          </p:cNvPr>
          <p:cNvSpPr>
            <a:spLocks noGrp="1"/>
          </p:cNvSpPr>
          <p:nvPr>
            <p:ph idx="1"/>
          </p:nvPr>
        </p:nvSpPr>
        <p:spPr/>
        <p:txBody>
          <a:bodyPr/>
          <a:lstStyle/>
          <a:p>
            <a:r>
              <a:rPr lang="en-US" dirty="0"/>
              <a:t>In this project, I have chosen to make a web-based currency conversion application that is using an web-based </a:t>
            </a:r>
            <a:r>
              <a:rPr lang="en-US" dirty="0" err="1"/>
              <a:t>api</a:t>
            </a:r>
            <a:r>
              <a:rPr lang="en-US" dirty="0"/>
              <a:t> to convert international currencies, as well as; keep the conversions up to date with current international market value. </a:t>
            </a:r>
          </a:p>
          <a:p>
            <a:r>
              <a:rPr lang="en-US" dirty="0"/>
              <a:t>This program is also intended to serve as a form of educational material by providing the countries flag a </a:t>
            </a:r>
            <a:r>
              <a:rPr lang="en-US" dirty="0" err="1"/>
              <a:t>a</a:t>
            </a:r>
            <a:r>
              <a:rPr lang="en-US" dirty="0"/>
              <a:t> </a:t>
            </a:r>
            <a:r>
              <a:rPr lang="en-US" dirty="0" err="1"/>
              <a:t>breif</a:t>
            </a:r>
            <a:r>
              <a:rPr lang="en-US" dirty="0"/>
              <a:t> explanation of the history for each currency.</a:t>
            </a:r>
          </a:p>
        </p:txBody>
      </p:sp>
    </p:spTree>
    <p:extLst>
      <p:ext uri="{BB962C8B-B14F-4D97-AF65-F5344CB8AC3E}">
        <p14:creationId xmlns:p14="http://schemas.microsoft.com/office/powerpoint/2010/main" val="214045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90AA-B03B-49A9-8645-FB9B8E41F38B}"/>
              </a:ext>
            </a:extLst>
          </p:cNvPr>
          <p:cNvSpPr>
            <a:spLocks noGrp="1"/>
          </p:cNvSpPr>
          <p:nvPr>
            <p:ph type="title"/>
          </p:nvPr>
        </p:nvSpPr>
        <p:spPr/>
        <p:txBody>
          <a:bodyPr/>
          <a:lstStyle/>
          <a:p>
            <a:r>
              <a:rPr lang="en-US" b="0" i="0" dirty="0">
                <a:effectLst/>
                <a:latin typeface="Lato Extended"/>
              </a:rPr>
              <a:t>How you designed your software to meet the desired outcome?</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FDD859D6-0052-4DB1-A373-47E8CEFDFB20}"/>
              </a:ext>
            </a:extLst>
          </p:cNvPr>
          <p:cNvSpPr>
            <a:spLocks noGrp="1"/>
          </p:cNvSpPr>
          <p:nvPr>
            <p:ph idx="1"/>
          </p:nvPr>
        </p:nvSpPr>
        <p:spPr/>
        <p:txBody>
          <a:bodyPr/>
          <a:lstStyle/>
          <a:p>
            <a:r>
              <a:rPr lang="en-US" dirty="0"/>
              <a:t>My goal for this projects design was to make it as simplistic and easy to use as possible while still maintaining the accuracy and integrity of the initial idea of the project.</a:t>
            </a:r>
          </a:p>
          <a:p>
            <a:r>
              <a:rPr lang="en-US" dirty="0"/>
              <a:t>The way I have obtained this is I keep the layout and design of all the elements in the project easily visible and simple to understand for even the most basic users.</a:t>
            </a:r>
          </a:p>
          <a:p>
            <a:r>
              <a:rPr lang="en-US" dirty="0"/>
              <a:t>I also made the color scheme of the entire project darker and less vibrant so it would help with eye strain and be easier on the eyes of the user.</a:t>
            </a:r>
          </a:p>
        </p:txBody>
      </p:sp>
    </p:spTree>
    <p:extLst>
      <p:ext uri="{BB962C8B-B14F-4D97-AF65-F5344CB8AC3E}">
        <p14:creationId xmlns:p14="http://schemas.microsoft.com/office/powerpoint/2010/main" val="2306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C7A4-E48D-4576-A09C-DE0A5B427E41}"/>
              </a:ext>
            </a:extLst>
          </p:cNvPr>
          <p:cNvSpPr>
            <a:spLocks noGrp="1"/>
          </p:cNvSpPr>
          <p:nvPr>
            <p:ph type="title"/>
          </p:nvPr>
        </p:nvSpPr>
        <p:spPr/>
        <p:txBody>
          <a:bodyPr/>
          <a:lstStyle/>
          <a:p>
            <a:r>
              <a:rPr lang="en-US" dirty="0"/>
              <a:t>State Diagram of the Software?</a:t>
            </a:r>
          </a:p>
        </p:txBody>
      </p:sp>
      <p:pic>
        <p:nvPicPr>
          <p:cNvPr id="5" name="Content Placeholder 4">
            <a:extLst>
              <a:ext uri="{FF2B5EF4-FFF2-40B4-BE49-F238E27FC236}">
                <a16:creationId xmlns:a16="http://schemas.microsoft.com/office/drawing/2014/main" id="{F7F5FB10-7487-4DB7-AAB7-ACEEBA9C40D1}"/>
              </a:ext>
            </a:extLst>
          </p:cNvPr>
          <p:cNvPicPr>
            <a:picLocks noGrp="1" noChangeAspect="1"/>
          </p:cNvPicPr>
          <p:nvPr>
            <p:ph idx="1"/>
          </p:nvPr>
        </p:nvPicPr>
        <p:blipFill>
          <a:blip r:embed="rId2"/>
          <a:stretch>
            <a:fillRect/>
          </a:stretch>
        </p:blipFill>
        <p:spPr>
          <a:xfrm>
            <a:off x="1141413" y="2667000"/>
            <a:ext cx="9822998" cy="3979985"/>
          </a:xfrm>
        </p:spPr>
      </p:pic>
    </p:spTree>
    <p:extLst>
      <p:ext uri="{BB962C8B-B14F-4D97-AF65-F5344CB8AC3E}">
        <p14:creationId xmlns:p14="http://schemas.microsoft.com/office/powerpoint/2010/main" val="32847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9</TotalTime>
  <Words>196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Lato Extended</vt:lpstr>
      <vt:lpstr>Mesh</vt:lpstr>
      <vt:lpstr>Software Design Review</vt:lpstr>
      <vt:lpstr>What does the software do?</vt:lpstr>
      <vt:lpstr>How you designed your software to meet the desired outcome? </vt:lpstr>
      <vt:lpstr>State Diagram of the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Review</dc:title>
  <dc:creator>Will Brown</dc:creator>
  <cp:lastModifiedBy>Will Brown</cp:lastModifiedBy>
  <cp:revision>2</cp:revision>
  <dcterms:created xsi:type="dcterms:W3CDTF">2020-11-14T19:09:44Z</dcterms:created>
  <dcterms:modified xsi:type="dcterms:W3CDTF">2020-11-14T19:19:05Z</dcterms:modified>
</cp:coreProperties>
</file>