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Review Activity Timeline: 5/9/2022 - 6/4/2022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Shopify App Analysis: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Rating by Review Count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Shopify App Analysis: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Review Rating by Developer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Shopify App Analysis: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Helpful Review Score by Developer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Answered Reviews by Developer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5573725b-9ae7-487b-a688-9f72969cf74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40c562562b2f4509" /><Relationship Type="http://schemas.openxmlformats.org/officeDocument/2006/relationships/slideLayout" Target="/ppt/slideLayouts/slideLayout8.xml" Id="Rb5aeb1344cc44352" /><Relationship Type="http://schemas.openxmlformats.org/officeDocument/2006/relationships/hyperlink" Target="https://app.powerbi.com/groups/me/reports/5573725b-9ae7-487b-a688-9f72969cf742/?pbi_source=PowerPoint" TargetMode="External" Id="RelId0" /><Relationship Type="http://schemas.openxmlformats.org/officeDocument/2006/relationships/image" Target="/ppt/media/image4.png" Id="imgId14473363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b42a6f17da1b495c" /><Relationship Type="http://schemas.openxmlformats.org/officeDocument/2006/relationships/slideLayout" Target="/ppt/slideLayouts/slideLayout8.xml" Id="R9b560df31b56468c" /><Relationship Type="http://schemas.openxmlformats.org/officeDocument/2006/relationships/hyperlink" Target="https://app.powerbi.com/groups/me/reports/5573725b-9ae7-487b-a688-9f72969cf742/?pbi_source=PowerPoint" TargetMode="External" Id="RelId1" /><Relationship Type="http://schemas.openxmlformats.org/officeDocument/2006/relationships/image" Target="/ppt/media/image5.png" Id="imgId14473363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f85c0a60b02c481a" /><Relationship Type="http://schemas.openxmlformats.org/officeDocument/2006/relationships/slideLayout" Target="/ppt/slideLayouts/slideLayout8.xml" Id="Rbba2a8c604374d00" /><Relationship Type="http://schemas.openxmlformats.org/officeDocument/2006/relationships/hyperlink" Target="https://app.powerbi.com/groups/me/reports/5573725b-9ae7-487b-a688-9f72969cf742/?pbi_source=PowerPoint" TargetMode="External" Id="RelId2" /><Relationship Type="http://schemas.openxmlformats.org/officeDocument/2006/relationships/image" Target="/ppt/media/image6.png" Id="imgId14473363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Luke Patrick Sprint 6 Power BI Project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3/9/2025 11:47:44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3/9/2025 11:45:11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Review Activity Timeline: 5/9/2022 - 6/4/2022 ,slicer ,textbox ,Shopify App Analysis:  ,image ,shape ,Average Rating by Review Count ,shape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473363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App Landscape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Shopify App Analysis:  ,image ,shape ,card ,Average Review Rating by Developer ,textbox ,textbo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473363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Reviews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Shopify App Analysis:  ,image ,shape ,barChart ,Average Helpful Review Score by Developer ,Answered Reviews by Developer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473363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App Reviews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