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72" r:id="rId12"/>
    <p:sldId id="273" r:id="rId13"/>
    <p:sldId id="269" r:id="rId14"/>
    <p:sldId id="274" r:id="rId15"/>
    <p:sldId id="270" r:id="rId16"/>
    <p:sldId id="275" r:id="rId17"/>
    <p:sldId id="271" r:id="rId18"/>
    <p:sldId id="276" r:id="rId19"/>
    <p:sldId id="277" r:id="rId20"/>
    <p:sldId id="278" r:id="rId21"/>
    <p:sldId id="279" r:id="rId22"/>
    <p:sldId id="281" r:id="rId23"/>
    <p:sldId id="280" r:id="rId24"/>
    <p:sldId id="284" r:id="rId25"/>
    <p:sldId id="285" r:id="rId26"/>
    <p:sldId id="282" r:id="rId27"/>
    <p:sldId id="283" r:id="rId28"/>
    <p:sldId id="261" r:id="rId29"/>
    <p:sldId id="286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E2D07CE-1A62-4CC2-B715-CDFE1D2493BB}">
          <p14:sldIdLst>
            <p14:sldId id="256"/>
            <p14:sldId id="257"/>
          </p14:sldIdLst>
        </p14:section>
        <p14:section name="背景介绍" id="{2D9BEE9C-91B6-4D72-AB2D-020289F02EF1}">
          <p14:sldIdLst>
            <p14:sldId id="25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原理分析" id="{5EDA037D-9FE9-4362-A6B4-5B06534A797A}">
          <p14:sldIdLst>
            <p14:sldId id="259"/>
            <p14:sldId id="272"/>
            <p14:sldId id="273"/>
            <p14:sldId id="269"/>
            <p14:sldId id="274"/>
            <p14:sldId id="270"/>
          </p14:sldIdLst>
        </p14:section>
        <p14:section name="新结构" id="{F6EC7A37-59DC-4524-B41F-AED2CEECD1C4}">
          <p14:sldIdLst>
            <p14:sldId id="275"/>
            <p14:sldId id="271"/>
            <p14:sldId id="276"/>
            <p14:sldId id="277"/>
            <p14:sldId id="278"/>
            <p14:sldId id="279"/>
            <p14:sldId id="281"/>
            <p14:sldId id="280"/>
            <p14:sldId id="284"/>
            <p14:sldId id="285"/>
            <p14:sldId id="282"/>
            <p14:sldId id="283"/>
          </p14:sldIdLst>
        </p14:section>
        <p14:section name="总结" id="{216774E3-2CD9-4BC1-BE08-0C333DDF4CF0}">
          <p14:sldIdLst>
            <p14:sldId id="261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3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10EE9-5585-4221-930C-CC664BA7E978}" type="doc">
      <dgm:prSet loTypeId="urn:microsoft.com/office/officeart/2008/layout/SquareAccentList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72EF008-839B-4DFA-A68E-1C954C7D32B3}">
      <dgm:prSet phldrT="[文本]" custT="1"/>
      <dgm:spPr/>
      <dgm:t>
        <a:bodyPr/>
        <a:lstStyle/>
        <a:p>
          <a:r>
            <a:rPr lang="zh-CN" altLang="en-US" sz="2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</a:t>
          </a:r>
          <a:endParaRPr lang="zh-CN" altLang="en-US" sz="2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E70100-A5FD-4EDB-892E-A0253877DD6B}" type="parTrans" cxnId="{17CC0749-C7CE-4D4F-BBD6-E47321EBF9AB}">
      <dgm:prSet/>
      <dgm:spPr/>
      <dgm:t>
        <a:bodyPr/>
        <a:lstStyle/>
        <a:p>
          <a:endParaRPr lang="zh-CN" altLang="en-US"/>
        </a:p>
      </dgm:t>
    </dgm:pt>
    <dgm:pt modelId="{3BF055A9-FB71-40E5-BACB-0308A23312BF}" type="sibTrans" cxnId="{17CC0749-C7CE-4D4F-BBD6-E47321EBF9AB}">
      <dgm:prSet/>
      <dgm:spPr/>
      <dgm:t>
        <a:bodyPr/>
        <a:lstStyle/>
        <a:p>
          <a:endParaRPr lang="zh-CN" altLang="en-US"/>
        </a:p>
      </dgm:t>
    </dgm:pt>
    <dgm:pt modelId="{3548D012-E364-40BB-BAA0-5853EFA8C580}">
      <dgm:prSet phldrT="[文本]" custT="1"/>
      <dgm:spPr/>
      <dgm:t>
        <a:bodyPr/>
        <a:lstStyle/>
        <a:p>
          <a:r>
            <a:rPr lang="zh-CN" altLang="en-US" sz="2000" dirty="0" smtClean="0"/>
            <a:t>技术背景</a:t>
          </a:r>
          <a:endParaRPr lang="zh-CN" altLang="en-US" sz="2800" dirty="0"/>
        </a:p>
      </dgm:t>
    </dgm:pt>
    <dgm:pt modelId="{E4719D16-D8CF-467B-AA1B-2ACD631B7443}" type="parTrans" cxnId="{484470FC-0655-4DDA-B88F-A38A4332A1DC}">
      <dgm:prSet/>
      <dgm:spPr/>
      <dgm:t>
        <a:bodyPr/>
        <a:lstStyle/>
        <a:p>
          <a:endParaRPr lang="zh-CN" altLang="en-US"/>
        </a:p>
      </dgm:t>
    </dgm:pt>
    <dgm:pt modelId="{D8C82B86-442F-458B-A1EC-DFE57A1752F5}" type="sibTrans" cxnId="{484470FC-0655-4DDA-B88F-A38A4332A1DC}">
      <dgm:prSet/>
      <dgm:spPr/>
      <dgm:t>
        <a:bodyPr/>
        <a:lstStyle/>
        <a:p>
          <a:endParaRPr lang="zh-CN" altLang="en-US"/>
        </a:p>
      </dgm:t>
    </dgm:pt>
    <dgm:pt modelId="{934AC112-B17B-42DE-889E-C22A2FD18171}">
      <dgm:prSet phldrT="[文本]" custT="1"/>
      <dgm:spPr/>
      <dgm:t>
        <a:bodyPr/>
        <a:lstStyle/>
        <a:p>
          <a:r>
            <a:rPr lang="zh-CN" altLang="en-US" sz="2000" dirty="0" smtClean="0"/>
            <a:t>评价指标</a:t>
          </a:r>
          <a:endParaRPr lang="zh-CN" altLang="en-US" sz="2000" dirty="0"/>
        </a:p>
      </dgm:t>
    </dgm:pt>
    <dgm:pt modelId="{8FF47C73-BF66-4B3F-959F-C22EE45D0B9A}" type="parTrans" cxnId="{F9F04BD3-C6E6-42B4-8FB3-72992EBAC51F}">
      <dgm:prSet/>
      <dgm:spPr/>
      <dgm:t>
        <a:bodyPr/>
        <a:lstStyle/>
        <a:p>
          <a:endParaRPr lang="zh-CN" altLang="en-US"/>
        </a:p>
      </dgm:t>
    </dgm:pt>
    <dgm:pt modelId="{A9808D04-ECFD-4F83-A596-D8155A01D907}" type="sibTrans" cxnId="{F9F04BD3-C6E6-42B4-8FB3-72992EBAC51F}">
      <dgm:prSet/>
      <dgm:spPr/>
      <dgm:t>
        <a:bodyPr/>
        <a:lstStyle/>
        <a:p>
          <a:endParaRPr lang="zh-CN" altLang="en-US"/>
        </a:p>
      </dgm:t>
    </dgm:pt>
    <dgm:pt modelId="{FA6969A9-9129-46EA-8212-101E783147B7}">
      <dgm:prSet phldrT="[文本]" custT="1"/>
      <dgm:spPr/>
      <dgm:t>
        <a:bodyPr/>
        <a:lstStyle/>
        <a:p>
          <a:r>
            <a:rPr lang="zh-CN" altLang="en-US" sz="2000" dirty="0" smtClean="0"/>
            <a:t>相关工作</a:t>
          </a:r>
          <a:endParaRPr lang="zh-CN" altLang="en-US" sz="2000" dirty="0"/>
        </a:p>
      </dgm:t>
    </dgm:pt>
    <dgm:pt modelId="{4B2FF17D-CFEC-425B-9319-8F97C5CCC744}" type="parTrans" cxnId="{0EB9430E-5559-4842-817F-59D3FAF63634}">
      <dgm:prSet/>
      <dgm:spPr/>
      <dgm:t>
        <a:bodyPr/>
        <a:lstStyle/>
        <a:p>
          <a:endParaRPr lang="zh-CN" altLang="en-US"/>
        </a:p>
      </dgm:t>
    </dgm:pt>
    <dgm:pt modelId="{2B6671DE-B21D-4F49-9BE3-7D682BFB309A}" type="sibTrans" cxnId="{0EB9430E-5559-4842-817F-59D3FAF63634}">
      <dgm:prSet/>
      <dgm:spPr/>
      <dgm:t>
        <a:bodyPr/>
        <a:lstStyle/>
        <a:p>
          <a:endParaRPr lang="zh-CN" altLang="en-US"/>
        </a:p>
      </dgm:t>
    </dgm:pt>
    <dgm:pt modelId="{D422B8B1-5796-448B-AC2C-3E923E2AEBB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原理分析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AA0167-0080-4F9C-B89C-B8990C1CC76E}" type="parTrans" cxnId="{6CFFEF73-564A-4BC9-94A9-97213B5851EC}">
      <dgm:prSet/>
      <dgm:spPr/>
      <dgm:t>
        <a:bodyPr/>
        <a:lstStyle/>
        <a:p>
          <a:endParaRPr lang="zh-CN" altLang="en-US"/>
        </a:p>
      </dgm:t>
    </dgm:pt>
    <dgm:pt modelId="{0FFAF450-EB42-430C-94E2-FAE93B52A9C9}" type="sibTrans" cxnId="{6CFFEF73-564A-4BC9-94A9-97213B5851EC}">
      <dgm:prSet/>
      <dgm:spPr/>
      <dgm:t>
        <a:bodyPr/>
        <a:lstStyle/>
        <a:p>
          <a:endParaRPr lang="zh-CN" altLang="en-US"/>
        </a:p>
      </dgm:t>
    </dgm:pt>
    <dgm:pt modelId="{117BC469-20DB-48F8-A468-3946408500BA}">
      <dgm:prSet phldrT="[文本]" custT="1"/>
      <dgm:spPr/>
      <dgm:t>
        <a:bodyPr/>
        <a:lstStyle/>
        <a:p>
          <a:r>
            <a:rPr lang="en-US" altLang="zh-CN" sz="2000" dirty="0" smtClean="0"/>
            <a:t>A-PUF</a:t>
          </a:r>
          <a:r>
            <a:rPr lang="zh-CN" altLang="en-US" sz="2000" dirty="0" smtClean="0"/>
            <a:t>建模</a:t>
          </a:r>
          <a:endParaRPr lang="zh-CN" altLang="en-US" sz="2000" dirty="0"/>
        </a:p>
      </dgm:t>
    </dgm:pt>
    <dgm:pt modelId="{1D468C51-2D30-43D9-AC93-9AE7246C72BE}" type="parTrans" cxnId="{FC9619E9-F849-46F8-BF91-8002BA76375B}">
      <dgm:prSet/>
      <dgm:spPr/>
      <dgm:t>
        <a:bodyPr/>
        <a:lstStyle/>
        <a:p>
          <a:endParaRPr lang="zh-CN" altLang="en-US"/>
        </a:p>
      </dgm:t>
    </dgm:pt>
    <dgm:pt modelId="{09FE9678-F314-417C-8D59-AB23906B9959}" type="sibTrans" cxnId="{FC9619E9-F849-46F8-BF91-8002BA76375B}">
      <dgm:prSet/>
      <dgm:spPr/>
      <dgm:t>
        <a:bodyPr/>
        <a:lstStyle/>
        <a:p>
          <a:endParaRPr lang="zh-CN" altLang="en-US"/>
        </a:p>
      </dgm:t>
    </dgm:pt>
    <dgm:pt modelId="{2F53C395-C9CB-4316-9E2B-FA71BA507E20}">
      <dgm:prSet phldrT="[文本]" custT="1"/>
      <dgm:spPr/>
      <dgm:t>
        <a:bodyPr/>
        <a:lstStyle/>
        <a:p>
          <a:r>
            <a:rPr lang="en-US" altLang="zh-CN" sz="2000" dirty="0" smtClean="0"/>
            <a:t>BRPUF</a:t>
          </a:r>
          <a:r>
            <a:rPr lang="zh-CN" altLang="en-US" sz="2000" dirty="0" smtClean="0"/>
            <a:t>建模</a:t>
          </a:r>
          <a:endParaRPr lang="zh-CN" altLang="en-US" sz="2000" dirty="0"/>
        </a:p>
      </dgm:t>
    </dgm:pt>
    <dgm:pt modelId="{6C9E4D9C-4BB1-4B64-AE73-CE808B559A1B}" type="parTrans" cxnId="{CCA73B1F-AD1D-43A0-8272-100A2A947570}">
      <dgm:prSet/>
      <dgm:spPr/>
      <dgm:t>
        <a:bodyPr/>
        <a:lstStyle/>
        <a:p>
          <a:endParaRPr lang="zh-CN" altLang="en-US"/>
        </a:p>
      </dgm:t>
    </dgm:pt>
    <dgm:pt modelId="{197DE116-A7E1-4C6E-AF85-8B577D92EE69}" type="sibTrans" cxnId="{CCA73B1F-AD1D-43A0-8272-100A2A947570}">
      <dgm:prSet/>
      <dgm:spPr/>
      <dgm:t>
        <a:bodyPr/>
        <a:lstStyle/>
        <a:p>
          <a:endParaRPr lang="zh-CN" altLang="en-US"/>
        </a:p>
      </dgm:t>
    </dgm:pt>
    <dgm:pt modelId="{CF465B63-9282-4710-804C-A0A17ACE33A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F1E01-49D6-451E-A95D-F8E71038B326}" type="parTrans" cxnId="{82E85502-6691-4222-AD2D-79657983E342}">
      <dgm:prSet/>
      <dgm:spPr/>
      <dgm:t>
        <a:bodyPr/>
        <a:lstStyle/>
        <a:p>
          <a:endParaRPr lang="zh-CN" altLang="en-US"/>
        </a:p>
      </dgm:t>
    </dgm:pt>
    <dgm:pt modelId="{CD441B2B-F9FF-48C4-BA12-AE85CA5491D8}" type="sibTrans" cxnId="{82E85502-6691-4222-AD2D-79657983E342}">
      <dgm:prSet/>
      <dgm:spPr/>
      <dgm:t>
        <a:bodyPr/>
        <a:lstStyle/>
        <a:p>
          <a:endParaRPr lang="zh-CN" altLang="en-US"/>
        </a:p>
      </dgm:t>
    </dgm:pt>
    <dgm:pt modelId="{8DEB137A-AB2C-40D4-A4C5-E400A892A365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新结构介绍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87956E-E614-4161-8921-41805F678BEE}" type="parTrans" cxnId="{C4B0F273-A85F-40EC-B214-A3A300C51622}">
      <dgm:prSet/>
      <dgm:spPr/>
      <dgm:t>
        <a:bodyPr/>
        <a:lstStyle/>
        <a:p>
          <a:endParaRPr lang="zh-CN" altLang="en-US"/>
        </a:p>
      </dgm:t>
    </dgm:pt>
    <dgm:pt modelId="{8A09FE3A-2B20-4B00-90C9-5E17E3F241E7}" type="sibTrans" cxnId="{C4B0F273-A85F-40EC-B214-A3A300C51622}">
      <dgm:prSet/>
      <dgm:spPr/>
      <dgm:t>
        <a:bodyPr/>
        <a:lstStyle/>
        <a:p>
          <a:endParaRPr lang="zh-CN" altLang="en-US"/>
        </a:p>
      </dgm:t>
    </dgm:pt>
    <dgm:pt modelId="{5D6A4C0A-98BB-4F67-8357-545E22A63A7A}">
      <dgm:prSet phldrT="[文本]" custT="1"/>
      <dgm:spPr/>
      <dgm:t>
        <a:bodyPr/>
        <a:lstStyle/>
        <a:p>
          <a:r>
            <a:rPr lang="zh-CN" altLang="en-US" sz="2000" dirty="0" smtClean="0"/>
            <a:t>电路结构</a:t>
          </a:r>
          <a:endParaRPr lang="zh-CN" altLang="en-US" sz="2000" dirty="0"/>
        </a:p>
      </dgm:t>
    </dgm:pt>
    <dgm:pt modelId="{E8250E20-5845-4618-8FB9-C22C814D9154}" type="parTrans" cxnId="{62F7DC2C-8CCB-48B9-852F-0A35D6E441BE}">
      <dgm:prSet/>
      <dgm:spPr/>
      <dgm:t>
        <a:bodyPr/>
        <a:lstStyle/>
        <a:p>
          <a:endParaRPr lang="zh-CN" altLang="en-US"/>
        </a:p>
      </dgm:t>
    </dgm:pt>
    <dgm:pt modelId="{6BEEECA8-1358-4FB6-9648-54EFF2C34961}" type="sibTrans" cxnId="{62F7DC2C-8CCB-48B9-852F-0A35D6E441BE}">
      <dgm:prSet/>
      <dgm:spPr/>
      <dgm:t>
        <a:bodyPr/>
        <a:lstStyle/>
        <a:p>
          <a:endParaRPr lang="zh-CN" altLang="en-US"/>
        </a:p>
      </dgm:t>
    </dgm:pt>
    <dgm:pt modelId="{4D026ED0-162E-4BF7-8830-D36E51151816}">
      <dgm:prSet phldrT="[文本]" custT="1"/>
      <dgm:spPr/>
      <dgm:t>
        <a:bodyPr/>
        <a:lstStyle/>
        <a:p>
          <a:r>
            <a:rPr lang="zh-CN" altLang="en-US" sz="2000" dirty="0" smtClean="0"/>
            <a:t>运作机制</a:t>
          </a:r>
          <a:endParaRPr lang="zh-CN" altLang="en-US" sz="1400" dirty="0"/>
        </a:p>
      </dgm:t>
    </dgm:pt>
    <dgm:pt modelId="{F31D8409-96BD-4AA2-9BF4-81D76E8B9F12}" type="parTrans" cxnId="{81699853-647E-4EF6-B617-77263269A226}">
      <dgm:prSet/>
      <dgm:spPr/>
      <dgm:t>
        <a:bodyPr/>
        <a:lstStyle/>
        <a:p>
          <a:endParaRPr lang="zh-CN" altLang="en-US"/>
        </a:p>
      </dgm:t>
    </dgm:pt>
    <dgm:pt modelId="{A0007FA2-A8A8-43AE-B575-1FEF16DB8957}" type="sibTrans" cxnId="{81699853-647E-4EF6-B617-77263269A226}">
      <dgm:prSet/>
      <dgm:spPr/>
      <dgm:t>
        <a:bodyPr/>
        <a:lstStyle/>
        <a:p>
          <a:endParaRPr lang="zh-CN" altLang="en-US"/>
        </a:p>
      </dgm:t>
    </dgm:pt>
    <dgm:pt modelId="{2612C82E-4C46-45C1-BE56-59C59445992A}">
      <dgm:prSet phldrT="[文本]"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工作总结</a:t>
          </a:r>
          <a:endParaRPr lang="zh-CN" altLang="en-US" sz="2000" dirty="0">
            <a:latin typeface="+mn-ea"/>
            <a:ea typeface="+mn-ea"/>
          </a:endParaRPr>
        </a:p>
      </dgm:t>
    </dgm:pt>
    <dgm:pt modelId="{620ACDA8-6A2C-4696-8B1C-4C5233C0778D}" type="parTrans" cxnId="{B5F72FA1-C3FB-4F91-9167-532DC1B0FD01}">
      <dgm:prSet/>
      <dgm:spPr/>
      <dgm:t>
        <a:bodyPr/>
        <a:lstStyle/>
        <a:p>
          <a:endParaRPr lang="zh-CN" altLang="en-US"/>
        </a:p>
      </dgm:t>
    </dgm:pt>
    <dgm:pt modelId="{6EC0663F-3543-4882-B611-BF6C558590C9}" type="sibTrans" cxnId="{B5F72FA1-C3FB-4F91-9167-532DC1B0FD01}">
      <dgm:prSet/>
      <dgm:spPr/>
      <dgm:t>
        <a:bodyPr/>
        <a:lstStyle/>
        <a:p>
          <a:endParaRPr lang="zh-CN" altLang="en-US"/>
        </a:p>
      </dgm:t>
    </dgm:pt>
    <dgm:pt modelId="{71E2423D-8824-4684-8DD1-D3F037C24156}">
      <dgm:prSet phldrT="[文本]"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前景展望</a:t>
          </a:r>
          <a:endParaRPr lang="zh-CN" altLang="en-US" sz="2000" dirty="0">
            <a:latin typeface="+mn-ea"/>
            <a:ea typeface="+mn-ea"/>
          </a:endParaRPr>
        </a:p>
      </dgm:t>
    </dgm:pt>
    <dgm:pt modelId="{75624A36-F112-402F-8883-607895B5B49A}" type="parTrans" cxnId="{5EAA3EBD-D262-49A7-9A5F-25F91BA968F7}">
      <dgm:prSet/>
      <dgm:spPr/>
      <dgm:t>
        <a:bodyPr/>
        <a:lstStyle/>
        <a:p>
          <a:endParaRPr lang="zh-CN" altLang="en-US"/>
        </a:p>
      </dgm:t>
    </dgm:pt>
    <dgm:pt modelId="{508797C3-3314-4C71-BE9A-B9F7B56FDD2C}" type="sibTrans" cxnId="{5EAA3EBD-D262-49A7-9A5F-25F91BA968F7}">
      <dgm:prSet/>
      <dgm:spPr/>
      <dgm:t>
        <a:bodyPr/>
        <a:lstStyle/>
        <a:p>
          <a:endParaRPr lang="zh-CN" altLang="en-US"/>
        </a:p>
      </dgm:t>
    </dgm:pt>
    <dgm:pt modelId="{FF3AFE7F-2764-476E-A511-3C44401EFB7C}">
      <dgm:prSet phldrT="[文本]" custT="1"/>
      <dgm:spPr/>
      <dgm:t>
        <a:bodyPr/>
        <a:lstStyle/>
        <a:p>
          <a:r>
            <a:rPr lang="en-US" altLang="zh-CN" sz="2000" dirty="0" smtClean="0"/>
            <a:t>XOR-PUF</a:t>
          </a:r>
          <a:r>
            <a:rPr lang="zh-CN" altLang="en-US" sz="2000" dirty="0" smtClean="0"/>
            <a:t>建模</a:t>
          </a:r>
          <a:endParaRPr lang="zh-CN" altLang="en-US" sz="2000" dirty="0"/>
        </a:p>
      </dgm:t>
    </dgm:pt>
    <dgm:pt modelId="{FEA734CE-4991-4B9B-B46A-D268A9ABB0A9}" type="parTrans" cxnId="{740ED72F-ADDD-48B4-8FED-E57F82874196}">
      <dgm:prSet/>
      <dgm:spPr/>
      <dgm:t>
        <a:bodyPr/>
        <a:lstStyle/>
        <a:p>
          <a:endParaRPr lang="zh-CN" altLang="en-US"/>
        </a:p>
      </dgm:t>
    </dgm:pt>
    <dgm:pt modelId="{8BC2ECB4-F040-43D1-886B-47C89ADAAB2F}" type="sibTrans" cxnId="{740ED72F-ADDD-48B4-8FED-E57F82874196}">
      <dgm:prSet/>
      <dgm:spPr/>
      <dgm:t>
        <a:bodyPr/>
        <a:lstStyle/>
        <a:p>
          <a:endParaRPr lang="zh-CN" altLang="en-US"/>
        </a:p>
      </dgm:t>
    </dgm:pt>
    <dgm:pt modelId="{DF63647D-FEE7-4F1C-AE69-EBFA5A796BE5}">
      <dgm:prSet phldrT="[文本]" custT="1"/>
      <dgm:spPr/>
      <dgm:t>
        <a:bodyPr/>
        <a:lstStyle/>
        <a:p>
          <a:r>
            <a:rPr lang="zh-CN" altLang="en-US" sz="2000" dirty="0" smtClean="0"/>
            <a:t>测试结果</a:t>
          </a:r>
          <a:endParaRPr lang="zh-CN" altLang="en-US" sz="2000" dirty="0"/>
        </a:p>
      </dgm:t>
    </dgm:pt>
    <dgm:pt modelId="{CB5B443E-05F4-4E9E-9F2B-96EA879C1D0F}" type="parTrans" cxnId="{C8F7C38C-E66A-4065-9167-D28CEC91A666}">
      <dgm:prSet/>
      <dgm:spPr/>
      <dgm:t>
        <a:bodyPr/>
        <a:lstStyle/>
        <a:p>
          <a:endParaRPr lang="zh-CN" altLang="en-US"/>
        </a:p>
      </dgm:t>
    </dgm:pt>
    <dgm:pt modelId="{27698DD9-83B6-49F1-AB5E-A12A827D9CB1}" type="sibTrans" cxnId="{C8F7C38C-E66A-4065-9167-D28CEC91A666}">
      <dgm:prSet/>
      <dgm:spPr/>
      <dgm:t>
        <a:bodyPr/>
        <a:lstStyle/>
        <a:p>
          <a:endParaRPr lang="zh-CN" altLang="en-US"/>
        </a:p>
      </dgm:t>
    </dgm:pt>
    <dgm:pt modelId="{E77B9AEE-8A30-4D32-AED9-C1D95E63CDAA}" type="pres">
      <dgm:prSet presAssocID="{CD110EE9-5585-4221-930C-CC664BA7E978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8D89EB9-3EF8-4499-8B97-B674B4961B05}" type="pres">
      <dgm:prSet presAssocID="{D72EF008-839B-4DFA-A68E-1C954C7D32B3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D8860F91-A7DA-4838-88DA-9A3E6D1E967C}" type="pres">
      <dgm:prSet presAssocID="{D72EF008-839B-4DFA-A68E-1C954C7D32B3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B6222F72-C5EC-467C-9F54-CD58A5CD4B34}" type="pres">
      <dgm:prSet presAssocID="{D72EF008-839B-4DFA-A68E-1C954C7D32B3}" presName="ParentAccent" presStyleLbl="alignNode1" presStyleIdx="0" presStyleCnt="4"/>
      <dgm:spPr/>
      <dgm:t>
        <a:bodyPr/>
        <a:lstStyle/>
        <a:p>
          <a:endParaRPr lang="zh-CN" altLang="en-US"/>
        </a:p>
      </dgm:t>
    </dgm:pt>
    <dgm:pt modelId="{27C632FC-FAF0-418E-AB85-DDBB1D4DDB22}" type="pres">
      <dgm:prSet presAssocID="{D72EF008-839B-4DFA-A68E-1C954C7D32B3}" presName="ParentSmallAccent" presStyleLbl="fgAcc1" presStyleIdx="0" presStyleCnt="4"/>
      <dgm:spPr/>
      <dgm:t>
        <a:bodyPr/>
        <a:lstStyle/>
        <a:p>
          <a:endParaRPr lang="zh-CN" altLang="en-US"/>
        </a:p>
      </dgm:t>
    </dgm:pt>
    <dgm:pt modelId="{3746EDD9-21C7-4C0E-A15C-19D49DD6179D}" type="pres">
      <dgm:prSet presAssocID="{D72EF008-839B-4DFA-A68E-1C954C7D32B3}" presName="Parent" presStyleLbl="revTx" presStyleIdx="0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0BF590-49B0-45A5-891B-AE44F409050D}" type="pres">
      <dgm:prSet presAssocID="{D72EF008-839B-4DFA-A68E-1C954C7D32B3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485C289-087B-4989-BBE8-986C55B38466}" type="pres">
      <dgm:prSet presAssocID="{3548D012-E364-40BB-BAA0-5853EFA8C580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83799A8-DFFA-47F5-BA7F-8A6A1B3272FC}" type="pres">
      <dgm:prSet presAssocID="{3548D012-E364-40BB-BAA0-5853EFA8C580}" presName="ChildAccent" presStyleLbl="solidFgAcc1" presStyleIdx="0" presStyleCnt="11"/>
      <dgm:spPr/>
      <dgm:t>
        <a:bodyPr/>
        <a:lstStyle/>
        <a:p>
          <a:endParaRPr lang="zh-CN" altLang="en-US"/>
        </a:p>
      </dgm:t>
    </dgm:pt>
    <dgm:pt modelId="{6DD13022-6EDD-41C9-B4AD-C17964D8BA4B}" type="pres">
      <dgm:prSet presAssocID="{3548D012-E364-40BB-BAA0-5853EFA8C580}" presName="Child" presStyleLbl="revTx" presStyleIdx="1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61E260-5B99-404C-B8A1-1CCFAC4774B7}" type="pres">
      <dgm:prSet presAssocID="{934AC112-B17B-42DE-889E-C22A2FD1817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EEABB0B-82B4-4446-A2A4-4D6776E1C7B7}" type="pres">
      <dgm:prSet presAssocID="{934AC112-B17B-42DE-889E-C22A2FD18171}" presName="ChildAccent" presStyleLbl="solidFgAcc1" presStyleIdx="1" presStyleCnt="11"/>
      <dgm:spPr/>
      <dgm:t>
        <a:bodyPr/>
        <a:lstStyle/>
        <a:p>
          <a:endParaRPr lang="zh-CN" altLang="en-US"/>
        </a:p>
      </dgm:t>
    </dgm:pt>
    <dgm:pt modelId="{C104483E-7CB7-456C-B29E-1EEF1B9297C4}" type="pres">
      <dgm:prSet presAssocID="{934AC112-B17B-42DE-889E-C22A2FD18171}" presName="Child" presStyleLbl="revTx" presStyleIdx="2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01B84F-8A2E-4B42-9924-434445E4181A}" type="pres">
      <dgm:prSet presAssocID="{FA6969A9-9129-46EA-8212-101E783147B7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C9C72AC-CB22-4BB7-8186-438422708167}" type="pres">
      <dgm:prSet presAssocID="{FA6969A9-9129-46EA-8212-101E783147B7}" presName="ChildAccent" presStyleLbl="solidFgAcc1" presStyleIdx="2" presStyleCnt="11"/>
      <dgm:spPr/>
      <dgm:t>
        <a:bodyPr/>
        <a:lstStyle/>
        <a:p>
          <a:endParaRPr lang="zh-CN" altLang="en-US"/>
        </a:p>
      </dgm:t>
    </dgm:pt>
    <dgm:pt modelId="{33852131-BDA6-425C-BF0E-E68072C0D8FC}" type="pres">
      <dgm:prSet presAssocID="{FA6969A9-9129-46EA-8212-101E783147B7}" presName="Child" presStyleLbl="revTx" presStyleIdx="3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C4C661-2056-4A97-93DD-0E92B0EA4138}" type="pres">
      <dgm:prSet presAssocID="{D422B8B1-5796-448B-AC2C-3E923E2AEBBF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A04B20AB-79C7-488C-8BE1-2D18C1D9B93D}" type="pres">
      <dgm:prSet presAssocID="{D422B8B1-5796-448B-AC2C-3E923E2AEBBF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3CD359B2-CA5C-469C-80F7-641A1FE7F2C9}" type="pres">
      <dgm:prSet presAssocID="{D422B8B1-5796-448B-AC2C-3E923E2AEBBF}" presName="ParentAccent" presStyleLbl="alignNode1" presStyleIdx="1" presStyleCnt="4"/>
      <dgm:spPr/>
      <dgm:t>
        <a:bodyPr/>
        <a:lstStyle/>
        <a:p>
          <a:endParaRPr lang="zh-CN" altLang="en-US"/>
        </a:p>
      </dgm:t>
    </dgm:pt>
    <dgm:pt modelId="{8A23DA66-815D-4725-9D62-E031F5E474E7}" type="pres">
      <dgm:prSet presAssocID="{D422B8B1-5796-448B-AC2C-3E923E2AEBBF}" presName="ParentSmallAccent" presStyleLbl="fgAcc1" presStyleIdx="1" presStyleCnt="4"/>
      <dgm:spPr/>
      <dgm:t>
        <a:bodyPr/>
        <a:lstStyle/>
        <a:p>
          <a:endParaRPr lang="zh-CN" altLang="en-US"/>
        </a:p>
      </dgm:t>
    </dgm:pt>
    <dgm:pt modelId="{6F1B5F1D-0FBE-42AF-89FF-4DEF7F8AF949}" type="pres">
      <dgm:prSet presAssocID="{D422B8B1-5796-448B-AC2C-3E923E2AEBBF}" presName="Parent" presStyleLbl="revTx" presStyleIdx="4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B13634-30C4-4E5A-A0C7-8BCA728EE5C5}" type="pres">
      <dgm:prSet presAssocID="{D422B8B1-5796-448B-AC2C-3E923E2AEBBF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9F5AFED-3B28-469E-AF08-4FE01BA0DC24}" type="pres">
      <dgm:prSet presAssocID="{117BC469-20DB-48F8-A468-3946408500B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AEA8F50-3886-4CBE-B628-099DD472B9E6}" type="pres">
      <dgm:prSet presAssocID="{117BC469-20DB-48F8-A468-3946408500BA}" presName="ChildAccent" presStyleLbl="solidFgAcc1" presStyleIdx="3" presStyleCnt="11"/>
      <dgm:spPr/>
      <dgm:t>
        <a:bodyPr/>
        <a:lstStyle/>
        <a:p>
          <a:endParaRPr lang="zh-CN" altLang="en-US"/>
        </a:p>
      </dgm:t>
    </dgm:pt>
    <dgm:pt modelId="{73F0469A-BED1-41F1-B62D-2F94CC2AC016}" type="pres">
      <dgm:prSet presAssocID="{117BC469-20DB-48F8-A468-3946408500BA}" presName="Child" presStyleLbl="revTx" presStyleIdx="5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8C0AF0-BEBF-455D-B415-32425D5C84DB}" type="pres">
      <dgm:prSet presAssocID="{2F53C395-C9CB-4316-9E2B-FA71BA507E20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5ECA139-DAA9-4141-8690-87E092A98154}" type="pres">
      <dgm:prSet presAssocID="{2F53C395-C9CB-4316-9E2B-FA71BA507E20}" presName="ChildAccent" presStyleLbl="solidFgAcc1" presStyleIdx="4" presStyleCnt="11"/>
      <dgm:spPr/>
      <dgm:t>
        <a:bodyPr/>
        <a:lstStyle/>
        <a:p>
          <a:endParaRPr lang="zh-CN" altLang="en-US"/>
        </a:p>
      </dgm:t>
    </dgm:pt>
    <dgm:pt modelId="{385815A0-CA16-410D-B0FC-2D64DD71D924}" type="pres">
      <dgm:prSet presAssocID="{2F53C395-C9CB-4316-9E2B-FA71BA507E20}" presName="Child" presStyleLbl="revTx" presStyleIdx="6" presStyleCnt="15" custScaleY="936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9B164-145A-4D32-85DA-AADB88EC8191}" type="pres">
      <dgm:prSet presAssocID="{FF3AFE7F-2764-476E-A511-3C44401EFB7C}" presName="childComposite" presStyleCnt="0">
        <dgm:presLayoutVars>
          <dgm:chMax val="0"/>
          <dgm:chPref val="0"/>
        </dgm:presLayoutVars>
      </dgm:prSet>
      <dgm:spPr/>
    </dgm:pt>
    <dgm:pt modelId="{E6B311BC-1A2F-4C5B-8B60-AEBB749AB6FF}" type="pres">
      <dgm:prSet presAssocID="{FF3AFE7F-2764-476E-A511-3C44401EFB7C}" presName="ChildAccent" presStyleLbl="solidFgAcc1" presStyleIdx="5" presStyleCnt="11"/>
      <dgm:spPr/>
    </dgm:pt>
    <dgm:pt modelId="{C6402647-FC21-4272-8D83-F41A53CB460F}" type="pres">
      <dgm:prSet presAssocID="{FF3AFE7F-2764-476E-A511-3C44401EFB7C}" presName="Child" presStyleLbl="revTx" presStyleIdx="7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B8C551-C1AA-40DB-AF79-0C003A32B0A9}" type="pres">
      <dgm:prSet presAssocID="{8DEB137A-AB2C-40D4-A4C5-E400A892A365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5F1327E3-A384-435E-9270-B3E56B80C29A}" type="pres">
      <dgm:prSet presAssocID="{8DEB137A-AB2C-40D4-A4C5-E400A892A365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E0BA1AB9-612C-41B6-A2F4-720F8A9BC7F9}" type="pres">
      <dgm:prSet presAssocID="{8DEB137A-AB2C-40D4-A4C5-E400A892A365}" presName="ParentAccent" presStyleLbl="alignNode1" presStyleIdx="2" presStyleCnt="4"/>
      <dgm:spPr/>
      <dgm:t>
        <a:bodyPr/>
        <a:lstStyle/>
        <a:p>
          <a:endParaRPr lang="zh-CN" altLang="en-US"/>
        </a:p>
      </dgm:t>
    </dgm:pt>
    <dgm:pt modelId="{7DF8C8D1-CDFE-47F8-AD94-813DF0901E29}" type="pres">
      <dgm:prSet presAssocID="{8DEB137A-AB2C-40D4-A4C5-E400A892A365}" presName="ParentSmallAccent" presStyleLbl="fgAcc1" presStyleIdx="2" presStyleCnt="4"/>
      <dgm:spPr/>
      <dgm:t>
        <a:bodyPr/>
        <a:lstStyle/>
        <a:p>
          <a:endParaRPr lang="zh-CN" altLang="en-US"/>
        </a:p>
      </dgm:t>
    </dgm:pt>
    <dgm:pt modelId="{2F36A40D-9923-4A06-AA74-DC9DD76CA0BE}" type="pres">
      <dgm:prSet presAssocID="{8DEB137A-AB2C-40D4-A4C5-E400A892A365}" presName="Parent" presStyleLbl="revTx" presStyleIdx="8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D08306-BF58-4826-BE99-433D6DFD0B31}" type="pres">
      <dgm:prSet presAssocID="{8DEB137A-AB2C-40D4-A4C5-E400A892A365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4BC1102-7852-4FC4-95B4-55CCF85F51CA}" type="pres">
      <dgm:prSet presAssocID="{5D6A4C0A-98BB-4F67-8357-545E22A63A7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77DB0F9-188B-4727-BCD3-9339F49D6399}" type="pres">
      <dgm:prSet presAssocID="{5D6A4C0A-98BB-4F67-8357-545E22A63A7A}" presName="ChildAccent" presStyleLbl="solidFgAcc1" presStyleIdx="6" presStyleCnt="11"/>
      <dgm:spPr/>
      <dgm:t>
        <a:bodyPr/>
        <a:lstStyle/>
        <a:p>
          <a:endParaRPr lang="zh-CN" altLang="en-US"/>
        </a:p>
      </dgm:t>
    </dgm:pt>
    <dgm:pt modelId="{47ABB529-EA3C-458F-87D2-DB937AC8E9C9}" type="pres">
      <dgm:prSet presAssocID="{5D6A4C0A-98BB-4F67-8357-545E22A63A7A}" presName="Child" presStyleLbl="revTx" presStyleIdx="9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DEA3EA-E0FF-416D-8685-47492DBAA71F}" type="pres">
      <dgm:prSet presAssocID="{4D026ED0-162E-4BF7-8830-D36E51151816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BC35080-16B2-4AEF-B63A-9B9039961A56}" type="pres">
      <dgm:prSet presAssocID="{4D026ED0-162E-4BF7-8830-D36E51151816}" presName="ChildAccent" presStyleLbl="solidFgAcc1" presStyleIdx="7" presStyleCnt="11"/>
      <dgm:spPr/>
      <dgm:t>
        <a:bodyPr/>
        <a:lstStyle/>
        <a:p>
          <a:endParaRPr lang="zh-CN" altLang="en-US"/>
        </a:p>
      </dgm:t>
    </dgm:pt>
    <dgm:pt modelId="{6FB265B8-89D6-4018-9827-4F9556BCE1CC}" type="pres">
      <dgm:prSet presAssocID="{4D026ED0-162E-4BF7-8830-D36E51151816}" presName="Child" presStyleLbl="revTx" presStyleIdx="10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CC156C-A31F-4E42-97FB-43D82E866FC7}" type="pres">
      <dgm:prSet presAssocID="{DF63647D-FEE7-4F1C-AE69-EBFA5A796BE5}" presName="childComposite" presStyleCnt="0">
        <dgm:presLayoutVars>
          <dgm:chMax val="0"/>
          <dgm:chPref val="0"/>
        </dgm:presLayoutVars>
      </dgm:prSet>
      <dgm:spPr/>
    </dgm:pt>
    <dgm:pt modelId="{F5320CA5-42B6-4E83-8115-19DD46F24623}" type="pres">
      <dgm:prSet presAssocID="{DF63647D-FEE7-4F1C-AE69-EBFA5A796BE5}" presName="ChildAccent" presStyleLbl="solidFgAcc1" presStyleIdx="8" presStyleCnt="11"/>
      <dgm:spPr/>
    </dgm:pt>
    <dgm:pt modelId="{6DE1DA20-E8B6-4E8F-A355-F1C3CFA51E51}" type="pres">
      <dgm:prSet presAssocID="{DF63647D-FEE7-4F1C-AE69-EBFA5A796BE5}" presName="Child" presStyleLbl="revTx" presStyleIdx="11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9CDD4E-DA52-4873-9D52-6DE56A686A35}" type="pres">
      <dgm:prSet presAssocID="{CF465B63-9282-4710-804C-A0A17ACE33AF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EA7EDC67-47D2-4FB8-8077-A7B4C42C3880}" type="pres">
      <dgm:prSet presAssocID="{CF465B63-9282-4710-804C-A0A17ACE33AF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3D9AC752-838B-4DC1-BB57-0009F6A5DD0F}" type="pres">
      <dgm:prSet presAssocID="{CF465B63-9282-4710-804C-A0A17ACE33AF}" presName="ParentAccent" presStyleLbl="alignNode1" presStyleIdx="3" presStyleCnt="4"/>
      <dgm:spPr/>
      <dgm:t>
        <a:bodyPr/>
        <a:lstStyle/>
        <a:p>
          <a:endParaRPr lang="zh-CN" altLang="en-US"/>
        </a:p>
      </dgm:t>
    </dgm:pt>
    <dgm:pt modelId="{142863A1-D565-4403-B4AC-E47684D46163}" type="pres">
      <dgm:prSet presAssocID="{CF465B63-9282-4710-804C-A0A17ACE33AF}" presName="ParentSmallAccent" presStyleLbl="fgAcc1" presStyleIdx="3" presStyleCnt="4"/>
      <dgm:spPr/>
      <dgm:t>
        <a:bodyPr/>
        <a:lstStyle/>
        <a:p>
          <a:endParaRPr lang="zh-CN" altLang="en-US"/>
        </a:p>
      </dgm:t>
    </dgm:pt>
    <dgm:pt modelId="{2663E277-E35C-455E-9FC4-4DA5B2B0A516}" type="pres">
      <dgm:prSet presAssocID="{CF465B63-9282-4710-804C-A0A17ACE33AF}" presName="Parent" presStyleLbl="revTx" presStyleIdx="12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C8FB16-B132-47B7-BC2D-D779D8194BC6}" type="pres">
      <dgm:prSet presAssocID="{CF465B63-9282-4710-804C-A0A17ACE33AF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C95FDDA-0EE7-4036-B10F-D5C304CC17E2}" type="pres">
      <dgm:prSet presAssocID="{2612C82E-4C46-45C1-BE56-59C59445992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5563DB-B82D-44E5-8E05-358D2B294174}" type="pres">
      <dgm:prSet presAssocID="{2612C82E-4C46-45C1-BE56-59C59445992A}" presName="ChildAccent" presStyleLbl="solidFgAcc1" presStyleIdx="9" presStyleCnt="11"/>
      <dgm:spPr/>
      <dgm:t>
        <a:bodyPr/>
        <a:lstStyle/>
        <a:p>
          <a:endParaRPr lang="zh-CN" altLang="en-US"/>
        </a:p>
      </dgm:t>
    </dgm:pt>
    <dgm:pt modelId="{F080E911-0A62-4A31-BF85-DCA2C8DFD6E6}" type="pres">
      <dgm:prSet presAssocID="{2612C82E-4C46-45C1-BE56-59C59445992A}" presName="Child" presStyleLbl="revTx" presStyleIdx="13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803916-094C-4C7E-B3FC-0840FB19C029}" type="pres">
      <dgm:prSet presAssocID="{71E2423D-8824-4684-8DD1-D3F037C24156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D2472AB-436C-4BC4-B6C9-429444B6EB8A}" type="pres">
      <dgm:prSet presAssocID="{71E2423D-8824-4684-8DD1-D3F037C24156}" presName="ChildAccent" presStyleLbl="solidFgAcc1" presStyleIdx="10" presStyleCnt="11"/>
      <dgm:spPr/>
      <dgm:t>
        <a:bodyPr/>
        <a:lstStyle/>
        <a:p>
          <a:endParaRPr lang="zh-CN" altLang="en-US"/>
        </a:p>
      </dgm:t>
    </dgm:pt>
    <dgm:pt modelId="{FE89B949-9843-4069-B9CF-1561E7E065C6}" type="pres">
      <dgm:prSet presAssocID="{71E2423D-8824-4684-8DD1-D3F037C24156}" presName="Child" presStyleLbl="revTx" presStyleIdx="14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CC0749-C7CE-4D4F-BBD6-E47321EBF9AB}" srcId="{CD110EE9-5585-4221-930C-CC664BA7E978}" destId="{D72EF008-839B-4DFA-A68E-1C954C7D32B3}" srcOrd="0" destOrd="0" parTransId="{DAE70100-A5FD-4EDB-892E-A0253877DD6B}" sibTransId="{3BF055A9-FB71-40E5-BACB-0308A23312BF}"/>
    <dgm:cxn modelId="{0EB9430E-5559-4842-817F-59D3FAF63634}" srcId="{D72EF008-839B-4DFA-A68E-1C954C7D32B3}" destId="{FA6969A9-9129-46EA-8212-101E783147B7}" srcOrd="2" destOrd="0" parTransId="{4B2FF17D-CFEC-425B-9319-8F97C5CCC744}" sibTransId="{2B6671DE-B21D-4F49-9BE3-7D682BFB309A}"/>
    <dgm:cxn modelId="{62F7DC2C-8CCB-48B9-852F-0A35D6E441BE}" srcId="{8DEB137A-AB2C-40D4-A4C5-E400A892A365}" destId="{5D6A4C0A-98BB-4F67-8357-545E22A63A7A}" srcOrd="0" destOrd="0" parTransId="{E8250E20-5845-4618-8FB9-C22C814D9154}" sibTransId="{6BEEECA8-1358-4FB6-9648-54EFF2C34961}"/>
    <dgm:cxn modelId="{18A31556-32E8-4B03-B3B2-7309C01D3CCE}" type="presOf" srcId="{CF465B63-9282-4710-804C-A0A17ACE33AF}" destId="{2663E277-E35C-455E-9FC4-4DA5B2B0A516}" srcOrd="0" destOrd="0" presId="urn:microsoft.com/office/officeart/2008/layout/SquareAccentList"/>
    <dgm:cxn modelId="{C8F7C38C-E66A-4065-9167-D28CEC91A666}" srcId="{8DEB137A-AB2C-40D4-A4C5-E400A892A365}" destId="{DF63647D-FEE7-4F1C-AE69-EBFA5A796BE5}" srcOrd="2" destOrd="0" parTransId="{CB5B443E-05F4-4E9E-9F2B-96EA879C1D0F}" sibTransId="{27698DD9-83B6-49F1-AB5E-A12A827D9CB1}"/>
    <dgm:cxn modelId="{A9A6E3C9-4EBF-45AE-827C-2CC5215BA15F}" type="presOf" srcId="{4D026ED0-162E-4BF7-8830-D36E51151816}" destId="{6FB265B8-89D6-4018-9827-4F9556BCE1CC}" srcOrd="0" destOrd="0" presId="urn:microsoft.com/office/officeart/2008/layout/SquareAccentList"/>
    <dgm:cxn modelId="{C4B0F273-A85F-40EC-B214-A3A300C51622}" srcId="{CD110EE9-5585-4221-930C-CC664BA7E978}" destId="{8DEB137A-AB2C-40D4-A4C5-E400A892A365}" srcOrd="2" destOrd="0" parTransId="{4F87956E-E614-4161-8921-41805F678BEE}" sibTransId="{8A09FE3A-2B20-4B00-90C9-5E17E3F241E7}"/>
    <dgm:cxn modelId="{6CFFEF73-564A-4BC9-94A9-97213B5851EC}" srcId="{CD110EE9-5585-4221-930C-CC664BA7E978}" destId="{D422B8B1-5796-448B-AC2C-3E923E2AEBBF}" srcOrd="1" destOrd="0" parTransId="{38AA0167-0080-4F9C-B89C-B8990C1CC76E}" sibTransId="{0FFAF450-EB42-430C-94E2-FAE93B52A9C9}"/>
    <dgm:cxn modelId="{C0C7DF03-A190-424D-AABA-E3761DC8F1B7}" type="presOf" srcId="{CD110EE9-5585-4221-930C-CC664BA7E978}" destId="{E77B9AEE-8A30-4D32-AED9-C1D95E63CDAA}" srcOrd="0" destOrd="0" presId="urn:microsoft.com/office/officeart/2008/layout/SquareAccentList"/>
    <dgm:cxn modelId="{740ED72F-ADDD-48B4-8FED-E57F82874196}" srcId="{D422B8B1-5796-448B-AC2C-3E923E2AEBBF}" destId="{FF3AFE7F-2764-476E-A511-3C44401EFB7C}" srcOrd="2" destOrd="0" parTransId="{FEA734CE-4991-4B9B-B46A-D268A9ABB0A9}" sibTransId="{8BC2ECB4-F040-43D1-886B-47C89ADAAB2F}"/>
    <dgm:cxn modelId="{5EAA3EBD-D262-49A7-9A5F-25F91BA968F7}" srcId="{CF465B63-9282-4710-804C-A0A17ACE33AF}" destId="{71E2423D-8824-4684-8DD1-D3F037C24156}" srcOrd="1" destOrd="0" parTransId="{75624A36-F112-402F-8883-607895B5B49A}" sibTransId="{508797C3-3314-4C71-BE9A-B9F7B56FDD2C}"/>
    <dgm:cxn modelId="{2DDBAB8D-8D31-4C48-82EA-99889C28AFF5}" type="presOf" srcId="{117BC469-20DB-48F8-A468-3946408500BA}" destId="{73F0469A-BED1-41F1-B62D-2F94CC2AC016}" srcOrd="0" destOrd="0" presId="urn:microsoft.com/office/officeart/2008/layout/SquareAccentList"/>
    <dgm:cxn modelId="{B5F72FA1-C3FB-4F91-9167-532DC1B0FD01}" srcId="{CF465B63-9282-4710-804C-A0A17ACE33AF}" destId="{2612C82E-4C46-45C1-BE56-59C59445992A}" srcOrd="0" destOrd="0" parTransId="{620ACDA8-6A2C-4696-8B1C-4C5233C0778D}" sibTransId="{6EC0663F-3543-4882-B611-BF6C558590C9}"/>
    <dgm:cxn modelId="{E9DCEAC5-4D09-47B1-A3E0-CC6301A4F9D1}" type="presOf" srcId="{5D6A4C0A-98BB-4F67-8357-545E22A63A7A}" destId="{47ABB529-EA3C-458F-87D2-DB937AC8E9C9}" srcOrd="0" destOrd="0" presId="urn:microsoft.com/office/officeart/2008/layout/SquareAccentList"/>
    <dgm:cxn modelId="{F9F04BD3-C6E6-42B4-8FB3-72992EBAC51F}" srcId="{D72EF008-839B-4DFA-A68E-1C954C7D32B3}" destId="{934AC112-B17B-42DE-889E-C22A2FD18171}" srcOrd="1" destOrd="0" parTransId="{8FF47C73-BF66-4B3F-959F-C22EE45D0B9A}" sibTransId="{A9808D04-ECFD-4F83-A596-D8155A01D907}"/>
    <dgm:cxn modelId="{DF47BD09-A768-4A03-8724-57F8B56653CF}" type="presOf" srcId="{934AC112-B17B-42DE-889E-C22A2FD18171}" destId="{C104483E-7CB7-456C-B29E-1EEF1B9297C4}" srcOrd="0" destOrd="0" presId="urn:microsoft.com/office/officeart/2008/layout/SquareAccentList"/>
    <dgm:cxn modelId="{CCA73B1F-AD1D-43A0-8272-100A2A947570}" srcId="{D422B8B1-5796-448B-AC2C-3E923E2AEBBF}" destId="{2F53C395-C9CB-4316-9E2B-FA71BA507E20}" srcOrd="1" destOrd="0" parTransId="{6C9E4D9C-4BB1-4B64-AE73-CE808B559A1B}" sibTransId="{197DE116-A7E1-4C6E-AF85-8B577D92EE69}"/>
    <dgm:cxn modelId="{81699853-647E-4EF6-B617-77263269A226}" srcId="{8DEB137A-AB2C-40D4-A4C5-E400A892A365}" destId="{4D026ED0-162E-4BF7-8830-D36E51151816}" srcOrd="1" destOrd="0" parTransId="{F31D8409-96BD-4AA2-9BF4-81D76E8B9F12}" sibTransId="{A0007FA2-A8A8-43AE-B575-1FEF16DB8957}"/>
    <dgm:cxn modelId="{FC9619E9-F849-46F8-BF91-8002BA76375B}" srcId="{D422B8B1-5796-448B-AC2C-3E923E2AEBBF}" destId="{117BC469-20DB-48F8-A468-3946408500BA}" srcOrd="0" destOrd="0" parTransId="{1D468C51-2D30-43D9-AC93-9AE7246C72BE}" sibTransId="{09FE9678-F314-417C-8D59-AB23906B9959}"/>
    <dgm:cxn modelId="{3C753DDC-3362-4133-819C-440F2E75E20E}" type="presOf" srcId="{2612C82E-4C46-45C1-BE56-59C59445992A}" destId="{F080E911-0A62-4A31-BF85-DCA2C8DFD6E6}" srcOrd="0" destOrd="0" presId="urn:microsoft.com/office/officeart/2008/layout/SquareAccentList"/>
    <dgm:cxn modelId="{5C4A628D-F08C-4DF9-B41F-95892AE9F133}" type="presOf" srcId="{D422B8B1-5796-448B-AC2C-3E923E2AEBBF}" destId="{6F1B5F1D-0FBE-42AF-89FF-4DEF7F8AF949}" srcOrd="0" destOrd="0" presId="urn:microsoft.com/office/officeart/2008/layout/SquareAccentList"/>
    <dgm:cxn modelId="{82E85502-6691-4222-AD2D-79657983E342}" srcId="{CD110EE9-5585-4221-930C-CC664BA7E978}" destId="{CF465B63-9282-4710-804C-A0A17ACE33AF}" srcOrd="3" destOrd="0" parTransId="{E2EF1E01-49D6-451E-A95D-F8E71038B326}" sibTransId="{CD441B2B-F9FF-48C4-BA12-AE85CA5491D8}"/>
    <dgm:cxn modelId="{9C8A9993-8FC4-4FCB-9024-E6169813A828}" type="presOf" srcId="{2F53C395-C9CB-4316-9E2B-FA71BA507E20}" destId="{385815A0-CA16-410D-B0FC-2D64DD71D924}" srcOrd="0" destOrd="0" presId="urn:microsoft.com/office/officeart/2008/layout/SquareAccentList"/>
    <dgm:cxn modelId="{B55623B6-03E2-4BC0-BDD8-ECA7C7425C77}" type="presOf" srcId="{3548D012-E364-40BB-BAA0-5853EFA8C580}" destId="{6DD13022-6EDD-41C9-B4AD-C17964D8BA4B}" srcOrd="0" destOrd="0" presId="urn:microsoft.com/office/officeart/2008/layout/SquareAccentList"/>
    <dgm:cxn modelId="{24F7BFD4-0B2A-435C-BAEF-45EFB59F3ED9}" type="presOf" srcId="{71E2423D-8824-4684-8DD1-D3F037C24156}" destId="{FE89B949-9843-4069-B9CF-1561E7E065C6}" srcOrd="0" destOrd="0" presId="urn:microsoft.com/office/officeart/2008/layout/SquareAccentList"/>
    <dgm:cxn modelId="{89384728-8D4F-407D-AC1C-0387E11993D9}" type="presOf" srcId="{FF3AFE7F-2764-476E-A511-3C44401EFB7C}" destId="{C6402647-FC21-4272-8D83-F41A53CB460F}" srcOrd="0" destOrd="0" presId="urn:microsoft.com/office/officeart/2008/layout/SquareAccentList"/>
    <dgm:cxn modelId="{9CADCBD0-640B-4AEA-9B5C-39DE55014426}" type="presOf" srcId="{D72EF008-839B-4DFA-A68E-1C954C7D32B3}" destId="{3746EDD9-21C7-4C0E-A15C-19D49DD6179D}" srcOrd="0" destOrd="0" presId="urn:microsoft.com/office/officeart/2008/layout/SquareAccentList"/>
    <dgm:cxn modelId="{7DE998A7-0F9F-43E4-AA2E-60893B91295B}" type="presOf" srcId="{DF63647D-FEE7-4F1C-AE69-EBFA5A796BE5}" destId="{6DE1DA20-E8B6-4E8F-A355-F1C3CFA51E51}" srcOrd="0" destOrd="0" presId="urn:microsoft.com/office/officeart/2008/layout/SquareAccentList"/>
    <dgm:cxn modelId="{128C6DB4-FF13-4114-B76E-297E176B4979}" type="presOf" srcId="{8DEB137A-AB2C-40D4-A4C5-E400A892A365}" destId="{2F36A40D-9923-4A06-AA74-DC9DD76CA0BE}" srcOrd="0" destOrd="0" presId="urn:microsoft.com/office/officeart/2008/layout/SquareAccentList"/>
    <dgm:cxn modelId="{7BFCBEF7-3830-4444-A306-D3A324857AA6}" type="presOf" srcId="{FA6969A9-9129-46EA-8212-101E783147B7}" destId="{33852131-BDA6-425C-BF0E-E68072C0D8FC}" srcOrd="0" destOrd="0" presId="urn:microsoft.com/office/officeart/2008/layout/SquareAccentList"/>
    <dgm:cxn modelId="{484470FC-0655-4DDA-B88F-A38A4332A1DC}" srcId="{D72EF008-839B-4DFA-A68E-1C954C7D32B3}" destId="{3548D012-E364-40BB-BAA0-5853EFA8C580}" srcOrd="0" destOrd="0" parTransId="{E4719D16-D8CF-467B-AA1B-2ACD631B7443}" sibTransId="{D8C82B86-442F-458B-A1EC-DFE57A1752F5}"/>
    <dgm:cxn modelId="{D893A47A-9384-4CEF-B74C-F12EFBABB2F3}" type="presParOf" srcId="{E77B9AEE-8A30-4D32-AED9-C1D95E63CDAA}" destId="{48D89EB9-3EF8-4499-8B97-B674B4961B05}" srcOrd="0" destOrd="0" presId="urn:microsoft.com/office/officeart/2008/layout/SquareAccentList"/>
    <dgm:cxn modelId="{FA5E18BF-37D9-447B-A9AC-FEB44FA6CE80}" type="presParOf" srcId="{48D89EB9-3EF8-4499-8B97-B674B4961B05}" destId="{D8860F91-A7DA-4838-88DA-9A3E6D1E967C}" srcOrd="0" destOrd="0" presId="urn:microsoft.com/office/officeart/2008/layout/SquareAccentList"/>
    <dgm:cxn modelId="{DA582D8C-D3EF-49FA-89E6-5EE9E33E178D}" type="presParOf" srcId="{D8860F91-A7DA-4838-88DA-9A3E6D1E967C}" destId="{B6222F72-C5EC-467C-9F54-CD58A5CD4B34}" srcOrd="0" destOrd="0" presId="urn:microsoft.com/office/officeart/2008/layout/SquareAccentList"/>
    <dgm:cxn modelId="{18D6210A-67A6-465C-963B-E481B0A81803}" type="presParOf" srcId="{D8860F91-A7DA-4838-88DA-9A3E6D1E967C}" destId="{27C632FC-FAF0-418E-AB85-DDBB1D4DDB22}" srcOrd="1" destOrd="0" presId="urn:microsoft.com/office/officeart/2008/layout/SquareAccentList"/>
    <dgm:cxn modelId="{403D08D8-BE08-46FC-9D1F-A5CAEB7D8A5F}" type="presParOf" srcId="{D8860F91-A7DA-4838-88DA-9A3E6D1E967C}" destId="{3746EDD9-21C7-4C0E-A15C-19D49DD6179D}" srcOrd="2" destOrd="0" presId="urn:microsoft.com/office/officeart/2008/layout/SquareAccentList"/>
    <dgm:cxn modelId="{745B2A81-9D51-497D-AE1B-1BCF08FF4E4E}" type="presParOf" srcId="{48D89EB9-3EF8-4499-8B97-B674B4961B05}" destId="{520BF590-49B0-45A5-891B-AE44F409050D}" srcOrd="1" destOrd="0" presId="urn:microsoft.com/office/officeart/2008/layout/SquareAccentList"/>
    <dgm:cxn modelId="{4825D7CA-6A28-4BA1-805A-E9846E18E510}" type="presParOf" srcId="{520BF590-49B0-45A5-891B-AE44F409050D}" destId="{0485C289-087B-4989-BBE8-986C55B38466}" srcOrd="0" destOrd="0" presId="urn:microsoft.com/office/officeart/2008/layout/SquareAccentList"/>
    <dgm:cxn modelId="{90FA0F05-B40E-464E-A04C-82EFD231DFA0}" type="presParOf" srcId="{0485C289-087B-4989-BBE8-986C55B38466}" destId="{283799A8-DFFA-47F5-BA7F-8A6A1B3272FC}" srcOrd="0" destOrd="0" presId="urn:microsoft.com/office/officeart/2008/layout/SquareAccentList"/>
    <dgm:cxn modelId="{893DAA65-2E87-4D47-8E67-F698C600FD1B}" type="presParOf" srcId="{0485C289-087B-4989-BBE8-986C55B38466}" destId="{6DD13022-6EDD-41C9-B4AD-C17964D8BA4B}" srcOrd="1" destOrd="0" presId="urn:microsoft.com/office/officeart/2008/layout/SquareAccentList"/>
    <dgm:cxn modelId="{949034BA-1EEF-4917-8DC1-9833C419874A}" type="presParOf" srcId="{520BF590-49B0-45A5-891B-AE44F409050D}" destId="{0361E260-5B99-404C-B8A1-1CCFAC4774B7}" srcOrd="1" destOrd="0" presId="urn:microsoft.com/office/officeart/2008/layout/SquareAccentList"/>
    <dgm:cxn modelId="{C75003B3-DCC5-4787-8037-9A31859E8C67}" type="presParOf" srcId="{0361E260-5B99-404C-B8A1-1CCFAC4774B7}" destId="{3EEABB0B-82B4-4446-A2A4-4D6776E1C7B7}" srcOrd="0" destOrd="0" presId="urn:microsoft.com/office/officeart/2008/layout/SquareAccentList"/>
    <dgm:cxn modelId="{14E5DCAC-9A3F-4F6C-89D5-B1B57C4CE16F}" type="presParOf" srcId="{0361E260-5B99-404C-B8A1-1CCFAC4774B7}" destId="{C104483E-7CB7-456C-B29E-1EEF1B9297C4}" srcOrd="1" destOrd="0" presId="urn:microsoft.com/office/officeart/2008/layout/SquareAccentList"/>
    <dgm:cxn modelId="{D3506E00-A34E-49C7-918A-96A858D343F3}" type="presParOf" srcId="{520BF590-49B0-45A5-891B-AE44F409050D}" destId="{1A01B84F-8A2E-4B42-9924-434445E4181A}" srcOrd="2" destOrd="0" presId="urn:microsoft.com/office/officeart/2008/layout/SquareAccentList"/>
    <dgm:cxn modelId="{A05AA8A4-4A76-44B5-B0C6-C90FFD5FBAA9}" type="presParOf" srcId="{1A01B84F-8A2E-4B42-9924-434445E4181A}" destId="{0C9C72AC-CB22-4BB7-8186-438422708167}" srcOrd="0" destOrd="0" presId="urn:microsoft.com/office/officeart/2008/layout/SquareAccentList"/>
    <dgm:cxn modelId="{0A659413-31BC-4CC8-BD60-AA031655D978}" type="presParOf" srcId="{1A01B84F-8A2E-4B42-9924-434445E4181A}" destId="{33852131-BDA6-425C-BF0E-E68072C0D8FC}" srcOrd="1" destOrd="0" presId="urn:microsoft.com/office/officeart/2008/layout/SquareAccentList"/>
    <dgm:cxn modelId="{3DAEC70E-2081-4737-8D22-4805FAF74C8D}" type="presParOf" srcId="{E77B9AEE-8A30-4D32-AED9-C1D95E63CDAA}" destId="{55C4C661-2056-4A97-93DD-0E92B0EA4138}" srcOrd="1" destOrd="0" presId="urn:microsoft.com/office/officeart/2008/layout/SquareAccentList"/>
    <dgm:cxn modelId="{5801CAD0-8CD2-456F-A964-127321A80350}" type="presParOf" srcId="{55C4C661-2056-4A97-93DD-0E92B0EA4138}" destId="{A04B20AB-79C7-488C-8BE1-2D18C1D9B93D}" srcOrd="0" destOrd="0" presId="urn:microsoft.com/office/officeart/2008/layout/SquareAccentList"/>
    <dgm:cxn modelId="{63A12B15-ED86-4A29-B614-91A992B65B17}" type="presParOf" srcId="{A04B20AB-79C7-488C-8BE1-2D18C1D9B93D}" destId="{3CD359B2-CA5C-469C-80F7-641A1FE7F2C9}" srcOrd="0" destOrd="0" presId="urn:microsoft.com/office/officeart/2008/layout/SquareAccentList"/>
    <dgm:cxn modelId="{E36E31CA-9E97-471A-95D7-48BE8A6EC90F}" type="presParOf" srcId="{A04B20AB-79C7-488C-8BE1-2D18C1D9B93D}" destId="{8A23DA66-815D-4725-9D62-E031F5E474E7}" srcOrd="1" destOrd="0" presId="urn:microsoft.com/office/officeart/2008/layout/SquareAccentList"/>
    <dgm:cxn modelId="{9263BB06-1414-4131-B8C3-9C657BDB3005}" type="presParOf" srcId="{A04B20AB-79C7-488C-8BE1-2D18C1D9B93D}" destId="{6F1B5F1D-0FBE-42AF-89FF-4DEF7F8AF949}" srcOrd="2" destOrd="0" presId="urn:microsoft.com/office/officeart/2008/layout/SquareAccentList"/>
    <dgm:cxn modelId="{7DF37C2B-4D62-4BC9-AE72-3C8CB50CA340}" type="presParOf" srcId="{55C4C661-2056-4A97-93DD-0E92B0EA4138}" destId="{0FB13634-30C4-4E5A-A0C7-8BCA728EE5C5}" srcOrd="1" destOrd="0" presId="urn:microsoft.com/office/officeart/2008/layout/SquareAccentList"/>
    <dgm:cxn modelId="{C99B2EED-18E7-412E-A7DE-C73D7B1D4235}" type="presParOf" srcId="{0FB13634-30C4-4E5A-A0C7-8BCA728EE5C5}" destId="{89F5AFED-3B28-469E-AF08-4FE01BA0DC24}" srcOrd="0" destOrd="0" presId="urn:microsoft.com/office/officeart/2008/layout/SquareAccentList"/>
    <dgm:cxn modelId="{DACC2437-9C00-46E3-AABB-C57F39BE75F2}" type="presParOf" srcId="{89F5AFED-3B28-469E-AF08-4FE01BA0DC24}" destId="{8AEA8F50-3886-4CBE-B628-099DD472B9E6}" srcOrd="0" destOrd="0" presId="urn:microsoft.com/office/officeart/2008/layout/SquareAccentList"/>
    <dgm:cxn modelId="{9F4EAB8C-508F-4275-992A-8E63A66BDF0D}" type="presParOf" srcId="{89F5AFED-3B28-469E-AF08-4FE01BA0DC24}" destId="{73F0469A-BED1-41F1-B62D-2F94CC2AC016}" srcOrd="1" destOrd="0" presId="urn:microsoft.com/office/officeart/2008/layout/SquareAccentList"/>
    <dgm:cxn modelId="{8B59BF13-B9C2-4E93-A009-31E1C25B5C6E}" type="presParOf" srcId="{0FB13634-30C4-4E5A-A0C7-8BCA728EE5C5}" destId="{F98C0AF0-BEBF-455D-B415-32425D5C84DB}" srcOrd="1" destOrd="0" presId="urn:microsoft.com/office/officeart/2008/layout/SquareAccentList"/>
    <dgm:cxn modelId="{C273E169-38D1-4DD4-89C3-7198DCD4D657}" type="presParOf" srcId="{F98C0AF0-BEBF-455D-B415-32425D5C84DB}" destId="{85ECA139-DAA9-4141-8690-87E092A98154}" srcOrd="0" destOrd="0" presId="urn:microsoft.com/office/officeart/2008/layout/SquareAccentList"/>
    <dgm:cxn modelId="{FBFC1A1F-5AEF-4F1A-A154-E9B5B193660C}" type="presParOf" srcId="{F98C0AF0-BEBF-455D-B415-32425D5C84DB}" destId="{385815A0-CA16-410D-B0FC-2D64DD71D924}" srcOrd="1" destOrd="0" presId="urn:microsoft.com/office/officeart/2008/layout/SquareAccentList"/>
    <dgm:cxn modelId="{113A0ABA-787E-4C64-8653-EC49D13A5C20}" type="presParOf" srcId="{0FB13634-30C4-4E5A-A0C7-8BCA728EE5C5}" destId="{21E9B164-145A-4D32-85DA-AADB88EC8191}" srcOrd="2" destOrd="0" presId="urn:microsoft.com/office/officeart/2008/layout/SquareAccentList"/>
    <dgm:cxn modelId="{976683E5-1D80-4412-A113-A3CAC28BEBBE}" type="presParOf" srcId="{21E9B164-145A-4D32-85DA-AADB88EC8191}" destId="{E6B311BC-1A2F-4C5B-8B60-AEBB749AB6FF}" srcOrd="0" destOrd="0" presId="urn:microsoft.com/office/officeart/2008/layout/SquareAccentList"/>
    <dgm:cxn modelId="{7D92287A-B296-4F55-AA74-2AA0BB254765}" type="presParOf" srcId="{21E9B164-145A-4D32-85DA-AADB88EC8191}" destId="{C6402647-FC21-4272-8D83-F41A53CB460F}" srcOrd="1" destOrd="0" presId="urn:microsoft.com/office/officeart/2008/layout/SquareAccentList"/>
    <dgm:cxn modelId="{0E120F83-5E31-4D8D-A4FC-940EB8D2B9F3}" type="presParOf" srcId="{E77B9AEE-8A30-4D32-AED9-C1D95E63CDAA}" destId="{64B8C551-C1AA-40DB-AF79-0C003A32B0A9}" srcOrd="2" destOrd="0" presId="urn:microsoft.com/office/officeart/2008/layout/SquareAccentList"/>
    <dgm:cxn modelId="{1E7130AA-61A6-4BFF-825E-891903E10F75}" type="presParOf" srcId="{64B8C551-C1AA-40DB-AF79-0C003A32B0A9}" destId="{5F1327E3-A384-435E-9270-B3E56B80C29A}" srcOrd="0" destOrd="0" presId="urn:microsoft.com/office/officeart/2008/layout/SquareAccentList"/>
    <dgm:cxn modelId="{A37FB3DF-150F-460B-B7E7-9A913D1571D0}" type="presParOf" srcId="{5F1327E3-A384-435E-9270-B3E56B80C29A}" destId="{E0BA1AB9-612C-41B6-A2F4-720F8A9BC7F9}" srcOrd="0" destOrd="0" presId="urn:microsoft.com/office/officeart/2008/layout/SquareAccentList"/>
    <dgm:cxn modelId="{9A34A916-3F74-404E-B397-A8D0C540C608}" type="presParOf" srcId="{5F1327E3-A384-435E-9270-B3E56B80C29A}" destId="{7DF8C8D1-CDFE-47F8-AD94-813DF0901E29}" srcOrd="1" destOrd="0" presId="urn:microsoft.com/office/officeart/2008/layout/SquareAccentList"/>
    <dgm:cxn modelId="{D627B748-C1B6-45B0-810A-8AE69BD2EBA9}" type="presParOf" srcId="{5F1327E3-A384-435E-9270-B3E56B80C29A}" destId="{2F36A40D-9923-4A06-AA74-DC9DD76CA0BE}" srcOrd="2" destOrd="0" presId="urn:microsoft.com/office/officeart/2008/layout/SquareAccentList"/>
    <dgm:cxn modelId="{F573CCDC-D6F7-471D-ABA1-14F2B39F9666}" type="presParOf" srcId="{64B8C551-C1AA-40DB-AF79-0C003A32B0A9}" destId="{21D08306-BF58-4826-BE99-433D6DFD0B31}" srcOrd="1" destOrd="0" presId="urn:microsoft.com/office/officeart/2008/layout/SquareAccentList"/>
    <dgm:cxn modelId="{6A4565C8-9D05-4328-BD0B-7DF94406EF64}" type="presParOf" srcId="{21D08306-BF58-4826-BE99-433D6DFD0B31}" destId="{F4BC1102-7852-4FC4-95B4-55CCF85F51CA}" srcOrd="0" destOrd="0" presId="urn:microsoft.com/office/officeart/2008/layout/SquareAccentList"/>
    <dgm:cxn modelId="{7C3CEB4D-CCC5-4941-8ED7-9445CF2C5201}" type="presParOf" srcId="{F4BC1102-7852-4FC4-95B4-55CCF85F51CA}" destId="{977DB0F9-188B-4727-BCD3-9339F49D6399}" srcOrd="0" destOrd="0" presId="urn:microsoft.com/office/officeart/2008/layout/SquareAccentList"/>
    <dgm:cxn modelId="{1F3B42D3-2750-47B0-8EBB-6D26C3523C1B}" type="presParOf" srcId="{F4BC1102-7852-4FC4-95B4-55CCF85F51CA}" destId="{47ABB529-EA3C-458F-87D2-DB937AC8E9C9}" srcOrd="1" destOrd="0" presId="urn:microsoft.com/office/officeart/2008/layout/SquareAccentList"/>
    <dgm:cxn modelId="{0BF013F9-9AC0-42AA-A36F-7D644C8AF406}" type="presParOf" srcId="{21D08306-BF58-4826-BE99-433D6DFD0B31}" destId="{2EDEA3EA-E0FF-416D-8685-47492DBAA71F}" srcOrd="1" destOrd="0" presId="urn:microsoft.com/office/officeart/2008/layout/SquareAccentList"/>
    <dgm:cxn modelId="{E82C17C4-6A55-4476-8893-4D782290C8B6}" type="presParOf" srcId="{2EDEA3EA-E0FF-416D-8685-47492DBAA71F}" destId="{2BC35080-16B2-4AEF-B63A-9B9039961A56}" srcOrd="0" destOrd="0" presId="urn:microsoft.com/office/officeart/2008/layout/SquareAccentList"/>
    <dgm:cxn modelId="{C77CF0C1-9687-492F-8694-FBDB36D3CF44}" type="presParOf" srcId="{2EDEA3EA-E0FF-416D-8685-47492DBAA71F}" destId="{6FB265B8-89D6-4018-9827-4F9556BCE1CC}" srcOrd="1" destOrd="0" presId="urn:microsoft.com/office/officeart/2008/layout/SquareAccentList"/>
    <dgm:cxn modelId="{5D2B2F07-4131-4034-ACB8-5CC851D3F623}" type="presParOf" srcId="{21D08306-BF58-4826-BE99-433D6DFD0B31}" destId="{D7CC156C-A31F-4E42-97FB-43D82E866FC7}" srcOrd="2" destOrd="0" presId="urn:microsoft.com/office/officeart/2008/layout/SquareAccentList"/>
    <dgm:cxn modelId="{A8A4D33C-BAEA-47AA-A669-51BD1FDB3207}" type="presParOf" srcId="{D7CC156C-A31F-4E42-97FB-43D82E866FC7}" destId="{F5320CA5-42B6-4E83-8115-19DD46F24623}" srcOrd="0" destOrd="0" presId="urn:microsoft.com/office/officeart/2008/layout/SquareAccentList"/>
    <dgm:cxn modelId="{4D26E579-E138-428F-B78A-5CC57C4D820E}" type="presParOf" srcId="{D7CC156C-A31F-4E42-97FB-43D82E866FC7}" destId="{6DE1DA20-E8B6-4E8F-A355-F1C3CFA51E51}" srcOrd="1" destOrd="0" presId="urn:microsoft.com/office/officeart/2008/layout/SquareAccentList"/>
    <dgm:cxn modelId="{C20E797D-701C-4DB3-BBEB-1E71D1DC2F0B}" type="presParOf" srcId="{E77B9AEE-8A30-4D32-AED9-C1D95E63CDAA}" destId="{6A9CDD4E-DA52-4873-9D52-6DE56A686A35}" srcOrd="3" destOrd="0" presId="urn:microsoft.com/office/officeart/2008/layout/SquareAccentList"/>
    <dgm:cxn modelId="{2D58134D-E35C-4337-A4D2-C1307C929567}" type="presParOf" srcId="{6A9CDD4E-DA52-4873-9D52-6DE56A686A35}" destId="{EA7EDC67-47D2-4FB8-8077-A7B4C42C3880}" srcOrd="0" destOrd="0" presId="urn:microsoft.com/office/officeart/2008/layout/SquareAccentList"/>
    <dgm:cxn modelId="{BC76CB19-7B9D-46B0-8F77-9D5D0E007A8D}" type="presParOf" srcId="{EA7EDC67-47D2-4FB8-8077-A7B4C42C3880}" destId="{3D9AC752-838B-4DC1-BB57-0009F6A5DD0F}" srcOrd="0" destOrd="0" presId="urn:microsoft.com/office/officeart/2008/layout/SquareAccentList"/>
    <dgm:cxn modelId="{02C29026-6EDC-412D-B1E6-4C3405670FE7}" type="presParOf" srcId="{EA7EDC67-47D2-4FB8-8077-A7B4C42C3880}" destId="{142863A1-D565-4403-B4AC-E47684D46163}" srcOrd="1" destOrd="0" presId="urn:microsoft.com/office/officeart/2008/layout/SquareAccentList"/>
    <dgm:cxn modelId="{FD351C1D-9CC6-4B8C-962A-3DA1A2791C94}" type="presParOf" srcId="{EA7EDC67-47D2-4FB8-8077-A7B4C42C3880}" destId="{2663E277-E35C-455E-9FC4-4DA5B2B0A516}" srcOrd="2" destOrd="0" presId="urn:microsoft.com/office/officeart/2008/layout/SquareAccentList"/>
    <dgm:cxn modelId="{6097E67F-6E9C-494F-BF8B-B96825091023}" type="presParOf" srcId="{6A9CDD4E-DA52-4873-9D52-6DE56A686A35}" destId="{9CC8FB16-B132-47B7-BC2D-D779D8194BC6}" srcOrd="1" destOrd="0" presId="urn:microsoft.com/office/officeart/2008/layout/SquareAccentList"/>
    <dgm:cxn modelId="{F9B5CD39-3BD3-4E9A-8913-2E5144DAF572}" type="presParOf" srcId="{9CC8FB16-B132-47B7-BC2D-D779D8194BC6}" destId="{FC95FDDA-0EE7-4036-B10F-D5C304CC17E2}" srcOrd="0" destOrd="0" presId="urn:microsoft.com/office/officeart/2008/layout/SquareAccentList"/>
    <dgm:cxn modelId="{8C47F82D-4765-4C94-98FA-DC2677BE6322}" type="presParOf" srcId="{FC95FDDA-0EE7-4036-B10F-D5C304CC17E2}" destId="{6A5563DB-B82D-44E5-8E05-358D2B294174}" srcOrd="0" destOrd="0" presId="urn:microsoft.com/office/officeart/2008/layout/SquareAccentList"/>
    <dgm:cxn modelId="{81DB0D87-6D61-41CD-A89F-44BD3E533F14}" type="presParOf" srcId="{FC95FDDA-0EE7-4036-B10F-D5C304CC17E2}" destId="{F080E911-0A62-4A31-BF85-DCA2C8DFD6E6}" srcOrd="1" destOrd="0" presId="urn:microsoft.com/office/officeart/2008/layout/SquareAccentList"/>
    <dgm:cxn modelId="{7CFD0DE4-3CC8-43FF-8A21-3B4CADF3BB54}" type="presParOf" srcId="{9CC8FB16-B132-47B7-BC2D-D779D8194BC6}" destId="{D4803916-094C-4C7E-B3FC-0840FB19C029}" srcOrd="1" destOrd="0" presId="urn:microsoft.com/office/officeart/2008/layout/SquareAccentList"/>
    <dgm:cxn modelId="{4D5F91C0-DAAF-4663-876D-70B67BFB82EC}" type="presParOf" srcId="{D4803916-094C-4C7E-B3FC-0840FB19C029}" destId="{ED2472AB-436C-4BC4-B6C9-429444B6EB8A}" srcOrd="0" destOrd="0" presId="urn:microsoft.com/office/officeart/2008/layout/SquareAccentList"/>
    <dgm:cxn modelId="{68072E20-CC5E-425B-B9B1-3C61D76D733B}" type="presParOf" srcId="{D4803916-094C-4C7E-B3FC-0840FB19C029}" destId="{FE89B949-9843-4069-B9CF-1561E7E065C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22F72-C5EC-467C-9F54-CD58A5CD4B34}">
      <dsp:nvSpPr>
        <dsp:cNvPr id="0" name=""/>
        <dsp:cNvSpPr/>
      </dsp:nvSpPr>
      <dsp:spPr>
        <a:xfrm>
          <a:off x="3544" y="401278"/>
          <a:ext cx="1898701" cy="2233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C632FC-FAF0-418E-AB85-DDBB1D4DDB22}">
      <dsp:nvSpPr>
        <dsp:cNvPr id="0" name=""/>
        <dsp:cNvSpPr/>
      </dsp:nvSpPr>
      <dsp:spPr>
        <a:xfrm>
          <a:off x="3544" y="485169"/>
          <a:ext cx="139485" cy="13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6EDD9-21C7-4C0E-A15C-19D49DD6179D}">
      <dsp:nvSpPr>
        <dsp:cNvPr id="0" name=""/>
        <dsp:cNvSpPr/>
      </dsp:nvSpPr>
      <dsp:spPr>
        <a:xfrm>
          <a:off x="3544" y="0"/>
          <a:ext cx="1898701" cy="40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</a:t>
          </a:r>
          <a:endParaRPr lang="zh-CN" altLang="en-US" sz="2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4" y="0"/>
        <a:ext cx="1898701" cy="401278"/>
      </dsp:txXfrm>
    </dsp:sp>
    <dsp:sp modelId="{283799A8-DFFA-47F5-BA7F-8A6A1B3272FC}">
      <dsp:nvSpPr>
        <dsp:cNvPr id="0" name=""/>
        <dsp:cNvSpPr/>
      </dsp:nvSpPr>
      <dsp:spPr>
        <a:xfrm>
          <a:off x="3544" y="810305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13022-6EDD-41C9-B4AD-C17964D8BA4B}">
      <dsp:nvSpPr>
        <dsp:cNvPr id="0" name=""/>
        <dsp:cNvSpPr/>
      </dsp:nvSpPr>
      <dsp:spPr>
        <a:xfrm>
          <a:off x="136454" y="717480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技术背景</a:t>
          </a:r>
          <a:endParaRPr lang="zh-CN" altLang="en-US" sz="2800" kern="1200" dirty="0"/>
        </a:p>
      </dsp:txBody>
      <dsp:txXfrm>
        <a:off x="136454" y="717480"/>
        <a:ext cx="1765792" cy="325132"/>
      </dsp:txXfrm>
    </dsp:sp>
    <dsp:sp modelId="{3EEABB0B-82B4-4446-A2A4-4D6776E1C7B7}">
      <dsp:nvSpPr>
        <dsp:cNvPr id="0" name=""/>
        <dsp:cNvSpPr/>
      </dsp:nvSpPr>
      <dsp:spPr>
        <a:xfrm>
          <a:off x="3544" y="1135438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60"/>
              <a:satOff val="10000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4483E-7CB7-456C-B29E-1EEF1B9297C4}">
      <dsp:nvSpPr>
        <dsp:cNvPr id="0" name=""/>
        <dsp:cNvSpPr/>
      </dsp:nvSpPr>
      <dsp:spPr>
        <a:xfrm>
          <a:off x="136454" y="1042613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评价指标</a:t>
          </a:r>
          <a:endParaRPr lang="zh-CN" altLang="en-US" sz="2000" kern="1200" dirty="0"/>
        </a:p>
      </dsp:txBody>
      <dsp:txXfrm>
        <a:off x="136454" y="1042613"/>
        <a:ext cx="1765792" cy="325132"/>
      </dsp:txXfrm>
    </dsp:sp>
    <dsp:sp modelId="{0C9C72AC-CB22-4BB7-8186-438422708167}">
      <dsp:nvSpPr>
        <dsp:cNvPr id="0" name=""/>
        <dsp:cNvSpPr/>
      </dsp:nvSpPr>
      <dsp:spPr>
        <a:xfrm>
          <a:off x="3544" y="1460571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52131-BDA6-425C-BF0E-E68072C0D8FC}">
      <dsp:nvSpPr>
        <dsp:cNvPr id="0" name=""/>
        <dsp:cNvSpPr/>
      </dsp:nvSpPr>
      <dsp:spPr>
        <a:xfrm>
          <a:off x="136454" y="1367746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相关工作</a:t>
          </a:r>
          <a:endParaRPr lang="zh-CN" altLang="en-US" sz="2000" kern="1200" dirty="0"/>
        </a:p>
      </dsp:txBody>
      <dsp:txXfrm>
        <a:off x="136454" y="1367746"/>
        <a:ext cx="1765792" cy="325132"/>
      </dsp:txXfrm>
    </dsp:sp>
    <dsp:sp modelId="{3CD359B2-CA5C-469C-80F7-641A1FE7F2C9}">
      <dsp:nvSpPr>
        <dsp:cNvPr id="0" name=""/>
        <dsp:cNvSpPr/>
      </dsp:nvSpPr>
      <dsp:spPr>
        <a:xfrm>
          <a:off x="1997181" y="401278"/>
          <a:ext cx="1898701" cy="223376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23DA66-815D-4725-9D62-E031F5E474E7}">
      <dsp:nvSpPr>
        <dsp:cNvPr id="0" name=""/>
        <dsp:cNvSpPr/>
      </dsp:nvSpPr>
      <dsp:spPr>
        <a:xfrm>
          <a:off x="1997181" y="485169"/>
          <a:ext cx="139485" cy="13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B5F1D-0FBE-42AF-89FF-4DEF7F8AF949}">
      <dsp:nvSpPr>
        <dsp:cNvPr id="0" name=""/>
        <dsp:cNvSpPr/>
      </dsp:nvSpPr>
      <dsp:spPr>
        <a:xfrm>
          <a:off x="1997181" y="0"/>
          <a:ext cx="1898701" cy="40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原理分析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7181" y="0"/>
        <a:ext cx="1898701" cy="401278"/>
      </dsp:txXfrm>
    </dsp:sp>
    <dsp:sp modelId="{8AEA8F50-3886-4CBE-B628-099DD472B9E6}">
      <dsp:nvSpPr>
        <dsp:cNvPr id="0" name=""/>
        <dsp:cNvSpPr/>
      </dsp:nvSpPr>
      <dsp:spPr>
        <a:xfrm>
          <a:off x="1997181" y="810305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13180"/>
              <a:satOff val="30000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0469A-BED1-41F1-B62D-2F94CC2AC016}">
      <dsp:nvSpPr>
        <dsp:cNvPr id="0" name=""/>
        <dsp:cNvSpPr/>
      </dsp:nvSpPr>
      <dsp:spPr>
        <a:xfrm>
          <a:off x="2130090" y="717480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A-PUF</a:t>
          </a:r>
          <a:r>
            <a:rPr lang="zh-CN" altLang="en-US" sz="2000" kern="1200" dirty="0" smtClean="0"/>
            <a:t>建模</a:t>
          </a:r>
          <a:endParaRPr lang="zh-CN" altLang="en-US" sz="2000" kern="1200" dirty="0"/>
        </a:p>
      </dsp:txBody>
      <dsp:txXfrm>
        <a:off x="2130090" y="717480"/>
        <a:ext cx="1765792" cy="325132"/>
      </dsp:txXfrm>
    </dsp:sp>
    <dsp:sp modelId="{85ECA139-DAA9-4141-8690-87E092A98154}">
      <dsp:nvSpPr>
        <dsp:cNvPr id="0" name=""/>
        <dsp:cNvSpPr/>
      </dsp:nvSpPr>
      <dsp:spPr>
        <a:xfrm>
          <a:off x="1997181" y="1125093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815A0-CA16-410D-B0FC-2D64DD71D924}">
      <dsp:nvSpPr>
        <dsp:cNvPr id="0" name=""/>
        <dsp:cNvSpPr/>
      </dsp:nvSpPr>
      <dsp:spPr>
        <a:xfrm>
          <a:off x="2130090" y="1042613"/>
          <a:ext cx="1765792" cy="30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BRPUF</a:t>
          </a:r>
          <a:r>
            <a:rPr lang="zh-CN" altLang="en-US" sz="2000" kern="1200" dirty="0" smtClean="0"/>
            <a:t>建模</a:t>
          </a:r>
          <a:endParaRPr lang="zh-CN" altLang="en-US" sz="2000" kern="1200" dirty="0"/>
        </a:p>
      </dsp:txBody>
      <dsp:txXfrm>
        <a:off x="2130090" y="1042613"/>
        <a:ext cx="1765792" cy="304441"/>
      </dsp:txXfrm>
    </dsp:sp>
    <dsp:sp modelId="{E6B311BC-1A2F-4C5B-8B60-AEBB749AB6FF}">
      <dsp:nvSpPr>
        <dsp:cNvPr id="0" name=""/>
        <dsp:cNvSpPr/>
      </dsp:nvSpPr>
      <dsp:spPr>
        <a:xfrm>
          <a:off x="1997181" y="1439880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02647-FC21-4272-8D83-F41A53CB460F}">
      <dsp:nvSpPr>
        <dsp:cNvPr id="0" name=""/>
        <dsp:cNvSpPr/>
      </dsp:nvSpPr>
      <dsp:spPr>
        <a:xfrm>
          <a:off x="2130090" y="1347054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XOR-PUF</a:t>
          </a:r>
          <a:r>
            <a:rPr lang="zh-CN" altLang="en-US" sz="2000" kern="1200" dirty="0" smtClean="0"/>
            <a:t>建模</a:t>
          </a:r>
          <a:endParaRPr lang="zh-CN" altLang="en-US" sz="2000" kern="1200" dirty="0"/>
        </a:p>
      </dsp:txBody>
      <dsp:txXfrm>
        <a:off x="2130090" y="1347054"/>
        <a:ext cx="1765792" cy="325132"/>
      </dsp:txXfrm>
    </dsp:sp>
    <dsp:sp modelId="{E0BA1AB9-612C-41B6-A2F4-720F8A9BC7F9}">
      <dsp:nvSpPr>
        <dsp:cNvPr id="0" name=""/>
        <dsp:cNvSpPr/>
      </dsp:nvSpPr>
      <dsp:spPr>
        <a:xfrm>
          <a:off x="3990817" y="401278"/>
          <a:ext cx="1898701" cy="223376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F8C8D1-CDFE-47F8-AD94-813DF0901E29}">
      <dsp:nvSpPr>
        <dsp:cNvPr id="0" name=""/>
        <dsp:cNvSpPr/>
      </dsp:nvSpPr>
      <dsp:spPr>
        <a:xfrm>
          <a:off x="3990817" y="485169"/>
          <a:ext cx="139485" cy="13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6A40D-9923-4A06-AA74-DC9DD76CA0BE}">
      <dsp:nvSpPr>
        <dsp:cNvPr id="0" name=""/>
        <dsp:cNvSpPr/>
      </dsp:nvSpPr>
      <dsp:spPr>
        <a:xfrm>
          <a:off x="3990817" y="0"/>
          <a:ext cx="1898701" cy="40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新结构介绍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90817" y="0"/>
        <a:ext cx="1898701" cy="401278"/>
      </dsp:txXfrm>
    </dsp:sp>
    <dsp:sp modelId="{977DB0F9-188B-4727-BCD3-9339F49D6399}">
      <dsp:nvSpPr>
        <dsp:cNvPr id="0" name=""/>
        <dsp:cNvSpPr/>
      </dsp:nvSpPr>
      <dsp:spPr>
        <a:xfrm>
          <a:off x="3990817" y="810305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BB529-EA3C-458F-87D2-DB937AC8E9C9}">
      <dsp:nvSpPr>
        <dsp:cNvPr id="0" name=""/>
        <dsp:cNvSpPr/>
      </dsp:nvSpPr>
      <dsp:spPr>
        <a:xfrm>
          <a:off x="4123726" y="717480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电路结构</a:t>
          </a:r>
          <a:endParaRPr lang="zh-CN" altLang="en-US" sz="2000" kern="1200" dirty="0"/>
        </a:p>
      </dsp:txBody>
      <dsp:txXfrm>
        <a:off x="4123726" y="717480"/>
        <a:ext cx="1765792" cy="325132"/>
      </dsp:txXfrm>
    </dsp:sp>
    <dsp:sp modelId="{2BC35080-16B2-4AEF-B63A-9B9039961A56}">
      <dsp:nvSpPr>
        <dsp:cNvPr id="0" name=""/>
        <dsp:cNvSpPr/>
      </dsp:nvSpPr>
      <dsp:spPr>
        <a:xfrm>
          <a:off x="3990817" y="1135438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97419"/>
              <a:satOff val="70000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265B8-89D6-4018-9827-4F9556BCE1CC}">
      <dsp:nvSpPr>
        <dsp:cNvPr id="0" name=""/>
        <dsp:cNvSpPr/>
      </dsp:nvSpPr>
      <dsp:spPr>
        <a:xfrm>
          <a:off x="4123726" y="1042613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运作机制</a:t>
          </a:r>
          <a:endParaRPr lang="zh-CN" altLang="en-US" sz="1400" kern="1200" dirty="0"/>
        </a:p>
      </dsp:txBody>
      <dsp:txXfrm>
        <a:off x="4123726" y="1042613"/>
        <a:ext cx="1765792" cy="325132"/>
      </dsp:txXfrm>
    </dsp:sp>
    <dsp:sp modelId="{F5320CA5-42B6-4E83-8115-19DD46F24623}">
      <dsp:nvSpPr>
        <dsp:cNvPr id="0" name=""/>
        <dsp:cNvSpPr/>
      </dsp:nvSpPr>
      <dsp:spPr>
        <a:xfrm>
          <a:off x="3990817" y="1460571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1DA20-E8B6-4E8F-A355-F1C3CFA51E51}">
      <dsp:nvSpPr>
        <dsp:cNvPr id="0" name=""/>
        <dsp:cNvSpPr/>
      </dsp:nvSpPr>
      <dsp:spPr>
        <a:xfrm>
          <a:off x="4123726" y="1367746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测试结果</a:t>
          </a:r>
          <a:endParaRPr lang="zh-CN" altLang="en-US" sz="2000" kern="1200" dirty="0"/>
        </a:p>
      </dsp:txBody>
      <dsp:txXfrm>
        <a:off x="4123726" y="1367746"/>
        <a:ext cx="1765792" cy="325132"/>
      </dsp:txXfrm>
    </dsp:sp>
    <dsp:sp modelId="{3D9AC752-838B-4DC1-BB57-0009F6A5DD0F}">
      <dsp:nvSpPr>
        <dsp:cNvPr id="0" name=""/>
        <dsp:cNvSpPr/>
      </dsp:nvSpPr>
      <dsp:spPr>
        <a:xfrm>
          <a:off x="5984453" y="401278"/>
          <a:ext cx="1898701" cy="223376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2863A1-D565-4403-B4AC-E47684D46163}">
      <dsp:nvSpPr>
        <dsp:cNvPr id="0" name=""/>
        <dsp:cNvSpPr/>
      </dsp:nvSpPr>
      <dsp:spPr>
        <a:xfrm>
          <a:off x="5984453" y="485169"/>
          <a:ext cx="139485" cy="13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3E277-E35C-455E-9FC4-4DA5B2B0A516}">
      <dsp:nvSpPr>
        <dsp:cNvPr id="0" name=""/>
        <dsp:cNvSpPr/>
      </dsp:nvSpPr>
      <dsp:spPr>
        <a:xfrm>
          <a:off x="5984453" y="0"/>
          <a:ext cx="1898701" cy="40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84453" y="0"/>
        <a:ext cx="1898701" cy="401278"/>
      </dsp:txXfrm>
    </dsp:sp>
    <dsp:sp modelId="{6A5563DB-B82D-44E5-8E05-358D2B294174}">
      <dsp:nvSpPr>
        <dsp:cNvPr id="0" name=""/>
        <dsp:cNvSpPr/>
      </dsp:nvSpPr>
      <dsp:spPr>
        <a:xfrm>
          <a:off x="5984453" y="810305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439539"/>
              <a:satOff val="90000"/>
              <a:lumOff val="-1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0E911-0A62-4A31-BF85-DCA2C8DFD6E6}">
      <dsp:nvSpPr>
        <dsp:cNvPr id="0" name=""/>
        <dsp:cNvSpPr/>
      </dsp:nvSpPr>
      <dsp:spPr>
        <a:xfrm>
          <a:off x="6117362" y="717480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工作总结</a:t>
          </a:r>
          <a:endParaRPr lang="zh-CN" altLang="en-US" sz="2000" kern="1200" dirty="0">
            <a:latin typeface="+mn-ea"/>
            <a:ea typeface="+mn-ea"/>
          </a:endParaRPr>
        </a:p>
      </dsp:txBody>
      <dsp:txXfrm>
        <a:off x="6117362" y="717480"/>
        <a:ext cx="1765792" cy="325132"/>
      </dsp:txXfrm>
    </dsp:sp>
    <dsp:sp modelId="{ED2472AB-436C-4BC4-B6C9-429444B6EB8A}">
      <dsp:nvSpPr>
        <dsp:cNvPr id="0" name=""/>
        <dsp:cNvSpPr/>
      </dsp:nvSpPr>
      <dsp:spPr>
        <a:xfrm>
          <a:off x="5984453" y="1135438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9B949-9843-4069-B9CF-1561E7E065C6}">
      <dsp:nvSpPr>
        <dsp:cNvPr id="0" name=""/>
        <dsp:cNvSpPr/>
      </dsp:nvSpPr>
      <dsp:spPr>
        <a:xfrm>
          <a:off x="6117362" y="1042613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前景展望</a:t>
          </a:r>
          <a:endParaRPr lang="zh-CN" altLang="en-US" sz="2000" kern="1200" dirty="0">
            <a:latin typeface="+mn-ea"/>
            <a:ea typeface="+mn-ea"/>
          </a:endParaRPr>
        </a:p>
      </dsp:txBody>
      <dsp:txXfrm>
        <a:off x="6117362" y="1042613"/>
        <a:ext cx="1765792" cy="325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9D1C3-1840-4C8C-8346-C7B070252024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30475-7E08-48EE-98AF-5ED2B58F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4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1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7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4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9144000" cy="26310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973" y="862641"/>
            <a:ext cx="8604849" cy="1646685"/>
          </a:xfrm>
        </p:spPr>
        <p:txBody>
          <a:bodyPr anchor="b"/>
          <a:lstStyle>
            <a:lvl1pPr algn="l">
              <a:defRPr sz="4500" b="1" baseline="0">
                <a:solidFill>
                  <a:schemeClr val="bg1"/>
                </a:solidFill>
                <a:latin typeface="Century" panose="02040604050505020304" pitchFamily="18" charset="0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09340471"/>
              </p:ext>
            </p:extLst>
          </p:nvPr>
        </p:nvGraphicFramePr>
        <p:xfrm>
          <a:off x="219972" y="2837941"/>
          <a:ext cx="6096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7892"/>
                <a:gridCol w="4858108"/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报告人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唐文懿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导师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贾嵩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2016-4-15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4CAC-7CC1-43F7-B3CF-495ECC3AFC16}" type="datetime1">
              <a:rPr lang="zh-CN" altLang="en-US" smtClean="0"/>
              <a:pPr/>
              <a:t>2016/4/11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539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640E-85FC-407C-8719-B932D25C2066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36944" y="594109"/>
            <a:ext cx="6867705" cy="586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baseline="0">
                <a:solidFill>
                  <a:schemeClr val="tx1"/>
                </a:solidFill>
                <a:latin typeface="Century" panose="02040604050505020304" pitchFamily="18" charset="0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15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3F86-514F-49B2-A04E-9C16481B1212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9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944" y="594109"/>
            <a:ext cx="6867705" cy="5865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5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7CE4-F671-4C68-9CE2-256BF65B29C7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5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36944" y="594109"/>
            <a:ext cx="6867705" cy="5865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56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C98-23D9-4C72-A5AA-AF93E7BC45D7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6944" y="594109"/>
            <a:ext cx="6867705" cy="58650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74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5FB-A961-48A6-AF28-F6CF8C4CE4AB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内容占位符 10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7610475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36944" y="594109"/>
            <a:ext cx="6867705" cy="58650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16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97F0-605D-46F1-9D55-2E4C39E61FC9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74BD-1CE4-4E6F-8DEA-827E38D1CE58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7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F2B5-33A0-49A6-B8D2-5BD332896B8D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11899"/>
            <a:ext cx="9144000" cy="5461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4023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Britannic Bold" panose="020B0903060703020204" pitchFamily="34" charset="0"/>
              </a:defRPr>
            </a:lvl1pPr>
          </a:lstStyle>
          <a:p>
            <a:fld id="{5C4E4CAC-7CC1-43F7-B3CF-495ECC3AFC16}" type="datetime1">
              <a:rPr lang="zh-CN" altLang="en-US" smtClean="0"/>
              <a:pPr/>
              <a:t>2016/4/11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40238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北京大学硕士毕业答辩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4023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  <a:latin typeface="Britannic Bold" panose="020B0903060703020204" pitchFamily="34" charset="0"/>
              </a:defRPr>
            </a:lvl1pPr>
          </a:lstStyle>
          <a:p>
            <a:fld id="{ED34C3B6-DCD7-4A30-8693-C31ECCFCB39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77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Century" panose="02040604050505020304" pitchFamily="18" charset="0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C00000"/>
        </a:buClr>
        <a:buFont typeface="Wingdings" panose="05000000000000000000" pitchFamily="2" charset="2"/>
        <a:buChar char="u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dirty="0" smtClean="0"/>
              <a:t>高不可预测性</a:t>
            </a:r>
            <a:r>
              <a:rPr lang="en-US" altLang="zh-CN" dirty="0" smtClean="0"/>
              <a:t>PUF</a:t>
            </a:r>
            <a:r>
              <a:rPr lang="zh-CN" altLang="en-US" dirty="0" smtClean="0"/>
              <a:t>电路设计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Design methodology of Unpredictable Physical Unclonable Functions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02387"/>
            <a:ext cx="3086100" cy="365125"/>
          </a:xfrm>
        </p:spPr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Arbiter 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一个交换器</a:t>
            </a:r>
            <a:r>
              <a:rPr lang="en-US" altLang="zh-CN" dirty="0" smtClean="0"/>
              <a:t>4</a:t>
            </a:r>
            <a:r>
              <a:rPr lang="zh-CN" altLang="en-US" dirty="0"/>
              <a:t>条路径</a:t>
            </a:r>
            <a:r>
              <a:rPr lang="zh-CN" altLang="en-US" dirty="0" smtClean="0"/>
              <a:t>延迟：</a:t>
            </a:r>
            <a:r>
              <a:rPr lang="en-US" altLang="zh-CN" dirty="0" smtClean="0">
                <a:solidFill>
                  <a:srgbClr val="FF0000"/>
                </a:solidFill>
              </a:rPr>
              <a:t>p, q, r, 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23999" y="4833983"/>
                <a:ext cx="5543006" cy="1129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99" y="4833983"/>
                <a:ext cx="5543006" cy="11295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47" y="2382973"/>
            <a:ext cx="4696506" cy="2237571"/>
          </a:xfrm>
          <a:prstGeom prst="rect">
            <a:avLst/>
          </a:prstGeom>
        </p:spPr>
      </p:pic>
      <p:sp>
        <p:nvSpPr>
          <p:cNvPr id="11" name="右大括号 10"/>
          <p:cNvSpPr/>
          <p:nvPr/>
        </p:nvSpPr>
        <p:spPr>
          <a:xfrm>
            <a:off x="5762353" y="5049768"/>
            <a:ext cx="409303" cy="697971"/>
          </a:xfrm>
          <a:prstGeom prst="rightBrace">
            <a:avLst>
              <a:gd name="adj1" fmla="val 48049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171656" y="5107756"/>
                <a:ext cx="236982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656" y="5107756"/>
                <a:ext cx="2369820" cy="639983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4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Arbiter 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一个交换器</a:t>
            </a:r>
            <a:r>
              <a:rPr lang="en-US" altLang="zh-CN" dirty="0" smtClean="0"/>
              <a:t>4</a:t>
            </a:r>
            <a:r>
              <a:rPr lang="zh-CN" altLang="en-US" dirty="0"/>
              <a:t>条路径</a:t>
            </a:r>
            <a:r>
              <a:rPr lang="zh-CN" altLang="en-US" dirty="0" smtClean="0"/>
              <a:t>延迟：</a:t>
            </a:r>
            <a:r>
              <a:rPr lang="en-US" altLang="zh-CN" dirty="0" smtClean="0">
                <a:solidFill>
                  <a:srgbClr val="FF0000"/>
                </a:solidFill>
              </a:rPr>
              <a:t>p, q, r, 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47" y="2382973"/>
            <a:ext cx="4696506" cy="2237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88452" y="5265552"/>
                <a:ext cx="15670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52" y="5265552"/>
                <a:ext cx="1567096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7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线性分类器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原理分析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95851" y="1406042"/>
            <a:ext cx="5952297" cy="2630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746882" y="4262409"/>
                <a:ext cx="4564135" cy="1793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8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800" i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800" dirty="0" smtClean="0"/>
              </a:p>
              <a:p>
                <a:pPr lvl="1"/>
                <a:r>
                  <a:rPr lang="en-US" altLang="zh-CN" sz="2000" dirty="0" smtClean="0"/>
                  <a:t>N</a:t>
                </a:r>
                <a:r>
                  <a:rPr lang="zh-CN" altLang="en-US" sz="2000" dirty="0" smtClean="0"/>
                  <a:t>维空间线性可分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分界线</a:t>
                </a:r>
                <a:r>
                  <a:rPr lang="en-US" altLang="zh-CN" sz="2000" dirty="0" smtClean="0"/>
                  <a:t>——</a:t>
                </a:r>
                <a:r>
                  <a:rPr lang="zh-CN" altLang="en-US" sz="2000" dirty="0" smtClean="0"/>
                  <a:t>超平面</a:t>
                </a:r>
                <a:endParaRPr lang="en-US" altLang="zh-CN" sz="2000" dirty="0" smtClean="0"/>
              </a:p>
              <a:p>
                <a:pPr lvl="1"/>
                <a:r>
                  <a:rPr lang="en-US" altLang="zh-CN" sz="2000" dirty="0" smtClean="0"/>
                  <a:t>SVM——</a:t>
                </a:r>
                <a:r>
                  <a:rPr lang="zh-CN" altLang="en-US" sz="2000" dirty="0" smtClean="0"/>
                  <a:t>求解超平面解析式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882" y="4262409"/>
                <a:ext cx="4564135" cy="1793311"/>
              </a:xfrm>
              <a:prstGeom prst="rect">
                <a:avLst/>
              </a:prstGeom>
              <a:blipFill rotWithShape="0"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37" y="1825625"/>
            <a:ext cx="4898867" cy="2603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BR-PUF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47523"/>
                <a:ext cx="7886700" cy="2529439"/>
              </a:xfrm>
            </p:spPr>
            <p:txBody>
              <a:bodyPr/>
              <a:lstStyle/>
              <a:p>
                <a:r>
                  <a:rPr lang="en-US" altLang="zh-CN" dirty="0" smtClean="0"/>
                  <a:t>NAND</a:t>
                </a:r>
                <a:r>
                  <a:rPr lang="zh-CN" altLang="en-US" dirty="0" smtClean="0"/>
                  <a:t>：上升沿</a:t>
                </a:r>
                <a:r>
                  <a:rPr lang="en-US" altLang="zh-CN" dirty="0" smtClean="0"/>
                  <a:t>--</a:t>
                </a:r>
                <a:r>
                  <a:rPr lang="zh-CN" altLang="en-US" dirty="0" smtClean="0"/>
                  <a:t>下降沿延迟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</m:oMath>
                </a14:m>
                <a:r>
                  <a:rPr lang="zh-CN" altLang="en-US" dirty="0" smtClean="0"/>
                  <a:t>，下降沿</a:t>
                </a:r>
                <a:r>
                  <a:rPr lang="en-US" altLang="zh-CN" dirty="0" smtClean="0"/>
                  <a:t>—</a:t>
                </a:r>
                <a:r>
                  <a:rPr lang="zh-CN" altLang="en-US" dirty="0" smtClean="0"/>
                  <a:t>上升沿延迟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：周期信号占空比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47523"/>
                <a:ext cx="7886700" cy="2529439"/>
              </a:xfrm>
              <a:blipFill rotWithShape="0">
                <a:blip r:embed="rId3"/>
                <a:stretch>
                  <a:fillRect l="-773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098" y="1858592"/>
            <a:ext cx="5805744" cy="17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2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37" y="2115397"/>
            <a:ext cx="4898867" cy="2603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BR-PUF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719048"/>
                <a:ext cx="7886700" cy="168333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719048"/>
                <a:ext cx="7886700" cy="1683339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28650" y="1600200"/>
            <a:ext cx="7886700" cy="168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u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每级两个与非门</a:t>
            </a:r>
            <a:r>
              <a:rPr lang="en-US" altLang="zh-CN" dirty="0" err="1" smtClean="0"/>
              <a:t>tr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tf</a:t>
            </a:r>
            <a:r>
              <a:rPr lang="zh-CN" altLang="en-US" dirty="0" smtClean="0"/>
              <a:t>设为</a:t>
            </a:r>
            <a:r>
              <a:rPr lang="en-US" altLang="zh-CN" dirty="0" smtClean="0">
                <a:solidFill>
                  <a:srgbClr val="FF0000"/>
                </a:solidFill>
              </a:rPr>
              <a:t>p, q, r, s</a:t>
            </a:r>
          </a:p>
        </p:txBody>
      </p:sp>
    </p:spTree>
    <p:extLst>
      <p:ext uri="{BB962C8B-B14F-4D97-AF65-F5344CB8AC3E}">
        <p14:creationId xmlns:p14="http://schemas.microsoft.com/office/powerpoint/2010/main" val="229166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XOR-PUF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2783839"/>
            <a:ext cx="7153275" cy="34016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52703" y="2405908"/>
            <a:ext cx="21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片内分布仿真曲线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644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新结构介绍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2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PUF</a:t>
            </a:r>
            <a:r>
              <a:rPr lang="zh-CN" altLang="en-US" dirty="0" smtClean="0"/>
              <a:t>设计指标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高不可预测性</a:t>
                </a:r>
                <a:r>
                  <a:rPr lang="en-US" altLang="zh-CN" dirty="0" smtClean="0"/>
                  <a:t>PUF</a:t>
                </a:r>
              </a:p>
              <a:p>
                <a:r>
                  <a:rPr lang="zh-CN" altLang="en-US" dirty="0"/>
                  <a:t>主要</a:t>
                </a:r>
                <a:r>
                  <a:rPr lang="zh-CN" altLang="en-US" dirty="0" smtClean="0"/>
                  <a:t>指标：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最小线性可</a:t>
                </a:r>
                <a:r>
                  <a:rPr lang="zh-CN" altLang="en-US" dirty="0" smtClean="0"/>
                  <a:t>分维度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片内分布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→0.5,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片间分布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→0.5,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 smtClean="0"/>
                  <a:t>（工艺相关）</a:t>
                </a:r>
                <a:endParaRPr lang="en-US" altLang="zh-CN" dirty="0"/>
              </a:p>
              <a:p>
                <a:r>
                  <a:rPr lang="zh-CN" altLang="en-US" dirty="0" smtClean="0"/>
                  <a:t>次要指标：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面积开销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激励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响应速度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新结构</a:t>
            </a:r>
            <a:r>
              <a:rPr lang="en-US" altLang="zh-CN" dirty="0" smtClean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2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交换器逻辑结构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交换器实现细节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驱动上升沿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下降沿是不同</a:t>
            </a:r>
            <a:r>
              <a:rPr lang="en-US" altLang="zh-CN" dirty="0" smtClean="0"/>
              <a:t>MOS</a:t>
            </a:r>
            <a:r>
              <a:rPr lang="zh-CN" altLang="en-US" dirty="0" smtClean="0"/>
              <a:t>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99" y="2692277"/>
            <a:ext cx="5998802" cy="26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PA-PUF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Pulse Arbiter PUF</a:t>
                </a:r>
              </a:p>
              <a:p>
                <a:pPr lvl="1"/>
                <a:r>
                  <a:rPr lang="en-US" altLang="zh-CN" dirty="0" smtClean="0"/>
                  <a:t>DFF1—</a:t>
                </a:r>
                <a:r>
                  <a:rPr lang="zh-CN" altLang="en-US" dirty="0" smtClean="0"/>
                  <a:t>正边沿触发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DFF2—</a:t>
                </a:r>
                <a:r>
                  <a:rPr lang="zh-CN" altLang="en-US" dirty="0" smtClean="0"/>
                  <a:t>负边沿触发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8" y="3167995"/>
            <a:ext cx="8205924" cy="228071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1223" y="4001294"/>
            <a:ext cx="844732" cy="109728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531223" y="5098574"/>
            <a:ext cx="0" cy="41395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31223" y="5526279"/>
            <a:ext cx="2294164" cy="36933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宽度</a:t>
            </a:r>
            <a:r>
              <a:rPr lang="en-US" altLang="zh-CN" dirty="0" smtClean="0"/>
              <a:t>W</a:t>
            </a:r>
            <a:r>
              <a:rPr lang="zh-CN" altLang="en-US" dirty="0" smtClean="0"/>
              <a:t>取值范围？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12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6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脉冲信号传递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→+∞: </m:t>
                    </m:r>
                  </m:oMath>
                </a14:m>
                <a:r>
                  <a:rPr lang="zh-CN" altLang="en-US" dirty="0" smtClean="0"/>
                  <a:t>一般情况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→0: </m:t>
                    </m:r>
                  </m:oMath>
                </a14:m>
                <a:r>
                  <a:rPr lang="zh-CN" altLang="en-US" dirty="0" smtClean="0"/>
                  <a:t>信号无法传递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∼0: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信号“消失”：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1555296" y="2717031"/>
            <a:ext cx="7479448" cy="3431220"/>
            <a:chOff x="1555296" y="2368688"/>
            <a:chExt cx="7479448" cy="3431220"/>
          </a:xfrm>
        </p:grpSpPr>
        <p:sp>
          <p:nvSpPr>
            <p:cNvPr id="8" name="文本框 7"/>
            <p:cNvSpPr txBox="1"/>
            <p:nvPr/>
          </p:nvSpPr>
          <p:spPr>
            <a:xfrm>
              <a:off x="4066903" y="2368688"/>
              <a:ext cx="1010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Switcher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555296" y="3043645"/>
              <a:ext cx="1027612" cy="653143"/>
              <a:chOff x="1271451" y="3309257"/>
              <a:chExt cx="1593669" cy="653143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271451" y="3958771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1802674" y="3309257"/>
                <a:ext cx="0" cy="653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802674" y="3309257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2333897" y="3309257"/>
                <a:ext cx="0" cy="653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333897" y="3962400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2686050" y="2804159"/>
              <a:ext cx="3771900" cy="2995749"/>
              <a:chOff x="2686050" y="2804159"/>
              <a:chExt cx="3771900" cy="299574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509554" y="2804159"/>
                <a:ext cx="2124892" cy="2995749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 flipH="1">
                <a:off x="2686050" y="3370217"/>
                <a:ext cx="82350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5634446" y="3370217"/>
                <a:ext cx="82350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2686050" y="5269306"/>
                <a:ext cx="82350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5634446" y="5269306"/>
                <a:ext cx="82350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3753313" y="3048907"/>
              <a:ext cx="734948" cy="642620"/>
              <a:chOff x="3570796" y="3152140"/>
              <a:chExt cx="734948" cy="64262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3570796" y="3794760"/>
                <a:ext cx="277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3848100" y="3152140"/>
                <a:ext cx="180340" cy="64262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4028440" y="3152140"/>
                <a:ext cx="277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 flipH="1" flipV="1">
              <a:off x="4693113" y="3048907"/>
              <a:ext cx="734948" cy="642620"/>
              <a:chOff x="3570796" y="3152140"/>
              <a:chExt cx="734948" cy="642620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3570796" y="3794760"/>
                <a:ext cx="277304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3848100" y="3152140"/>
                <a:ext cx="180340" cy="64262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028440" y="3152140"/>
                <a:ext cx="277304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 flipH="1">
              <a:off x="3753313" y="4947996"/>
              <a:ext cx="734948" cy="642620"/>
              <a:chOff x="3570796" y="3152140"/>
              <a:chExt cx="734948" cy="642620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3570796" y="3794760"/>
                <a:ext cx="277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3848100" y="3152140"/>
                <a:ext cx="180340" cy="64262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4028440" y="3152140"/>
                <a:ext cx="277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 flipV="1">
              <a:off x="4536802" y="4947996"/>
              <a:ext cx="734948" cy="642620"/>
              <a:chOff x="3570796" y="3152140"/>
              <a:chExt cx="734948" cy="64262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3570796" y="3794760"/>
                <a:ext cx="277304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3848100" y="3152140"/>
                <a:ext cx="180340" cy="64262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4028440" y="3152140"/>
                <a:ext cx="277304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4122420" y="3199719"/>
              <a:ext cx="937260" cy="340995"/>
              <a:chOff x="4122420" y="3199719"/>
              <a:chExt cx="937260" cy="340995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4122420" y="3199719"/>
                <a:ext cx="0" cy="3409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059680" y="3199719"/>
                <a:ext cx="0" cy="3409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4122420" y="3370217"/>
                <a:ext cx="93535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4122420" y="5118992"/>
              <a:ext cx="772160" cy="340995"/>
              <a:chOff x="4122420" y="3199719"/>
              <a:chExt cx="937260" cy="340995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4122420" y="3199719"/>
                <a:ext cx="0" cy="3409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5059680" y="3199719"/>
                <a:ext cx="0" cy="3409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4122420" y="3370217"/>
                <a:ext cx="93535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4191943" y="3359453"/>
                  <a:ext cx="40371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943" y="3359453"/>
                  <a:ext cx="403715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" r="-22727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4053857" y="4682242"/>
                  <a:ext cx="40371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857" y="4682242"/>
                  <a:ext cx="40371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818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1762533" y="3816628"/>
                  <a:ext cx="6131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533" y="3816628"/>
                  <a:ext cx="6131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组合 53"/>
            <p:cNvGrpSpPr/>
            <p:nvPr/>
          </p:nvGrpSpPr>
          <p:grpSpPr>
            <a:xfrm>
              <a:off x="6700338" y="3043645"/>
              <a:ext cx="482601" cy="653143"/>
              <a:chOff x="1271451" y="3309257"/>
              <a:chExt cx="1593669" cy="653143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1271451" y="3958771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V="1">
                <a:off x="1802674" y="3309257"/>
                <a:ext cx="0" cy="653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802674" y="3309257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2333897" y="3309257"/>
                <a:ext cx="0" cy="653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2333897" y="3962400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6401852" y="3816628"/>
                  <a:ext cx="2632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852" y="3816628"/>
                  <a:ext cx="263289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74" y="2762597"/>
            <a:ext cx="6937953" cy="34143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RPA-PUF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 smtClean="0"/>
                  <a:t>随机脉冲</a:t>
                </a:r>
                <a:r>
                  <a:rPr lang="en-US" altLang="zh-CN" b="1" dirty="0" smtClean="0"/>
                  <a:t>PUF</a:t>
                </a:r>
                <a:endParaRPr lang="en-US" altLang="zh-CN" b="1" dirty="0"/>
              </a:p>
              <a:p>
                <a:r>
                  <a:rPr lang="zh-CN" altLang="en-US" dirty="0" smtClean="0"/>
                  <a:t>随机码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S=1</a:t>
                </a:r>
                <a:r>
                  <a:rPr lang="zh-CN" altLang="en-US" dirty="0" smtClean="0"/>
                  <a:t>：正脉冲，复位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S=0</a:t>
                </a:r>
                <a:r>
                  <a:rPr lang="zh-CN" altLang="en-US" dirty="0" smtClean="0"/>
                  <a:t>：负脉冲，复位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输出编码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多次</a:t>
                </a:r>
                <a:r>
                  <a:rPr lang="zh-CN" altLang="en-US" dirty="0" smtClean="0"/>
                  <a:t>采样，舍弃随机响应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7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91" y="1736762"/>
            <a:ext cx="5239166" cy="25783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RPA-PUF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均</a:t>
                </a:r>
                <a:r>
                  <a:rPr lang="zh-CN" altLang="en-US" dirty="0" smtClean="0"/>
                  <a:t>不“消失”；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“消失”其一；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均“消失”。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7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39" y="3797521"/>
            <a:ext cx="4573458" cy="24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单次采样：</a:t>
            </a:r>
            <a:r>
              <a:rPr lang="en-US" altLang="zh-CN" dirty="0"/>
              <a:t>=</a:t>
            </a:r>
            <a:r>
              <a:rPr lang="en-US" altLang="zh-CN" dirty="0" smtClean="0"/>
              <a:t>XOR+</a:t>
            </a:r>
            <a:r>
              <a:rPr lang="zh-CN" altLang="en-US" dirty="0" smtClean="0"/>
              <a:t>随机掩码</a:t>
            </a:r>
            <a:endParaRPr lang="en-US" altLang="zh-CN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多次采样：近似</a:t>
            </a:r>
            <a:r>
              <a:rPr lang="en-US" altLang="zh-CN" dirty="0" smtClean="0"/>
              <a:t>XOR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4" y="2838995"/>
            <a:ext cx="4371676" cy="26184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0" y="2838995"/>
            <a:ext cx="4370400" cy="26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随机性分布对比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49982"/>
            <a:ext cx="7886700" cy="430262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独特性分布对比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3738"/>
            <a:ext cx="7886700" cy="42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RPA-PUF</a:t>
            </a:r>
            <a:r>
              <a:rPr lang="zh-CN" altLang="en-US" dirty="0" smtClean="0"/>
              <a:t>建模攻击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RPAPUF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XOR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3" y="2566988"/>
            <a:ext cx="7152872" cy="36099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3" y="2566987"/>
            <a:ext cx="71532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建模攻击结果对比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RPAPUF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XOR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3" y="2566988"/>
            <a:ext cx="7152872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主要贡献：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BRPUF</a:t>
            </a:r>
            <a:r>
              <a:rPr lang="zh-CN" altLang="en-US" dirty="0" smtClean="0"/>
              <a:t>结构建立模型，并成功实施建模攻击；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预测率</a:t>
            </a:r>
            <a:r>
              <a:rPr lang="en-US" altLang="zh-CN" dirty="0" smtClean="0"/>
              <a:t>&gt;99%</a:t>
            </a:r>
          </a:p>
          <a:p>
            <a:pPr lvl="1"/>
            <a:r>
              <a:rPr lang="zh-CN" altLang="en-US" dirty="0" smtClean="0"/>
              <a:t>训练集</a:t>
            </a:r>
            <a:r>
              <a:rPr lang="en-US" altLang="zh-CN" dirty="0" smtClean="0"/>
              <a:t>&lt;5000 CRPs</a:t>
            </a:r>
          </a:p>
          <a:p>
            <a:r>
              <a:rPr lang="zh-CN" altLang="en-US" dirty="0" smtClean="0"/>
              <a:t>提出新型</a:t>
            </a:r>
            <a:r>
              <a:rPr lang="en-US" altLang="zh-CN" dirty="0" smtClean="0"/>
              <a:t>PUF</a:t>
            </a:r>
            <a:r>
              <a:rPr lang="zh-CN" altLang="en-US" dirty="0" smtClean="0"/>
              <a:t>结构；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具有良好的抗建模攻击性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具有良好的统计分布特性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展望：</a:t>
            </a:r>
            <a:endParaRPr lang="en-US" altLang="zh-CN" dirty="0" smtClean="0"/>
          </a:p>
          <a:p>
            <a:r>
              <a:rPr lang="en-US" altLang="zh-CN" dirty="0" smtClean="0"/>
              <a:t>PUF</a:t>
            </a:r>
            <a:r>
              <a:rPr lang="zh-CN" altLang="en-US" dirty="0" smtClean="0"/>
              <a:t>高层次应用：协议</a:t>
            </a:r>
            <a:endParaRPr lang="en-US" altLang="zh-CN" dirty="0" smtClean="0"/>
          </a:p>
          <a:p>
            <a:r>
              <a:rPr lang="zh-CN" altLang="en-US" dirty="0"/>
              <a:t>流</a:t>
            </a:r>
            <a:r>
              <a:rPr lang="zh-CN" altLang="en-US" dirty="0" smtClean="0"/>
              <a:t>片实现以及</a:t>
            </a:r>
            <a:r>
              <a:rPr lang="en-US" altLang="zh-CN" dirty="0" smtClean="0"/>
              <a:t>PVT</a:t>
            </a:r>
            <a:r>
              <a:rPr lang="zh-CN" altLang="en-US" dirty="0" smtClean="0"/>
              <a:t>变化分析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主要参考文献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51839"/>
            <a:ext cx="7886700" cy="190434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91024"/>
            <a:ext cx="7887600" cy="15439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4800" y="1908294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4799" y="2539036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/>
              <a:t>2</a:t>
            </a:r>
            <a:r>
              <a:rPr lang="en-US" altLang="zh-CN" dirty="0" smtClean="0"/>
              <a:t>]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4798" y="3195904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[3]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4797" y="3817936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[4]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4796" y="4739629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18861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从信息安全说起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76649" y="2346665"/>
            <a:ext cx="1656000" cy="165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71" y="2346665"/>
            <a:ext cx="1488658" cy="1654629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899955" y="3030286"/>
            <a:ext cx="3466011" cy="287383"/>
          </a:xfrm>
          <a:prstGeom prst="rightArrow">
            <a:avLst>
              <a:gd name="adj1" fmla="val 50000"/>
              <a:gd name="adj2" fmla="val 165151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标注 11"/>
          <p:cNvSpPr/>
          <p:nvPr/>
        </p:nvSpPr>
        <p:spPr>
          <a:xfrm>
            <a:off x="2494333" y="2213284"/>
            <a:ext cx="1181676" cy="591578"/>
          </a:xfrm>
          <a:prstGeom prst="cloudCallout">
            <a:avLst>
              <a:gd name="adj1" fmla="val -69883"/>
              <a:gd name="adj2" fmla="val 71248"/>
            </a:avLst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吃了么</a:t>
            </a:r>
            <a:endParaRPr lang="zh-CN" altLang="en-US" sz="1400" b="1" dirty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7675025" y="2213284"/>
            <a:ext cx="1181676" cy="591578"/>
          </a:xfrm>
          <a:prstGeom prst="cloudCallout">
            <a:avLst>
              <a:gd name="adj1" fmla="val -69146"/>
              <a:gd name="adj2" fmla="val 31502"/>
            </a:avLst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吃了么</a:t>
            </a:r>
            <a:endParaRPr lang="zh-CN" altLang="en-US" sz="1400" b="1" dirty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11" y="4312362"/>
            <a:ext cx="1081978" cy="826361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>
            <a:off x="4446222" y="3409939"/>
            <a:ext cx="208014" cy="876353"/>
          </a:xfrm>
          <a:prstGeom prst="downArrow">
            <a:avLst/>
          </a:prstGeom>
          <a:solidFill>
            <a:srgbClr val="CA3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云形标注 17"/>
          <p:cNvSpPr/>
          <p:nvPr/>
        </p:nvSpPr>
        <p:spPr>
          <a:xfrm>
            <a:off x="5047569" y="3788850"/>
            <a:ext cx="996180" cy="591578"/>
          </a:xfrm>
          <a:prstGeom prst="cloudCallout">
            <a:avLst>
              <a:gd name="adj1" fmla="val -71357"/>
              <a:gd name="adj2" fmla="val 53583"/>
            </a:avLst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#@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84472" y="4522330"/>
            <a:ext cx="140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加密算法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密钥生成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密钥分发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密钥储存</a:t>
            </a:r>
            <a:endParaRPr lang="zh-CN" altLang="en-US" dirty="0"/>
          </a:p>
        </p:txBody>
      </p:sp>
      <p:sp>
        <p:nvSpPr>
          <p:cNvPr id="22" name="右大括号 21"/>
          <p:cNvSpPr/>
          <p:nvPr/>
        </p:nvSpPr>
        <p:spPr>
          <a:xfrm>
            <a:off x="2433791" y="4701335"/>
            <a:ext cx="308863" cy="842319"/>
          </a:xfrm>
          <a:prstGeom prst="rightBrace">
            <a:avLst>
              <a:gd name="adj1" fmla="val 3233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828650" y="4937828"/>
            <a:ext cx="113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密码协议</a:t>
            </a:r>
            <a:endParaRPr lang="zh-CN" altLang="en-US" b="1" dirty="0"/>
          </a:p>
        </p:txBody>
      </p:sp>
      <p:sp>
        <p:nvSpPr>
          <p:cNvPr id="9" name="云形 8"/>
          <p:cNvSpPr/>
          <p:nvPr/>
        </p:nvSpPr>
        <p:spPr>
          <a:xfrm>
            <a:off x="3718560" y="2686299"/>
            <a:ext cx="1663338" cy="1023553"/>
          </a:xfrm>
          <a:prstGeom prst="cloud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38" y="2908448"/>
            <a:ext cx="589782" cy="5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7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7" grpId="0" animBg="1"/>
      <p:bldP spid="18" grpId="0" animBg="1"/>
      <p:bldP spid="22" grpId="0" animBg="1"/>
      <p:bldP spid="23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zh-CN" altLang="en-US" dirty="0" smtClean="0"/>
                  <a:t>密码协议的特点：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加密便捷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信任</a:t>
                </a:r>
                <a:r>
                  <a:rPr lang="zh-CN" altLang="en-US" dirty="0" smtClean="0"/>
                  <a:t>方解密便捷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拦截</a:t>
                </a:r>
                <a:r>
                  <a:rPr lang="zh-CN" altLang="en-US" dirty="0" smtClean="0"/>
                  <a:t>放解密困难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i="1" dirty="0" smtClean="0"/>
                  <a:t>单向函数（</a:t>
                </a:r>
                <a:r>
                  <a:rPr lang="en-US" altLang="zh-CN" i="1" dirty="0" smtClean="0"/>
                  <a:t>HASH</a:t>
                </a:r>
                <a:r>
                  <a:rPr lang="zh-CN" altLang="en-US" i="1" dirty="0" smtClean="0"/>
                  <a:t>）</a:t>
                </a:r>
                <a:endParaRPr lang="en-US" altLang="zh-CN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14010" y="1944842"/>
            <a:ext cx="22119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MD5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PJW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EHC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Trivium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MicKey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BKDR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ECC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solidFill>
                  <a:srgbClr val="FF0000"/>
                </a:solidFill>
              </a:rPr>
              <a:t>PUF</a:t>
            </a:r>
            <a:endParaRPr lang="en-US" altLang="zh-CN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3135086" y="3665890"/>
            <a:ext cx="21423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286103" y="2023872"/>
            <a:ext cx="0" cy="164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286103" y="3665890"/>
            <a:ext cx="0" cy="17856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65374" y="4984232"/>
            <a:ext cx="1199060" cy="64633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结构简单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成本低廉</a:t>
            </a:r>
            <a:endParaRPr lang="zh-CN" altLang="en-US" dirty="0"/>
          </a:p>
        </p:txBody>
      </p:sp>
      <p:cxnSp>
        <p:nvCxnSpPr>
          <p:cNvPr id="12" name="直接连接符 11"/>
          <p:cNvCxnSpPr>
            <a:endCxn id="10" idx="1"/>
          </p:cNvCxnSpPr>
          <p:nvPr/>
        </p:nvCxnSpPr>
        <p:spPr>
          <a:xfrm>
            <a:off x="6604000" y="5303520"/>
            <a:ext cx="461374" cy="387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95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PUF</a:t>
            </a:r>
            <a:r>
              <a:rPr lang="en-US" altLang="zh-CN" dirty="0" smtClean="0"/>
              <a:t>——Physical Unclonable Function</a:t>
            </a:r>
            <a:r>
              <a:rPr lang="zh-CN" altLang="en-US" sz="1800" i="1" dirty="0" smtClean="0"/>
              <a:t>（</a:t>
            </a:r>
            <a:r>
              <a:rPr lang="zh-CN" altLang="en-US" sz="1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物理不可克隆函数</a:t>
            </a:r>
            <a:r>
              <a:rPr lang="zh-CN" altLang="en-US" sz="1800" i="1" dirty="0" smtClean="0"/>
              <a:t>）</a:t>
            </a:r>
            <a:endParaRPr lang="en-US" altLang="zh-CN" sz="1800" i="1" dirty="0" smtClean="0"/>
          </a:p>
          <a:p>
            <a:pPr lvl="1"/>
            <a:r>
              <a:rPr lang="zh-CN" altLang="en-US" dirty="0" smtClean="0"/>
              <a:t>输入：</a:t>
            </a:r>
            <a:r>
              <a:rPr lang="en-US" altLang="zh-CN" b="1" dirty="0" smtClean="0"/>
              <a:t>Challenge</a:t>
            </a:r>
          </a:p>
          <a:p>
            <a:pPr lvl="1"/>
            <a:r>
              <a:rPr lang="zh-CN" altLang="en-US" dirty="0" smtClean="0"/>
              <a:t>输出：</a:t>
            </a:r>
            <a:r>
              <a:rPr lang="en-US" altLang="zh-CN" b="1" dirty="0" smtClean="0"/>
              <a:t>Response</a:t>
            </a:r>
          </a:p>
          <a:p>
            <a:pPr lvl="1"/>
            <a:r>
              <a:rPr lang="en-US" altLang="zh-CN" b="1" dirty="0" smtClean="0"/>
              <a:t>CRP: C-R Pairs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不可知物理系统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0000"/>
                </a:solidFill>
              </a:rPr>
              <a:t>观测点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782169" y="2638698"/>
            <a:ext cx="3462802" cy="1489165"/>
            <a:chOff x="2782169" y="2429692"/>
            <a:chExt cx="3462802" cy="1489165"/>
          </a:xfrm>
        </p:grpSpPr>
        <p:sp>
          <p:nvSpPr>
            <p:cNvPr id="7" name="圆角矩形 6"/>
            <p:cNvSpPr/>
            <p:nvPr/>
          </p:nvSpPr>
          <p:spPr>
            <a:xfrm>
              <a:off x="3387634" y="2429692"/>
              <a:ext cx="2368732" cy="148916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Black Box </a:t>
              </a:r>
            </a:p>
            <a:p>
              <a:pPr algn="ctr"/>
              <a:r>
                <a:rPr lang="en-US" altLang="zh-CN" sz="2800" dirty="0" smtClean="0"/>
                <a:t>PUF</a:t>
              </a:r>
              <a:endParaRPr lang="zh-CN" altLang="en-US" sz="2800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3096768" y="2688336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3096768" y="2855214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3096768" y="2995422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096768" y="3145536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3096768" y="3645408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756366" y="3168178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840192" y="2522255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522255"/>
                  <a:ext cx="259842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840192" y="2666672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666672"/>
                  <a:ext cx="25984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840192" y="2807318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807318"/>
                  <a:ext cx="259842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840192" y="2961132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961132"/>
                  <a:ext cx="25984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840192" y="3475040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3475040"/>
                  <a:ext cx="259842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/>
            <p:cNvSpPr txBox="1"/>
            <p:nvPr/>
          </p:nvSpPr>
          <p:spPr>
            <a:xfrm>
              <a:off x="2782169" y="3268491"/>
              <a:ext cx="461665" cy="3010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···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5985129" y="3014289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129" y="3014289"/>
                  <a:ext cx="2598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右大括号 24"/>
          <p:cNvSpPr/>
          <p:nvPr/>
        </p:nvSpPr>
        <p:spPr>
          <a:xfrm rot="16200000">
            <a:off x="4397828" y="2105301"/>
            <a:ext cx="348343" cy="4680855"/>
          </a:xfrm>
          <a:prstGeom prst="rightBrace">
            <a:avLst>
              <a:gd name="adj1" fmla="val 4083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44731" y="4798267"/>
            <a:ext cx="2647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Weak PUF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CRP</a:t>
            </a:r>
            <a:r>
              <a:rPr lang="zh-CN" altLang="en-US" dirty="0" smtClean="0"/>
              <a:t>空间小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没有对外</a:t>
            </a:r>
            <a:r>
              <a:rPr lang="en-US" altLang="zh-CN" dirty="0" smtClean="0"/>
              <a:t>IO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88033" y="4798267"/>
            <a:ext cx="3237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Strong PUF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CRP</a:t>
            </a:r>
            <a:r>
              <a:rPr lang="zh-CN" altLang="en-US" dirty="0" smtClean="0"/>
              <a:t>空间极大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不可</a:t>
            </a:r>
            <a:r>
              <a:rPr lang="zh-CN" altLang="en-US" dirty="0" smtClean="0"/>
              <a:t>预测性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不受</a:t>
            </a:r>
            <a:r>
              <a:rPr lang="zh-CN" altLang="en-US" dirty="0" smtClean="0"/>
              <a:t>保护的对外</a:t>
            </a:r>
            <a:r>
              <a:rPr lang="en-US" altLang="zh-CN" dirty="0" smtClean="0"/>
              <a:t>IO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5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99705"/>
          </a:xfrm>
        </p:spPr>
        <p:txBody>
          <a:bodyPr/>
          <a:lstStyle/>
          <a:p>
            <a:r>
              <a:rPr lang="en-US" altLang="zh-CN" dirty="0" smtClean="0"/>
              <a:t>PUF</a:t>
            </a:r>
            <a:r>
              <a:rPr lang="zh-CN" altLang="en-US" dirty="0" smtClean="0"/>
              <a:t>在电路中的实现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未知物理系统：</a:t>
            </a:r>
            <a:r>
              <a:rPr lang="zh-CN" altLang="en-US" b="1" dirty="0" smtClean="0"/>
              <a:t>制作工艺波动</a:t>
            </a:r>
            <a:endParaRPr lang="en-US" altLang="zh-CN" b="1" dirty="0" smtClean="0"/>
          </a:p>
          <a:p>
            <a:pPr lvl="2"/>
            <a:r>
              <a:rPr lang="zh-CN" altLang="en-US" dirty="0"/>
              <a:t>不可</a:t>
            </a:r>
            <a:r>
              <a:rPr lang="zh-CN" altLang="en-US" dirty="0" smtClean="0"/>
              <a:t>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不可仿真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观测点：</a:t>
            </a:r>
            <a:r>
              <a:rPr lang="zh-CN" altLang="en-US" b="1" dirty="0" smtClean="0"/>
              <a:t>数字化输出</a:t>
            </a:r>
            <a:endParaRPr lang="en-US" altLang="zh-CN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69" y="3586300"/>
            <a:ext cx="7146062" cy="20603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8969" y="5807631"/>
            <a:ext cx="751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Arbiter PUF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B. </a:t>
            </a:r>
            <a:r>
              <a:rPr lang="en-US" altLang="zh-CN" dirty="0" err="1" smtClean="0"/>
              <a:t>Gassend</a:t>
            </a:r>
            <a:r>
              <a:rPr lang="en-US" altLang="zh-CN" dirty="0" smtClean="0"/>
              <a:t>, “</a:t>
            </a:r>
            <a:r>
              <a:rPr lang="en-US" altLang="zh-CN" i="1" dirty="0" smtClean="0"/>
              <a:t>Silicon Physical Random Functions</a:t>
            </a:r>
            <a:r>
              <a:rPr lang="en-US" altLang="zh-CN" dirty="0" smtClean="0"/>
              <a:t>”, 2002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4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唯一指标</a:t>
                </a:r>
                <a:r>
                  <a:rPr lang="en-US" altLang="zh-CN" dirty="0" smtClean="0"/>
                  <a:t>——</a:t>
                </a:r>
                <a:r>
                  <a:rPr lang="zh-CN" altLang="en-US" b="1" dirty="0" smtClean="0"/>
                  <a:t>安全性</a:t>
                </a:r>
                <a:endParaRPr lang="en-US" altLang="zh-CN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i="1" dirty="0" smtClean="0"/>
                  <a:t>直观？量化？充要性？</a:t>
                </a:r>
                <a:endParaRPr lang="en-US" altLang="zh-CN" i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必要性量化指标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统计特性</a:t>
                </a:r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（片内）随机性：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𝑅𝑎𝑛𝑑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b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（片间）独特性：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𝑈𝑛𝑖𝑞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可靠性（可重复性）：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𝑅𝑒𝑙𝑖𝑎𝑏𝑖𝑙𝑖𝑡𝑦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泛化</a:t>
                </a:r>
                <a:r>
                  <a:rPr lang="zh-CN" altLang="en-US" dirty="0" smtClean="0"/>
                  <a:t>指标：</a:t>
                </a:r>
                <a:r>
                  <a:rPr lang="en-US" altLang="zh-CN" dirty="0" smtClean="0"/>
                  <a:t>NIST</a:t>
                </a:r>
                <a:r>
                  <a:rPr lang="zh-CN" altLang="en-US" dirty="0" smtClean="0"/>
                  <a:t>测试（随机数测试</a:t>
                </a:r>
                <a:r>
                  <a:rPr lang="zh-CN" altLang="en-US" dirty="0"/>
                  <a:t>标准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Strong PUF</a:t>
                </a:r>
                <a:r>
                  <a:rPr lang="zh-CN" altLang="en-US" dirty="0" smtClean="0"/>
                  <a:t>的</a:t>
                </a:r>
                <a:r>
                  <a:rPr lang="zh-CN" altLang="en-US" b="1" dirty="0" smtClean="0"/>
                  <a:t>不可预测性</a:t>
                </a:r>
                <a:endParaRPr lang="en-US" altLang="zh-CN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不能根据</a:t>
                </a:r>
                <a:r>
                  <a:rPr lang="en-US" altLang="zh-CN" dirty="0" smtClean="0"/>
                  <a:t>CRP</a:t>
                </a:r>
                <a:r>
                  <a:rPr lang="zh-CN" altLang="en-US" dirty="0" smtClean="0"/>
                  <a:t>某一子集推算出其他子集或全集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b="1" dirty="0" smtClean="0"/>
                  <a:t>建模攻击</a:t>
                </a:r>
                <a:endParaRPr lang="en-US" altLang="zh-CN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CRP</a:t>
                </a:r>
                <a:r>
                  <a:rPr lang="zh-CN" altLang="en-US" dirty="0" smtClean="0"/>
                  <a:t>子集，建立</a:t>
                </a:r>
                <a:r>
                  <a:rPr lang="en-US" altLang="zh-CN" dirty="0" smtClean="0"/>
                  <a:t>PUF</a:t>
                </a:r>
                <a:r>
                  <a:rPr lang="zh-CN" altLang="en-US" b="1" dirty="0" smtClean="0"/>
                  <a:t>模型</a:t>
                </a:r>
                <a:r>
                  <a:rPr lang="zh-CN" altLang="en-US" dirty="0" smtClean="0"/>
                  <a:t>，通过特定算法拟合模型</a:t>
                </a:r>
                <a:r>
                  <a:rPr lang="zh-CN" altLang="en-US" b="1" dirty="0" smtClean="0"/>
                  <a:t>参数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b="1" dirty="0" smtClean="0"/>
                  <a:t>参数</a:t>
                </a:r>
                <a:r>
                  <a:rPr lang="en-US" altLang="zh-CN" dirty="0" smtClean="0"/>
                  <a:t>+</a:t>
                </a:r>
                <a:r>
                  <a:rPr lang="zh-CN" altLang="en-US" b="1" dirty="0" smtClean="0"/>
                  <a:t>模型</a:t>
                </a:r>
                <a:r>
                  <a:rPr lang="en-US" altLang="zh-CN" dirty="0" smtClean="0"/>
                  <a:t>=CRP</a:t>
                </a:r>
                <a:r>
                  <a:rPr lang="zh-CN" altLang="en-US" b="1" dirty="0" smtClean="0"/>
                  <a:t>全集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06041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——Arbiter PUF</a:t>
            </a:r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——Arbiter PUF</a:t>
            </a:r>
            <a:r>
              <a:rPr lang="zh-CN" altLang="en-US" dirty="0" smtClean="0"/>
              <a:t>建模攻击</a:t>
            </a:r>
            <a:endParaRPr lang="en-US" altLang="zh-CN" dirty="0" smtClean="0"/>
          </a:p>
          <a:p>
            <a:r>
              <a:rPr lang="en-US" altLang="zh-CN" dirty="0" smtClean="0"/>
              <a:t>2007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——XOR PUF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Lightweight PUF</a:t>
            </a:r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——XOR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——Bistable Ring PUF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82" y="3492363"/>
            <a:ext cx="4898867" cy="26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3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7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 Repo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3080</TotalTime>
  <Words>777</Words>
  <Application>Microsoft Office PowerPoint</Application>
  <PresentationFormat>全屏显示(4:3)</PresentationFormat>
  <Paragraphs>278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华文楷体</vt:lpstr>
      <vt:lpstr>华文细黑</vt:lpstr>
      <vt:lpstr>宋体</vt:lpstr>
      <vt:lpstr>微软雅黑</vt:lpstr>
      <vt:lpstr>微软雅黑 Light</vt:lpstr>
      <vt:lpstr>Arial</vt:lpstr>
      <vt:lpstr>Britannic Bold</vt:lpstr>
      <vt:lpstr>Calibri</vt:lpstr>
      <vt:lpstr>Cambria Math</vt:lpstr>
      <vt:lpstr>Century</vt:lpstr>
      <vt:lpstr>Times New Roman</vt:lpstr>
      <vt:lpstr>Wingdings</vt:lpstr>
      <vt:lpstr>PKU Report</vt:lpstr>
      <vt:lpstr>高不可预测性PUF电路设计 Design methodology of Unpredictable Physical Unclonable Functions</vt:lpstr>
      <vt:lpstr>内容提要</vt:lpstr>
      <vt:lpstr>技术背景</vt:lpstr>
      <vt:lpstr>技术背景</vt:lpstr>
      <vt:lpstr>技术背景</vt:lpstr>
      <vt:lpstr>技术背景</vt:lpstr>
      <vt:lpstr>评价指标</vt:lpstr>
      <vt:lpstr>相关工作</vt:lpstr>
      <vt:lpstr>原理分析</vt:lpstr>
      <vt:lpstr>Arbiter PUF建模</vt:lpstr>
      <vt:lpstr>Arbiter PUF建模</vt:lpstr>
      <vt:lpstr>SVM线性分类器</vt:lpstr>
      <vt:lpstr>BR-PUF建模</vt:lpstr>
      <vt:lpstr>BR-PUF建模</vt:lpstr>
      <vt:lpstr>XOR-PUF建模</vt:lpstr>
      <vt:lpstr>新结构介绍</vt:lpstr>
      <vt:lpstr>Strong PUF设计指标</vt:lpstr>
      <vt:lpstr>交换器逻辑结构</vt:lpstr>
      <vt:lpstr>PA-PUF</vt:lpstr>
      <vt:lpstr>脉冲信号传递</vt:lpstr>
      <vt:lpstr>RPA-PUF</vt:lpstr>
      <vt:lpstr>RPA-PUF</vt:lpstr>
      <vt:lpstr>实验结果</vt:lpstr>
      <vt:lpstr>随机性分布对比</vt:lpstr>
      <vt:lpstr>独特性分布对比</vt:lpstr>
      <vt:lpstr>RPA-PUF建模攻击</vt:lpstr>
      <vt:lpstr>建模攻击结果对比</vt:lpstr>
      <vt:lpstr>结论</vt:lpstr>
      <vt:lpstr>主要参考文献</vt:lpstr>
    </vt:vector>
  </TitlesOfParts>
  <Company>北京大学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唐文懿</dc:creator>
  <cp:lastModifiedBy>唐文懿</cp:lastModifiedBy>
  <cp:revision>84</cp:revision>
  <dcterms:created xsi:type="dcterms:W3CDTF">2016-04-09T07:35:29Z</dcterms:created>
  <dcterms:modified xsi:type="dcterms:W3CDTF">2016-04-12T16:47:21Z</dcterms:modified>
</cp:coreProperties>
</file>