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6"/>
  </p:notesMasterIdLst>
  <p:sldIdLst>
    <p:sldId id="256" r:id="rId2"/>
    <p:sldId id="257" r:id="rId3"/>
    <p:sldId id="262" r:id="rId4"/>
    <p:sldId id="293" r:id="rId5"/>
    <p:sldId id="295" r:id="rId6"/>
    <p:sldId id="264" r:id="rId7"/>
    <p:sldId id="265" r:id="rId8"/>
    <p:sldId id="310" r:id="rId9"/>
    <p:sldId id="267" r:id="rId10"/>
    <p:sldId id="269" r:id="rId11"/>
    <p:sldId id="311" r:id="rId12"/>
    <p:sldId id="307" r:id="rId13"/>
    <p:sldId id="301" r:id="rId14"/>
    <p:sldId id="312" r:id="rId15"/>
    <p:sldId id="302" r:id="rId16"/>
    <p:sldId id="314" r:id="rId17"/>
    <p:sldId id="313" r:id="rId18"/>
    <p:sldId id="275" r:id="rId19"/>
    <p:sldId id="271" r:id="rId20"/>
    <p:sldId id="315" r:id="rId21"/>
    <p:sldId id="303" r:id="rId22"/>
    <p:sldId id="277" r:id="rId23"/>
    <p:sldId id="278" r:id="rId24"/>
    <p:sldId id="279" r:id="rId25"/>
    <p:sldId id="281" r:id="rId26"/>
    <p:sldId id="309" r:id="rId27"/>
    <p:sldId id="280" r:id="rId28"/>
    <p:sldId id="284" r:id="rId29"/>
    <p:sldId id="285" r:id="rId30"/>
    <p:sldId id="282" r:id="rId31"/>
    <p:sldId id="283" r:id="rId32"/>
    <p:sldId id="261" r:id="rId33"/>
    <p:sldId id="316" r:id="rId34"/>
    <p:sldId id="317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开头" id="{2E2D07CE-1A62-4CC2-B715-CDFE1D2493BB}">
          <p14:sldIdLst>
            <p14:sldId id="256"/>
            <p14:sldId id="257"/>
          </p14:sldIdLst>
        </p14:section>
        <p14:section name="背景介绍" id="{2D9BEE9C-91B6-4D72-AB2D-020289F02EF1}">
          <p14:sldIdLst>
            <p14:sldId id="262"/>
            <p14:sldId id="293"/>
            <p14:sldId id="295"/>
            <p14:sldId id="264"/>
            <p14:sldId id="265"/>
            <p14:sldId id="310"/>
            <p14:sldId id="267"/>
          </p14:sldIdLst>
        </p14:section>
        <p14:section name="原理分析" id="{5EDA037D-9FE9-4362-A6B4-5B06534A797A}">
          <p14:sldIdLst>
            <p14:sldId id="269"/>
            <p14:sldId id="311"/>
            <p14:sldId id="307"/>
            <p14:sldId id="301"/>
            <p14:sldId id="312"/>
            <p14:sldId id="302"/>
            <p14:sldId id="314"/>
            <p14:sldId id="313"/>
          </p14:sldIdLst>
        </p14:section>
        <p14:section name="新结构" id="{F6EC7A37-59DC-4524-B41F-AED2CEECD1C4}">
          <p14:sldIdLst>
            <p14:sldId id="275"/>
            <p14:sldId id="271"/>
            <p14:sldId id="315"/>
            <p14:sldId id="303"/>
            <p14:sldId id="277"/>
            <p14:sldId id="278"/>
            <p14:sldId id="279"/>
            <p14:sldId id="281"/>
            <p14:sldId id="309"/>
            <p14:sldId id="280"/>
            <p14:sldId id="284"/>
            <p14:sldId id="285"/>
            <p14:sldId id="282"/>
            <p14:sldId id="283"/>
          </p14:sldIdLst>
        </p14:section>
        <p14:section name="总结" id="{216774E3-2CD9-4BC1-BE08-0C333DDF4CF0}">
          <p14:sldIdLst>
            <p14:sldId id="261"/>
            <p14:sldId id="316"/>
            <p14:sldId id="31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36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3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110EE9-5585-4221-930C-CC664BA7E978}" type="doc">
      <dgm:prSet loTypeId="urn:microsoft.com/office/officeart/2008/layout/SquareAccentList" loCatId="list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D72EF008-839B-4DFA-A68E-1C954C7D32B3}">
      <dgm:prSet phldrT="[文本]" custT="1"/>
      <dgm:spPr/>
      <dgm:t>
        <a:bodyPr/>
        <a:lstStyle/>
        <a:p>
          <a:r>
            <a:rPr lang="zh-CN" altLang="en-US" sz="24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背景介绍</a:t>
          </a:r>
          <a:endParaRPr lang="zh-CN" altLang="en-US" sz="24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AE70100-A5FD-4EDB-892E-A0253877DD6B}" type="parTrans" cxnId="{17CC0749-C7CE-4D4F-BBD6-E47321EBF9AB}">
      <dgm:prSet/>
      <dgm:spPr/>
      <dgm:t>
        <a:bodyPr/>
        <a:lstStyle/>
        <a:p>
          <a:endParaRPr lang="zh-CN" altLang="en-US"/>
        </a:p>
      </dgm:t>
    </dgm:pt>
    <dgm:pt modelId="{3BF055A9-FB71-40E5-BACB-0308A23312BF}" type="sibTrans" cxnId="{17CC0749-C7CE-4D4F-BBD6-E47321EBF9AB}">
      <dgm:prSet/>
      <dgm:spPr/>
      <dgm:t>
        <a:bodyPr/>
        <a:lstStyle/>
        <a:p>
          <a:endParaRPr lang="zh-CN" altLang="en-US"/>
        </a:p>
      </dgm:t>
    </dgm:pt>
    <dgm:pt modelId="{3548D012-E364-40BB-BAA0-5853EFA8C580}">
      <dgm:prSet phldrT="[文本]" custT="1"/>
      <dgm:spPr/>
      <dgm:t>
        <a:bodyPr/>
        <a:lstStyle/>
        <a:p>
          <a:r>
            <a:rPr lang="zh-CN" altLang="en-US" sz="2000" dirty="0" smtClean="0"/>
            <a:t>技术背景</a:t>
          </a:r>
          <a:endParaRPr lang="zh-CN" altLang="en-US" sz="2800" dirty="0"/>
        </a:p>
      </dgm:t>
    </dgm:pt>
    <dgm:pt modelId="{E4719D16-D8CF-467B-AA1B-2ACD631B7443}" type="parTrans" cxnId="{484470FC-0655-4DDA-B88F-A38A4332A1DC}">
      <dgm:prSet/>
      <dgm:spPr/>
      <dgm:t>
        <a:bodyPr/>
        <a:lstStyle/>
        <a:p>
          <a:endParaRPr lang="zh-CN" altLang="en-US"/>
        </a:p>
      </dgm:t>
    </dgm:pt>
    <dgm:pt modelId="{D8C82B86-442F-458B-A1EC-DFE57A1752F5}" type="sibTrans" cxnId="{484470FC-0655-4DDA-B88F-A38A4332A1DC}">
      <dgm:prSet/>
      <dgm:spPr/>
      <dgm:t>
        <a:bodyPr/>
        <a:lstStyle/>
        <a:p>
          <a:endParaRPr lang="zh-CN" altLang="en-US"/>
        </a:p>
      </dgm:t>
    </dgm:pt>
    <dgm:pt modelId="{934AC112-B17B-42DE-889E-C22A2FD18171}">
      <dgm:prSet phldrT="[文本]" custT="1"/>
      <dgm:spPr/>
      <dgm:t>
        <a:bodyPr/>
        <a:lstStyle/>
        <a:p>
          <a:r>
            <a:rPr lang="zh-CN" altLang="en-US" sz="2000" dirty="0" smtClean="0"/>
            <a:t>评价指标</a:t>
          </a:r>
          <a:endParaRPr lang="zh-CN" altLang="en-US" sz="2000" dirty="0"/>
        </a:p>
      </dgm:t>
    </dgm:pt>
    <dgm:pt modelId="{8FF47C73-BF66-4B3F-959F-C22EE45D0B9A}" type="parTrans" cxnId="{F9F04BD3-C6E6-42B4-8FB3-72992EBAC51F}">
      <dgm:prSet/>
      <dgm:spPr/>
      <dgm:t>
        <a:bodyPr/>
        <a:lstStyle/>
        <a:p>
          <a:endParaRPr lang="zh-CN" altLang="en-US"/>
        </a:p>
      </dgm:t>
    </dgm:pt>
    <dgm:pt modelId="{A9808D04-ECFD-4F83-A596-D8155A01D907}" type="sibTrans" cxnId="{F9F04BD3-C6E6-42B4-8FB3-72992EBAC51F}">
      <dgm:prSet/>
      <dgm:spPr/>
      <dgm:t>
        <a:bodyPr/>
        <a:lstStyle/>
        <a:p>
          <a:endParaRPr lang="zh-CN" altLang="en-US"/>
        </a:p>
      </dgm:t>
    </dgm:pt>
    <dgm:pt modelId="{D422B8B1-5796-448B-AC2C-3E923E2AEBBF}">
      <dgm:prSet phldrT="[文本]" custT="1"/>
      <dgm:spPr/>
      <dgm:t>
        <a:bodyPr/>
        <a:lstStyle/>
        <a:p>
          <a:r>
            <a: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建模推导</a:t>
          </a:r>
          <a:endParaRPr lang="zh-CN" alt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AA0167-0080-4F9C-B89C-B8990C1CC76E}" type="parTrans" cxnId="{6CFFEF73-564A-4BC9-94A9-97213B5851EC}">
      <dgm:prSet/>
      <dgm:spPr/>
      <dgm:t>
        <a:bodyPr/>
        <a:lstStyle/>
        <a:p>
          <a:endParaRPr lang="zh-CN" altLang="en-US"/>
        </a:p>
      </dgm:t>
    </dgm:pt>
    <dgm:pt modelId="{0FFAF450-EB42-430C-94E2-FAE93B52A9C9}" type="sibTrans" cxnId="{6CFFEF73-564A-4BC9-94A9-97213B5851EC}">
      <dgm:prSet/>
      <dgm:spPr/>
      <dgm:t>
        <a:bodyPr/>
        <a:lstStyle/>
        <a:p>
          <a:endParaRPr lang="zh-CN" altLang="en-US"/>
        </a:p>
      </dgm:t>
    </dgm:pt>
    <dgm:pt modelId="{117BC469-20DB-48F8-A468-3946408500BA}">
      <dgm:prSet phldrT="[文本]" custT="1"/>
      <dgm:spPr/>
      <dgm:t>
        <a:bodyPr/>
        <a:lstStyle/>
        <a:p>
          <a:r>
            <a:rPr lang="en-US" altLang="zh-CN" sz="2000" dirty="0" smtClean="0"/>
            <a:t>BRPUF</a:t>
          </a:r>
          <a:r>
            <a:rPr lang="zh-CN" altLang="en-US" sz="2000" dirty="0" smtClean="0"/>
            <a:t>简介</a:t>
          </a:r>
          <a:endParaRPr lang="zh-CN" altLang="en-US" sz="2000" dirty="0"/>
        </a:p>
      </dgm:t>
    </dgm:pt>
    <dgm:pt modelId="{1D468C51-2D30-43D9-AC93-9AE7246C72BE}" type="parTrans" cxnId="{FC9619E9-F849-46F8-BF91-8002BA76375B}">
      <dgm:prSet/>
      <dgm:spPr/>
      <dgm:t>
        <a:bodyPr/>
        <a:lstStyle/>
        <a:p>
          <a:endParaRPr lang="zh-CN" altLang="en-US"/>
        </a:p>
      </dgm:t>
    </dgm:pt>
    <dgm:pt modelId="{09FE9678-F314-417C-8D59-AB23906B9959}" type="sibTrans" cxnId="{FC9619E9-F849-46F8-BF91-8002BA76375B}">
      <dgm:prSet/>
      <dgm:spPr/>
      <dgm:t>
        <a:bodyPr/>
        <a:lstStyle/>
        <a:p>
          <a:endParaRPr lang="zh-CN" altLang="en-US"/>
        </a:p>
      </dgm:t>
    </dgm:pt>
    <dgm:pt modelId="{2F53C395-C9CB-4316-9E2B-FA71BA507E20}">
      <dgm:prSet phldrT="[文本]" custT="1"/>
      <dgm:spPr/>
      <dgm:t>
        <a:bodyPr/>
        <a:lstStyle/>
        <a:p>
          <a:r>
            <a:rPr lang="en-US" altLang="zh-CN" sz="2000" dirty="0" smtClean="0"/>
            <a:t>BRPUF</a:t>
          </a:r>
          <a:r>
            <a:rPr lang="zh-CN" altLang="en-US" sz="2000" dirty="0" smtClean="0"/>
            <a:t>建模</a:t>
          </a:r>
          <a:endParaRPr lang="zh-CN" altLang="en-US" sz="2000" dirty="0"/>
        </a:p>
      </dgm:t>
    </dgm:pt>
    <dgm:pt modelId="{6C9E4D9C-4BB1-4B64-AE73-CE808B559A1B}" type="parTrans" cxnId="{CCA73B1F-AD1D-43A0-8272-100A2A947570}">
      <dgm:prSet/>
      <dgm:spPr/>
      <dgm:t>
        <a:bodyPr/>
        <a:lstStyle/>
        <a:p>
          <a:endParaRPr lang="zh-CN" altLang="en-US"/>
        </a:p>
      </dgm:t>
    </dgm:pt>
    <dgm:pt modelId="{197DE116-A7E1-4C6E-AF85-8B577D92EE69}" type="sibTrans" cxnId="{CCA73B1F-AD1D-43A0-8272-100A2A947570}">
      <dgm:prSet/>
      <dgm:spPr/>
      <dgm:t>
        <a:bodyPr/>
        <a:lstStyle/>
        <a:p>
          <a:endParaRPr lang="zh-CN" altLang="en-US"/>
        </a:p>
      </dgm:t>
    </dgm:pt>
    <dgm:pt modelId="{CF465B63-9282-4710-804C-A0A17ACE33AF}">
      <dgm:prSet phldrT="[文本]" custT="1"/>
      <dgm:spPr/>
      <dgm:t>
        <a:bodyPr/>
        <a:lstStyle/>
        <a:p>
          <a:r>
            <a: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总结</a:t>
          </a:r>
          <a:endParaRPr lang="zh-CN" alt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EF1E01-49D6-451E-A95D-F8E71038B326}" type="parTrans" cxnId="{82E85502-6691-4222-AD2D-79657983E342}">
      <dgm:prSet/>
      <dgm:spPr/>
      <dgm:t>
        <a:bodyPr/>
        <a:lstStyle/>
        <a:p>
          <a:endParaRPr lang="zh-CN" altLang="en-US"/>
        </a:p>
      </dgm:t>
    </dgm:pt>
    <dgm:pt modelId="{CD441B2B-F9FF-48C4-BA12-AE85CA5491D8}" type="sibTrans" cxnId="{82E85502-6691-4222-AD2D-79657983E342}">
      <dgm:prSet/>
      <dgm:spPr/>
      <dgm:t>
        <a:bodyPr/>
        <a:lstStyle/>
        <a:p>
          <a:endParaRPr lang="zh-CN" altLang="en-US"/>
        </a:p>
      </dgm:t>
    </dgm:pt>
    <dgm:pt modelId="{8DEB137A-AB2C-40D4-A4C5-E400A892A365}">
      <dgm:prSet phldrT="[文本]" custT="1"/>
      <dgm:spPr/>
      <dgm:t>
        <a:bodyPr/>
        <a:lstStyle/>
        <a:p>
          <a:r>
            <a: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新结构介绍</a:t>
          </a:r>
          <a:endParaRPr lang="zh-CN" alt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87956E-E614-4161-8921-41805F678BEE}" type="parTrans" cxnId="{C4B0F273-A85F-40EC-B214-A3A300C51622}">
      <dgm:prSet/>
      <dgm:spPr/>
      <dgm:t>
        <a:bodyPr/>
        <a:lstStyle/>
        <a:p>
          <a:endParaRPr lang="zh-CN" altLang="en-US"/>
        </a:p>
      </dgm:t>
    </dgm:pt>
    <dgm:pt modelId="{8A09FE3A-2B20-4B00-90C9-5E17E3F241E7}" type="sibTrans" cxnId="{C4B0F273-A85F-40EC-B214-A3A300C51622}">
      <dgm:prSet/>
      <dgm:spPr/>
      <dgm:t>
        <a:bodyPr/>
        <a:lstStyle/>
        <a:p>
          <a:endParaRPr lang="zh-CN" altLang="en-US"/>
        </a:p>
      </dgm:t>
    </dgm:pt>
    <dgm:pt modelId="{5D6A4C0A-98BB-4F67-8357-545E22A63A7A}">
      <dgm:prSet phldrT="[文本]" custT="1"/>
      <dgm:spPr/>
      <dgm:t>
        <a:bodyPr/>
        <a:lstStyle/>
        <a:p>
          <a:r>
            <a:rPr lang="zh-CN" altLang="en-US" sz="2000" dirty="0" smtClean="0"/>
            <a:t>电路结构</a:t>
          </a:r>
          <a:endParaRPr lang="zh-CN" altLang="en-US" sz="2000" dirty="0"/>
        </a:p>
      </dgm:t>
    </dgm:pt>
    <dgm:pt modelId="{E8250E20-5845-4618-8FB9-C22C814D9154}" type="parTrans" cxnId="{62F7DC2C-8CCB-48B9-852F-0A35D6E441BE}">
      <dgm:prSet/>
      <dgm:spPr/>
      <dgm:t>
        <a:bodyPr/>
        <a:lstStyle/>
        <a:p>
          <a:endParaRPr lang="zh-CN" altLang="en-US"/>
        </a:p>
      </dgm:t>
    </dgm:pt>
    <dgm:pt modelId="{6BEEECA8-1358-4FB6-9648-54EFF2C34961}" type="sibTrans" cxnId="{62F7DC2C-8CCB-48B9-852F-0A35D6E441BE}">
      <dgm:prSet/>
      <dgm:spPr/>
      <dgm:t>
        <a:bodyPr/>
        <a:lstStyle/>
        <a:p>
          <a:endParaRPr lang="zh-CN" altLang="en-US"/>
        </a:p>
      </dgm:t>
    </dgm:pt>
    <dgm:pt modelId="{4D026ED0-162E-4BF7-8830-D36E51151816}">
      <dgm:prSet phldrT="[文本]" custT="1"/>
      <dgm:spPr/>
      <dgm:t>
        <a:bodyPr/>
        <a:lstStyle/>
        <a:p>
          <a:r>
            <a:rPr lang="zh-CN" altLang="en-US" sz="2000" dirty="0" smtClean="0"/>
            <a:t>运作机制</a:t>
          </a:r>
          <a:endParaRPr lang="zh-CN" altLang="en-US" sz="1400" dirty="0"/>
        </a:p>
      </dgm:t>
    </dgm:pt>
    <dgm:pt modelId="{F31D8409-96BD-4AA2-9BF4-81D76E8B9F12}" type="parTrans" cxnId="{81699853-647E-4EF6-B617-77263269A226}">
      <dgm:prSet/>
      <dgm:spPr/>
      <dgm:t>
        <a:bodyPr/>
        <a:lstStyle/>
        <a:p>
          <a:endParaRPr lang="zh-CN" altLang="en-US"/>
        </a:p>
      </dgm:t>
    </dgm:pt>
    <dgm:pt modelId="{A0007FA2-A8A8-43AE-B575-1FEF16DB8957}" type="sibTrans" cxnId="{81699853-647E-4EF6-B617-77263269A226}">
      <dgm:prSet/>
      <dgm:spPr/>
      <dgm:t>
        <a:bodyPr/>
        <a:lstStyle/>
        <a:p>
          <a:endParaRPr lang="zh-CN" altLang="en-US"/>
        </a:p>
      </dgm:t>
    </dgm:pt>
    <dgm:pt modelId="{2612C82E-4C46-45C1-BE56-59C59445992A}">
      <dgm:prSet phldrT="[文本]" custT="1"/>
      <dgm:spPr/>
      <dgm:t>
        <a:bodyPr/>
        <a:lstStyle/>
        <a:p>
          <a:r>
            <a:rPr lang="zh-CN" altLang="en-US" sz="2000" dirty="0" smtClean="0">
              <a:latin typeface="+mn-ea"/>
              <a:ea typeface="+mn-ea"/>
            </a:rPr>
            <a:t>工作总结</a:t>
          </a:r>
          <a:endParaRPr lang="zh-CN" altLang="en-US" sz="2000" dirty="0">
            <a:latin typeface="+mn-ea"/>
            <a:ea typeface="+mn-ea"/>
          </a:endParaRPr>
        </a:p>
      </dgm:t>
    </dgm:pt>
    <dgm:pt modelId="{620ACDA8-6A2C-4696-8B1C-4C5233C0778D}" type="parTrans" cxnId="{B5F72FA1-C3FB-4F91-9167-532DC1B0FD01}">
      <dgm:prSet/>
      <dgm:spPr/>
      <dgm:t>
        <a:bodyPr/>
        <a:lstStyle/>
        <a:p>
          <a:endParaRPr lang="zh-CN" altLang="en-US"/>
        </a:p>
      </dgm:t>
    </dgm:pt>
    <dgm:pt modelId="{6EC0663F-3543-4882-B611-BF6C558590C9}" type="sibTrans" cxnId="{B5F72FA1-C3FB-4F91-9167-532DC1B0FD01}">
      <dgm:prSet/>
      <dgm:spPr/>
      <dgm:t>
        <a:bodyPr/>
        <a:lstStyle/>
        <a:p>
          <a:endParaRPr lang="zh-CN" altLang="en-US"/>
        </a:p>
      </dgm:t>
    </dgm:pt>
    <dgm:pt modelId="{71E2423D-8824-4684-8DD1-D3F037C24156}">
      <dgm:prSet phldrT="[文本]" custT="1"/>
      <dgm:spPr/>
      <dgm:t>
        <a:bodyPr/>
        <a:lstStyle/>
        <a:p>
          <a:r>
            <a:rPr lang="zh-CN" altLang="en-US" sz="2000" dirty="0" smtClean="0">
              <a:latin typeface="+mn-ea"/>
              <a:ea typeface="+mn-ea"/>
            </a:rPr>
            <a:t>前景展望</a:t>
          </a:r>
          <a:endParaRPr lang="zh-CN" altLang="en-US" sz="2000" dirty="0">
            <a:latin typeface="+mn-ea"/>
            <a:ea typeface="+mn-ea"/>
          </a:endParaRPr>
        </a:p>
      </dgm:t>
    </dgm:pt>
    <dgm:pt modelId="{75624A36-F112-402F-8883-607895B5B49A}" type="parTrans" cxnId="{5EAA3EBD-D262-49A7-9A5F-25F91BA968F7}">
      <dgm:prSet/>
      <dgm:spPr/>
      <dgm:t>
        <a:bodyPr/>
        <a:lstStyle/>
        <a:p>
          <a:endParaRPr lang="zh-CN" altLang="en-US"/>
        </a:p>
      </dgm:t>
    </dgm:pt>
    <dgm:pt modelId="{508797C3-3314-4C71-BE9A-B9F7B56FDD2C}" type="sibTrans" cxnId="{5EAA3EBD-D262-49A7-9A5F-25F91BA968F7}">
      <dgm:prSet/>
      <dgm:spPr/>
      <dgm:t>
        <a:bodyPr/>
        <a:lstStyle/>
        <a:p>
          <a:endParaRPr lang="zh-CN" altLang="en-US"/>
        </a:p>
      </dgm:t>
    </dgm:pt>
    <dgm:pt modelId="{DF63647D-FEE7-4F1C-AE69-EBFA5A796BE5}">
      <dgm:prSet phldrT="[文本]" custT="1"/>
      <dgm:spPr/>
      <dgm:t>
        <a:bodyPr/>
        <a:lstStyle/>
        <a:p>
          <a:r>
            <a:rPr lang="zh-CN" altLang="en-US" sz="2000" dirty="0" smtClean="0"/>
            <a:t>测试结果</a:t>
          </a:r>
          <a:endParaRPr lang="zh-CN" altLang="en-US" sz="2000" dirty="0"/>
        </a:p>
      </dgm:t>
    </dgm:pt>
    <dgm:pt modelId="{CB5B443E-05F4-4E9E-9F2B-96EA879C1D0F}" type="parTrans" cxnId="{C8F7C38C-E66A-4065-9167-D28CEC91A666}">
      <dgm:prSet/>
      <dgm:spPr/>
      <dgm:t>
        <a:bodyPr/>
        <a:lstStyle/>
        <a:p>
          <a:endParaRPr lang="zh-CN" altLang="en-US"/>
        </a:p>
      </dgm:t>
    </dgm:pt>
    <dgm:pt modelId="{27698DD9-83B6-49F1-AB5E-A12A827D9CB1}" type="sibTrans" cxnId="{C8F7C38C-E66A-4065-9167-D28CEC91A666}">
      <dgm:prSet/>
      <dgm:spPr/>
      <dgm:t>
        <a:bodyPr/>
        <a:lstStyle/>
        <a:p>
          <a:endParaRPr lang="zh-CN" altLang="en-US"/>
        </a:p>
      </dgm:t>
    </dgm:pt>
    <dgm:pt modelId="{E77B9AEE-8A30-4D32-AED9-C1D95E63CDAA}" type="pres">
      <dgm:prSet presAssocID="{CD110EE9-5585-4221-930C-CC664BA7E978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48D89EB9-3EF8-4499-8B97-B674B4961B05}" type="pres">
      <dgm:prSet presAssocID="{D72EF008-839B-4DFA-A68E-1C954C7D32B3}" presName="root" presStyleCnt="0">
        <dgm:presLayoutVars>
          <dgm:chMax/>
          <dgm:chPref/>
        </dgm:presLayoutVars>
      </dgm:prSet>
      <dgm:spPr/>
      <dgm:t>
        <a:bodyPr/>
        <a:lstStyle/>
        <a:p>
          <a:endParaRPr lang="zh-CN" altLang="en-US"/>
        </a:p>
      </dgm:t>
    </dgm:pt>
    <dgm:pt modelId="{D8860F91-A7DA-4838-88DA-9A3E6D1E967C}" type="pres">
      <dgm:prSet presAssocID="{D72EF008-839B-4DFA-A68E-1C954C7D32B3}" presName="rootComposite" presStyleCnt="0">
        <dgm:presLayoutVars/>
      </dgm:prSet>
      <dgm:spPr/>
      <dgm:t>
        <a:bodyPr/>
        <a:lstStyle/>
        <a:p>
          <a:endParaRPr lang="zh-CN" altLang="en-US"/>
        </a:p>
      </dgm:t>
    </dgm:pt>
    <dgm:pt modelId="{B6222F72-C5EC-467C-9F54-CD58A5CD4B34}" type="pres">
      <dgm:prSet presAssocID="{D72EF008-839B-4DFA-A68E-1C954C7D32B3}" presName="ParentAccent" presStyleLbl="alignNode1" presStyleIdx="0" presStyleCnt="4"/>
      <dgm:spPr/>
      <dgm:t>
        <a:bodyPr/>
        <a:lstStyle/>
        <a:p>
          <a:endParaRPr lang="zh-CN" altLang="en-US"/>
        </a:p>
      </dgm:t>
    </dgm:pt>
    <dgm:pt modelId="{27C632FC-FAF0-418E-AB85-DDBB1D4DDB22}" type="pres">
      <dgm:prSet presAssocID="{D72EF008-839B-4DFA-A68E-1C954C7D32B3}" presName="ParentSmallAccent" presStyleLbl="fgAcc1" presStyleIdx="0" presStyleCnt="4"/>
      <dgm:spPr/>
      <dgm:t>
        <a:bodyPr/>
        <a:lstStyle/>
        <a:p>
          <a:endParaRPr lang="zh-CN" altLang="en-US"/>
        </a:p>
      </dgm:t>
    </dgm:pt>
    <dgm:pt modelId="{3746EDD9-21C7-4C0E-A15C-19D49DD6179D}" type="pres">
      <dgm:prSet presAssocID="{D72EF008-839B-4DFA-A68E-1C954C7D32B3}" presName="Parent" presStyleLbl="revTx" presStyleIdx="0" presStyleCnt="13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0BF590-49B0-45A5-891B-AE44F409050D}" type="pres">
      <dgm:prSet presAssocID="{D72EF008-839B-4DFA-A68E-1C954C7D32B3}" presName="childShap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0485C289-087B-4989-BBE8-986C55B38466}" type="pres">
      <dgm:prSet presAssocID="{3548D012-E364-40BB-BAA0-5853EFA8C580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283799A8-DFFA-47F5-BA7F-8A6A1B3272FC}" type="pres">
      <dgm:prSet presAssocID="{3548D012-E364-40BB-BAA0-5853EFA8C580}" presName="ChildAccent" presStyleLbl="solidFgAcc1" presStyleIdx="0" presStyleCnt="9"/>
      <dgm:spPr/>
      <dgm:t>
        <a:bodyPr/>
        <a:lstStyle/>
        <a:p>
          <a:endParaRPr lang="zh-CN" altLang="en-US"/>
        </a:p>
      </dgm:t>
    </dgm:pt>
    <dgm:pt modelId="{6DD13022-6EDD-41C9-B4AD-C17964D8BA4B}" type="pres">
      <dgm:prSet presAssocID="{3548D012-E364-40BB-BAA0-5853EFA8C580}" presName="Child" presStyleLbl="revTx" presStyleIdx="1" presStyleCnt="1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361E260-5B99-404C-B8A1-1CCFAC4774B7}" type="pres">
      <dgm:prSet presAssocID="{934AC112-B17B-42DE-889E-C22A2FD18171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3EEABB0B-82B4-4446-A2A4-4D6776E1C7B7}" type="pres">
      <dgm:prSet presAssocID="{934AC112-B17B-42DE-889E-C22A2FD18171}" presName="ChildAccent" presStyleLbl="solidFgAcc1" presStyleIdx="1" presStyleCnt="9"/>
      <dgm:spPr/>
      <dgm:t>
        <a:bodyPr/>
        <a:lstStyle/>
        <a:p>
          <a:endParaRPr lang="zh-CN" altLang="en-US"/>
        </a:p>
      </dgm:t>
    </dgm:pt>
    <dgm:pt modelId="{C104483E-7CB7-456C-B29E-1EEF1B9297C4}" type="pres">
      <dgm:prSet presAssocID="{934AC112-B17B-42DE-889E-C22A2FD18171}" presName="Child" presStyleLbl="revTx" presStyleIdx="2" presStyleCnt="1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C4C661-2056-4A97-93DD-0E92B0EA4138}" type="pres">
      <dgm:prSet presAssocID="{D422B8B1-5796-448B-AC2C-3E923E2AEBBF}" presName="root" presStyleCnt="0">
        <dgm:presLayoutVars>
          <dgm:chMax/>
          <dgm:chPref/>
        </dgm:presLayoutVars>
      </dgm:prSet>
      <dgm:spPr/>
      <dgm:t>
        <a:bodyPr/>
        <a:lstStyle/>
        <a:p>
          <a:endParaRPr lang="zh-CN" altLang="en-US"/>
        </a:p>
      </dgm:t>
    </dgm:pt>
    <dgm:pt modelId="{A04B20AB-79C7-488C-8BE1-2D18C1D9B93D}" type="pres">
      <dgm:prSet presAssocID="{D422B8B1-5796-448B-AC2C-3E923E2AEBBF}" presName="rootComposite" presStyleCnt="0">
        <dgm:presLayoutVars/>
      </dgm:prSet>
      <dgm:spPr/>
      <dgm:t>
        <a:bodyPr/>
        <a:lstStyle/>
        <a:p>
          <a:endParaRPr lang="zh-CN" altLang="en-US"/>
        </a:p>
      </dgm:t>
    </dgm:pt>
    <dgm:pt modelId="{3CD359B2-CA5C-469C-80F7-641A1FE7F2C9}" type="pres">
      <dgm:prSet presAssocID="{D422B8B1-5796-448B-AC2C-3E923E2AEBBF}" presName="ParentAccent" presStyleLbl="alignNode1" presStyleIdx="1" presStyleCnt="4"/>
      <dgm:spPr/>
      <dgm:t>
        <a:bodyPr/>
        <a:lstStyle/>
        <a:p>
          <a:endParaRPr lang="zh-CN" altLang="en-US"/>
        </a:p>
      </dgm:t>
    </dgm:pt>
    <dgm:pt modelId="{8A23DA66-815D-4725-9D62-E031F5E474E7}" type="pres">
      <dgm:prSet presAssocID="{D422B8B1-5796-448B-AC2C-3E923E2AEBBF}" presName="ParentSmallAccent" presStyleLbl="fgAcc1" presStyleIdx="1" presStyleCnt="4"/>
      <dgm:spPr/>
      <dgm:t>
        <a:bodyPr/>
        <a:lstStyle/>
        <a:p>
          <a:endParaRPr lang="zh-CN" altLang="en-US"/>
        </a:p>
      </dgm:t>
    </dgm:pt>
    <dgm:pt modelId="{6F1B5F1D-0FBE-42AF-89FF-4DEF7F8AF949}" type="pres">
      <dgm:prSet presAssocID="{D422B8B1-5796-448B-AC2C-3E923E2AEBBF}" presName="Parent" presStyleLbl="revTx" presStyleIdx="3" presStyleCnt="13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FB13634-30C4-4E5A-A0C7-8BCA728EE5C5}" type="pres">
      <dgm:prSet presAssocID="{D422B8B1-5796-448B-AC2C-3E923E2AEBBF}" presName="childShap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89F5AFED-3B28-469E-AF08-4FE01BA0DC24}" type="pres">
      <dgm:prSet presAssocID="{117BC469-20DB-48F8-A468-3946408500BA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8AEA8F50-3886-4CBE-B628-099DD472B9E6}" type="pres">
      <dgm:prSet presAssocID="{117BC469-20DB-48F8-A468-3946408500BA}" presName="ChildAccent" presStyleLbl="solidFgAcc1" presStyleIdx="2" presStyleCnt="9"/>
      <dgm:spPr/>
      <dgm:t>
        <a:bodyPr/>
        <a:lstStyle/>
        <a:p>
          <a:endParaRPr lang="zh-CN" altLang="en-US"/>
        </a:p>
      </dgm:t>
    </dgm:pt>
    <dgm:pt modelId="{73F0469A-BED1-41F1-B62D-2F94CC2AC016}" type="pres">
      <dgm:prSet presAssocID="{117BC469-20DB-48F8-A468-3946408500BA}" presName="Child" presStyleLbl="revTx" presStyleIdx="4" presStyleCnt="1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8C0AF0-BEBF-455D-B415-32425D5C84DB}" type="pres">
      <dgm:prSet presAssocID="{2F53C395-C9CB-4316-9E2B-FA71BA507E20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85ECA139-DAA9-4141-8690-87E092A98154}" type="pres">
      <dgm:prSet presAssocID="{2F53C395-C9CB-4316-9E2B-FA71BA507E20}" presName="ChildAccent" presStyleLbl="solidFgAcc1" presStyleIdx="3" presStyleCnt="9"/>
      <dgm:spPr/>
      <dgm:t>
        <a:bodyPr/>
        <a:lstStyle/>
        <a:p>
          <a:endParaRPr lang="zh-CN" altLang="en-US"/>
        </a:p>
      </dgm:t>
    </dgm:pt>
    <dgm:pt modelId="{385815A0-CA16-410D-B0FC-2D64DD71D924}" type="pres">
      <dgm:prSet presAssocID="{2F53C395-C9CB-4316-9E2B-FA71BA507E20}" presName="Child" presStyleLbl="revTx" presStyleIdx="5" presStyleCnt="13" custScaleY="9363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B8C551-C1AA-40DB-AF79-0C003A32B0A9}" type="pres">
      <dgm:prSet presAssocID="{8DEB137A-AB2C-40D4-A4C5-E400A892A365}" presName="root" presStyleCnt="0">
        <dgm:presLayoutVars>
          <dgm:chMax/>
          <dgm:chPref/>
        </dgm:presLayoutVars>
      </dgm:prSet>
      <dgm:spPr/>
      <dgm:t>
        <a:bodyPr/>
        <a:lstStyle/>
        <a:p>
          <a:endParaRPr lang="zh-CN" altLang="en-US"/>
        </a:p>
      </dgm:t>
    </dgm:pt>
    <dgm:pt modelId="{5F1327E3-A384-435E-9270-B3E56B80C29A}" type="pres">
      <dgm:prSet presAssocID="{8DEB137A-AB2C-40D4-A4C5-E400A892A365}" presName="rootComposite" presStyleCnt="0">
        <dgm:presLayoutVars/>
      </dgm:prSet>
      <dgm:spPr/>
      <dgm:t>
        <a:bodyPr/>
        <a:lstStyle/>
        <a:p>
          <a:endParaRPr lang="zh-CN" altLang="en-US"/>
        </a:p>
      </dgm:t>
    </dgm:pt>
    <dgm:pt modelId="{E0BA1AB9-612C-41B6-A2F4-720F8A9BC7F9}" type="pres">
      <dgm:prSet presAssocID="{8DEB137A-AB2C-40D4-A4C5-E400A892A365}" presName="ParentAccent" presStyleLbl="alignNode1" presStyleIdx="2" presStyleCnt="4"/>
      <dgm:spPr/>
      <dgm:t>
        <a:bodyPr/>
        <a:lstStyle/>
        <a:p>
          <a:endParaRPr lang="zh-CN" altLang="en-US"/>
        </a:p>
      </dgm:t>
    </dgm:pt>
    <dgm:pt modelId="{7DF8C8D1-CDFE-47F8-AD94-813DF0901E29}" type="pres">
      <dgm:prSet presAssocID="{8DEB137A-AB2C-40D4-A4C5-E400A892A365}" presName="ParentSmallAccent" presStyleLbl="fgAcc1" presStyleIdx="2" presStyleCnt="4"/>
      <dgm:spPr/>
      <dgm:t>
        <a:bodyPr/>
        <a:lstStyle/>
        <a:p>
          <a:endParaRPr lang="zh-CN" altLang="en-US"/>
        </a:p>
      </dgm:t>
    </dgm:pt>
    <dgm:pt modelId="{2F36A40D-9923-4A06-AA74-DC9DD76CA0BE}" type="pres">
      <dgm:prSet presAssocID="{8DEB137A-AB2C-40D4-A4C5-E400A892A365}" presName="Parent" presStyleLbl="revTx" presStyleIdx="6" presStyleCnt="13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D08306-BF58-4826-BE99-433D6DFD0B31}" type="pres">
      <dgm:prSet presAssocID="{8DEB137A-AB2C-40D4-A4C5-E400A892A365}" presName="childShap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F4BC1102-7852-4FC4-95B4-55CCF85F51CA}" type="pres">
      <dgm:prSet presAssocID="{5D6A4C0A-98BB-4F67-8357-545E22A63A7A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977DB0F9-188B-4727-BCD3-9339F49D6399}" type="pres">
      <dgm:prSet presAssocID="{5D6A4C0A-98BB-4F67-8357-545E22A63A7A}" presName="ChildAccent" presStyleLbl="solidFgAcc1" presStyleIdx="4" presStyleCnt="9"/>
      <dgm:spPr/>
      <dgm:t>
        <a:bodyPr/>
        <a:lstStyle/>
        <a:p>
          <a:endParaRPr lang="zh-CN" altLang="en-US"/>
        </a:p>
      </dgm:t>
    </dgm:pt>
    <dgm:pt modelId="{47ABB529-EA3C-458F-87D2-DB937AC8E9C9}" type="pres">
      <dgm:prSet presAssocID="{5D6A4C0A-98BB-4F67-8357-545E22A63A7A}" presName="Child" presStyleLbl="revTx" presStyleIdx="7" presStyleCnt="1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DEA3EA-E0FF-416D-8685-47492DBAA71F}" type="pres">
      <dgm:prSet presAssocID="{4D026ED0-162E-4BF7-8830-D36E51151816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2BC35080-16B2-4AEF-B63A-9B9039961A56}" type="pres">
      <dgm:prSet presAssocID="{4D026ED0-162E-4BF7-8830-D36E51151816}" presName="ChildAccent" presStyleLbl="solidFgAcc1" presStyleIdx="5" presStyleCnt="9"/>
      <dgm:spPr/>
      <dgm:t>
        <a:bodyPr/>
        <a:lstStyle/>
        <a:p>
          <a:endParaRPr lang="zh-CN" altLang="en-US"/>
        </a:p>
      </dgm:t>
    </dgm:pt>
    <dgm:pt modelId="{6FB265B8-89D6-4018-9827-4F9556BCE1CC}" type="pres">
      <dgm:prSet presAssocID="{4D026ED0-162E-4BF7-8830-D36E51151816}" presName="Child" presStyleLbl="revTx" presStyleIdx="8" presStyleCnt="1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CC156C-A31F-4E42-97FB-43D82E866FC7}" type="pres">
      <dgm:prSet presAssocID="{DF63647D-FEE7-4F1C-AE69-EBFA5A796BE5}" presName="childComposite" presStyleCnt="0">
        <dgm:presLayoutVars>
          <dgm:chMax val="0"/>
          <dgm:chPref val="0"/>
        </dgm:presLayoutVars>
      </dgm:prSet>
      <dgm:spPr/>
    </dgm:pt>
    <dgm:pt modelId="{F5320CA5-42B6-4E83-8115-19DD46F24623}" type="pres">
      <dgm:prSet presAssocID="{DF63647D-FEE7-4F1C-AE69-EBFA5A796BE5}" presName="ChildAccent" presStyleLbl="solidFgAcc1" presStyleIdx="6" presStyleCnt="9"/>
      <dgm:spPr/>
    </dgm:pt>
    <dgm:pt modelId="{6DE1DA20-E8B6-4E8F-A355-F1C3CFA51E51}" type="pres">
      <dgm:prSet presAssocID="{DF63647D-FEE7-4F1C-AE69-EBFA5A796BE5}" presName="Child" presStyleLbl="revTx" presStyleIdx="9" presStyleCnt="1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9CDD4E-DA52-4873-9D52-6DE56A686A35}" type="pres">
      <dgm:prSet presAssocID="{CF465B63-9282-4710-804C-A0A17ACE33AF}" presName="root" presStyleCnt="0">
        <dgm:presLayoutVars>
          <dgm:chMax/>
          <dgm:chPref/>
        </dgm:presLayoutVars>
      </dgm:prSet>
      <dgm:spPr/>
      <dgm:t>
        <a:bodyPr/>
        <a:lstStyle/>
        <a:p>
          <a:endParaRPr lang="zh-CN" altLang="en-US"/>
        </a:p>
      </dgm:t>
    </dgm:pt>
    <dgm:pt modelId="{EA7EDC67-47D2-4FB8-8077-A7B4C42C3880}" type="pres">
      <dgm:prSet presAssocID="{CF465B63-9282-4710-804C-A0A17ACE33AF}" presName="rootComposite" presStyleCnt="0">
        <dgm:presLayoutVars/>
      </dgm:prSet>
      <dgm:spPr/>
      <dgm:t>
        <a:bodyPr/>
        <a:lstStyle/>
        <a:p>
          <a:endParaRPr lang="zh-CN" altLang="en-US"/>
        </a:p>
      </dgm:t>
    </dgm:pt>
    <dgm:pt modelId="{3D9AC752-838B-4DC1-BB57-0009F6A5DD0F}" type="pres">
      <dgm:prSet presAssocID="{CF465B63-9282-4710-804C-A0A17ACE33AF}" presName="ParentAccent" presStyleLbl="alignNode1" presStyleIdx="3" presStyleCnt="4"/>
      <dgm:spPr/>
      <dgm:t>
        <a:bodyPr/>
        <a:lstStyle/>
        <a:p>
          <a:endParaRPr lang="zh-CN" altLang="en-US"/>
        </a:p>
      </dgm:t>
    </dgm:pt>
    <dgm:pt modelId="{142863A1-D565-4403-B4AC-E47684D46163}" type="pres">
      <dgm:prSet presAssocID="{CF465B63-9282-4710-804C-A0A17ACE33AF}" presName="ParentSmallAccent" presStyleLbl="fgAcc1" presStyleIdx="3" presStyleCnt="4"/>
      <dgm:spPr/>
      <dgm:t>
        <a:bodyPr/>
        <a:lstStyle/>
        <a:p>
          <a:endParaRPr lang="zh-CN" altLang="en-US"/>
        </a:p>
      </dgm:t>
    </dgm:pt>
    <dgm:pt modelId="{2663E277-E35C-455E-9FC4-4DA5B2B0A516}" type="pres">
      <dgm:prSet presAssocID="{CF465B63-9282-4710-804C-A0A17ACE33AF}" presName="Parent" presStyleLbl="revTx" presStyleIdx="10" presStyleCnt="13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C8FB16-B132-47B7-BC2D-D779D8194BC6}" type="pres">
      <dgm:prSet presAssocID="{CF465B63-9282-4710-804C-A0A17ACE33AF}" presName="childShap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FC95FDDA-0EE7-4036-B10F-D5C304CC17E2}" type="pres">
      <dgm:prSet presAssocID="{2612C82E-4C46-45C1-BE56-59C59445992A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6A5563DB-B82D-44E5-8E05-358D2B294174}" type="pres">
      <dgm:prSet presAssocID="{2612C82E-4C46-45C1-BE56-59C59445992A}" presName="ChildAccent" presStyleLbl="solidFgAcc1" presStyleIdx="7" presStyleCnt="9"/>
      <dgm:spPr/>
      <dgm:t>
        <a:bodyPr/>
        <a:lstStyle/>
        <a:p>
          <a:endParaRPr lang="zh-CN" altLang="en-US"/>
        </a:p>
      </dgm:t>
    </dgm:pt>
    <dgm:pt modelId="{F080E911-0A62-4A31-BF85-DCA2C8DFD6E6}" type="pres">
      <dgm:prSet presAssocID="{2612C82E-4C46-45C1-BE56-59C59445992A}" presName="Child" presStyleLbl="revTx" presStyleIdx="11" presStyleCnt="1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803916-094C-4C7E-B3FC-0840FB19C029}" type="pres">
      <dgm:prSet presAssocID="{71E2423D-8824-4684-8DD1-D3F037C24156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ED2472AB-436C-4BC4-B6C9-429444B6EB8A}" type="pres">
      <dgm:prSet presAssocID="{71E2423D-8824-4684-8DD1-D3F037C24156}" presName="ChildAccent" presStyleLbl="solidFgAcc1" presStyleIdx="8" presStyleCnt="9"/>
      <dgm:spPr/>
      <dgm:t>
        <a:bodyPr/>
        <a:lstStyle/>
        <a:p>
          <a:endParaRPr lang="zh-CN" altLang="en-US"/>
        </a:p>
      </dgm:t>
    </dgm:pt>
    <dgm:pt modelId="{FE89B949-9843-4069-B9CF-1561E7E065C6}" type="pres">
      <dgm:prSet presAssocID="{71E2423D-8824-4684-8DD1-D3F037C24156}" presName="Child" presStyleLbl="revTx" presStyleIdx="12" presStyleCnt="1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7CC0749-C7CE-4D4F-BBD6-E47321EBF9AB}" srcId="{CD110EE9-5585-4221-930C-CC664BA7E978}" destId="{D72EF008-839B-4DFA-A68E-1C954C7D32B3}" srcOrd="0" destOrd="0" parTransId="{DAE70100-A5FD-4EDB-892E-A0253877DD6B}" sibTransId="{3BF055A9-FB71-40E5-BACB-0308A23312BF}"/>
    <dgm:cxn modelId="{62F7DC2C-8CCB-48B9-852F-0A35D6E441BE}" srcId="{8DEB137A-AB2C-40D4-A4C5-E400A892A365}" destId="{5D6A4C0A-98BB-4F67-8357-545E22A63A7A}" srcOrd="0" destOrd="0" parTransId="{E8250E20-5845-4618-8FB9-C22C814D9154}" sibTransId="{6BEEECA8-1358-4FB6-9648-54EFF2C34961}"/>
    <dgm:cxn modelId="{18A31556-32E8-4B03-B3B2-7309C01D3CCE}" type="presOf" srcId="{CF465B63-9282-4710-804C-A0A17ACE33AF}" destId="{2663E277-E35C-455E-9FC4-4DA5B2B0A516}" srcOrd="0" destOrd="0" presId="urn:microsoft.com/office/officeart/2008/layout/SquareAccentList"/>
    <dgm:cxn modelId="{C8F7C38C-E66A-4065-9167-D28CEC91A666}" srcId="{8DEB137A-AB2C-40D4-A4C5-E400A892A365}" destId="{DF63647D-FEE7-4F1C-AE69-EBFA5A796BE5}" srcOrd="2" destOrd="0" parTransId="{CB5B443E-05F4-4E9E-9F2B-96EA879C1D0F}" sibTransId="{27698DD9-83B6-49F1-AB5E-A12A827D9CB1}"/>
    <dgm:cxn modelId="{A9A6E3C9-4EBF-45AE-827C-2CC5215BA15F}" type="presOf" srcId="{4D026ED0-162E-4BF7-8830-D36E51151816}" destId="{6FB265B8-89D6-4018-9827-4F9556BCE1CC}" srcOrd="0" destOrd="0" presId="urn:microsoft.com/office/officeart/2008/layout/SquareAccentList"/>
    <dgm:cxn modelId="{C4B0F273-A85F-40EC-B214-A3A300C51622}" srcId="{CD110EE9-5585-4221-930C-CC664BA7E978}" destId="{8DEB137A-AB2C-40D4-A4C5-E400A892A365}" srcOrd="2" destOrd="0" parTransId="{4F87956E-E614-4161-8921-41805F678BEE}" sibTransId="{8A09FE3A-2B20-4B00-90C9-5E17E3F241E7}"/>
    <dgm:cxn modelId="{C0C7DF03-A190-424D-AABA-E3761DC8F1B7}" type="presOf" srcId="{CD110EE9-5585-4221-930C-CC664BA7E978}" destId="{E77B9AEE-8A30-4D32-AED9-C1D95E63CDAA}" srcOrd="0" destOrd="0" presId="urn:microsoft.com/office/officeart/2008/layout/SquareAccentList"/>
    <dgm:cxn modelId="{6CFFEF73-564A-4BC9-94A9-97213B5851EC}" srcId="{CD110EE9-5585-4221-930C-CC664BA7E978}" destId="{D422B8B1-5796-448B-AC2C-3E923E2AEBBF}" srcOrd="1" destOrd="0" parTransId="{38AA0167-0080-4F9C-B89C-B8990C1CC76E}" sibTransId="{0FFAF450-EB42-430C-94E2-FAE93B52A9C9}"/>
    <dgm:cxn modelId="{5EAA3EBD-D262-49A7-9A5F-25F91BA968F7}" srcId="{CF465B63-9282-4710-804C-A0A17ACE33AF}" destId="{71E2423D-8824-4684-8DD1-D3F037C24156}" srcOrd="1" destOrd="0" parTransId="{75624A36-F112-402F-8883-607895B5B49A}" sibTransId="{508797C3-3314-4C71-BE9A-B9F7B56FDD2C}"/>
    <dgm:cxn modelId="{2DDBAB8D-8D31-4C48-82EA-99889C28AFF5}" type="presOf" srcId="{117BC469-20DB-48F8-A468-3946408500BA}" destId="{73F0469A-BED1-41F1-B62D-2F94CC2AC016}" srcOrd="0" destOrd="0" presId="urn:microsoft.com/office/officeart/2008/layout/SquareAccentList"/>
    <dgm:cxn modelId="{B5F72FA1-C3FB-4F91-9167-532DC1B0FD01}" srcId="{CF465B63-9282-4710-804C-A0A17ACE33AF}" destId="{2612C82E-4C46-45C1-BE56-59C59445992A}" srcOrd="0" destOrd="0" parTransId="{620ACDA8-6A2C-4696-8B1C-4C5233C0778D}" sibTransId="{6EC0663F-3543-4882-B611-BF6C558590C9}"/>
    <dgm:cxn modelId="{E9DCEAC5-4D09-47B1-A3E0-CC6301A4F9D1}" type="presOf" srcId="{5D6A4C0A-98BB-4F67-8357-545E22A63A7A}" destId="{47ABB529-EA3C-458F-87D2-DB937AC8E9C9}" srcOrd="0" destOrd="0" presId="urn:microsoft.com/office/officeart/2008/layout/SquareAccentList"/>
    <dgm:cxn modelId="{F9F04BD3-C6E6-42B4-8FB3-72992EBAC51F}" srcId="{D72EF008-839B-4DFA-A68E-1C954C7D32B3}" destId="{934AC112-B17B-42DE-889E-C22A2FD18171}" srcOrd="1" destOrd="0" parTransId="{8FF47C73-BF66-4B3F-959F-C22EE45D0B9A}" sibTransId="{A9808D04-ECFD-4F83-A596-D8155A01D907}"/>
    <dgm:cxn modelId="{DF47BD09-A768-4A03-8724-57F8B56653CF}" type="presOf" srcId="{934AC112-B17B-42DE-889E-C22A2FD18171}" destId="{C104483E-7CB7-456C-B29E-1EEF1B9297C4}" srcOrd="0" destOrd="0" presId="urn:microsoft.com/office/officeart/2008/layout/SquareAccentList"/>
    <dgm:cxn modelId="{CCA73B1F-AD1D-43A0-8272-100A2A947570}" srcId="{D422B8B1-5796-448B-AC2C-3E923E2AEBBF}" destId="{2F53C395-C9CB-4316-9E2B-FA71BA507E20}" srcOrd="1" destOrd="0" parTransId="{6C9E4D9C-4BB1-4B64-AE73-CE808B559A1B}" sibTransId="{197DE116-A7E1-4C6E-AF85-8B577D92EE69}"/>
    <dgm:cxn modelId="{81699853-647E-4EF6-B617-77263269A226}" srcId="{8DEB137A-AB2C-40D4-A4C5-E400A892A365}" destId="{4D026ED0-162E-4BF7-8830-D36E51151816}" srcOrd="1" destOrd="0" parTransId="{F31D8409-96BD-4AA2-9BF4-81D76E8B9F12}" sibTransId="{A0007FA2-A8A8-43AE-B575-1FEF16DB8957}"/>
    <dgm:cxn modelId="{FC9619E9-F849-46F8-BF91-8002BA76375B}" srcId="{D422B8B1-5796-448B-AC2C-3E923E2AEBBF}" destId="{117BC469-20DB-48F8-A468-3946408500BA}" srcOrd="0" destOrd="0" parTransId="{1D468C51-2D30-43D9-AC93-9AE7246C72BE}" sibTransId="{09FE9678-F314-417C-8D59-AB23906B9959}"/>
    <dgm:cxn modelId="{3C753DDC-3362-4133-819C-440F2E75E20E}" type="presOf" srcId="{2612C82E-4C46-45C1-BE56-59C59445992A}" destId="{F080E911-0A62-4A31-BF85-DCA2C8DFD6E6}" srcOrd="0" destOrd="0" presId="urn:microsoft.com/office/officeart/2008/layout/SquareAccentList"/>
    <dgm:cxn modelId="{5C4A628D-F08C-4DF9-B41F-95892AE9F133}" type="presOf" srcId="{D422B8B1-5796-448B-AC2C-3E923E2AEBBF}" destId="{6F1B5F1D-0FBE-42AF-89FF-4DEF7F8AF949}" srcOrd="0" destOrd="0" presId="urn:microsoft.com/office/officeart/2008/layout/SquareAccentList"/>
    <dgm:cxn modelId="{82E85502-6691-4222-AD2D-79657983E342}" srcId="{CD110EE9-5585-4221-930C-CC664BA7E978}" destId="{CF465B63-9282-4710-804C-A0A17ACE33AF}" srcOrd="3" destOrd="0" parTransId="{E2EF1E01-49D6-451E-A95D-F8E71038B326}" sibTransId="{CD441B2B-F9FF-48C4-BA12-AE85CA5491D8}"/>
    <dgm:cxn modelId="{9C8A9993-8FC4-4FCB-9024-E6169813A828}" type="presOf" srcId="{2F53C395-C9CB-4316-9E2B-FA71BA507E20}" destId="{385815A0-CA16-410D-B0FC-2D64DD71D924}" srcOrd="0" destOrd="0" presId="urn:microsoft.com/office/officeart/2008/layout/SquareAccentList"/>
    <dgm:cxn modelId="{B55623B6-03E2-4BC0-BDD8-ECA7C7425C77}" type="presOf" srcId="{3548D012-E364-40BB-BAA0-5853EFA8C580}" destId="{6DD13022-6EDD-41C9-B4AD-C17964D8BA4B}" srcOrd="0" destOrd="0" presId="urn:microsoft.com/office/officeart/2008/layout/SquareAccentList"/>
    <dgm:cxn modelId="{24F7BFD4-0B2A-435C-BAEF-45EFB59F3ED9}" type="presOf" srcId="{71E2423D-8824-4684-8DD1-D3F037C24156}" destId="{FE89B949-9843-4069-B9CF-1561E7E065C6}" srcOrd="0" destOrd="0" presId="urn:microsoft.com/office/officeart/2008/layout/SquareAccentList"/>
    <dgm:cxn modelId="{9CADCBD0-640B-4AEA-9B5C-39DE55014426}" type="presOf" srcId="{D72EF008-839B-4DFA-A68E-1C954C7D32B3}" destId="{3746EDD9-21C7-4C0E-A15C-19D49DD6179D}" srcOrd="0" destOrd="0" presId="urn:microsoft.com/office/officeart/2008/layout/SquareAccentList"/>
    <dgm:cxn modelId="{7DE998A7-0F9F-43E4-AA2E-60893B91295B}" type="presOf" srcId="{DF63647D-FEE7-4F1C-AE69-EBFA5A796BE5}" destId="{6DE1DA20-E8B6-4E8F-A355-F1C3CFA51E51}" srcOrd="0" destOrd="0" presId="urn:microsoft.com/office/officeart/2008/layout/SquareAccentList"/>
    <dgm:cxn modelId="{128C6DB4-FF13-4114-B76E-297E176B4979}" type="presOf" srcId="{8DEB137A-AB2C-40D4-A4C5-E400A892A365}" destId="{2F36A40D-9923-4A06-AA74-DC9DD76CA0BE}" srcOrd="0" destOrd="0" presId="urn:microsoft.com/office/officeart/2008/layout/SquareAccentList"/>
    <dgm:cxn modelId="{484470FC-0655-4DDA-B88F-A38A4332A1DC}" srcId="{D72EF008-839B-4DFA-A68E-1C954C7D32B3}" destId="{3548D012-E364-40BB-BAA0-5853EFA8C580}" srcOrd="0" destOrd="0" parTransId="{E4719D16-D8CF-467B-AA1B-2ACD631B7443}" sibTransId="{D8C82B86-442F-458B-A1EC-DFE57A1752F5}"/>
    <dgm:cxn modelId="{D893A47A-9384-4CEF-B74C-F12EFBABB2F3}" type="presParOf" srcId="{E77B9AEE-8A30-4D32-AED9-C1D95E63CDAA}" destId="{48D89EB9-3EF8-4499-8B97-B674B4961B05}" srcOrd="0" destOrd="0" presId="urn:microsoft.com/office/officeart/2008/layout/SquareAccentList"/>
    <dgm:cxn modelId="{FA5E18BF-37D9-447B-A9AC-FEB44FA6CE80}" type="presParOf" srcId="{48D89EB9-3EF8-4499-8B97-B674B4961B05}" destId="{D8860F91-A7DA-4838-88DA-9A3E6D1E967C}" srcOrd="0" destOrd="0" presId="urn:microsoft.com/office/officeart/2008/layout/SquareAccentList"/>
    <dgm:cxn modelId="{DA582D8C-D3EF-49FA-89E6-5EE9E33E178D}" type="presParOf" srcId="{D8860F91-A7DA-4838-88DA-9A3E6D1E967C}" destId="{B6222F72-C5EC-467C-9F54-CD58A5CD4B34}" srcOrd="0" destOrd="0" presId="urn:microsoft.com/office/officeart/2008/layout/SquareAccentList"/>
    <dgm:cxn modelId="{18D6210A-67A6-465C-963B-E481B0A81803}" type="presParOf" srcId="{D8860F91-A7DA-4838-88DA-9A3E6D1E967C}" destId="{27C632FC-FAF0-418E-AB85-DDBB1D4DDB22}" srcOrd="1" destOrd="0" presId="urn:microsoft.com/office/officeart/2008/layout/SquareAccentList"/>
    <dgm:cxn modelId="{403D08D8-BE08-46FC-9D1F-A5CAEB7D8A5F}" type="presParOf" srcId="{D8860F91-A7DA-4838-88DA-9A3E6D1E967C}" destId="{3746EDD9-21C7-4C0E-A15C-19D49DD6179D}" srcOrd="2" destOrd="0" presId="urn:microsoft.com/office/officeart/2008/layout/SquareAccentList"/>
    <dgm:cxn modelId="{745B2A81-9D51-497D-AE1B-1BCF08FF4E4E}" type="presParOf" srcId="{48D89EB9-3EF8-4499-8B97-B674B4961B05}" destId="{520BF590-49B0-45A5-891B-AE44F409050D}" srcOrd="1" destOrd="0" presId="urn:microsoft.com/office/officeart/2008/layout/SquareAccentList"/>
    <dgm:cxn modelId="{4825D7CA-6A28-4BA1-805A-E9846E18E510}" type="presParOf" srcId="{520BF590-49B0-45A5-891B-AE44F409050D}" destId="{0485C289-087B-4989-BBE8-986C55B38466}" srcOrd="0" destOrd="0" presId="urn:microsoft.com/office/officeart/2008/layout/SquareAccentList"/>
    <dgm:cxn modelId="{90FA0F05-B40E-464E-A04C-82EFD231DFA0}" type="presParOf" srcId="{0485C289-087B-4989-BBE8-986C55B38466}" destId="{283799A8-DFFA-47F5-BA7F-8A6A1B3272FC}" srcOrd="0" destOrd="0" presId="urn:microsoft.com/office/officeart/2008/layout/SquareAccentList"/>
    <dgm:cxn modelId="{893DAA65-2E87-4D47-8E67-F698C600FD1B}" type="presParOf" srcId="{0485C289-087B-4989-BBE8-986C55B38466}" destId="{6DD13022-6EDD-41C9-B4AD-C17964D8BA4B}" srcOrd="1" destOrd="0" presId="urn:microsoft.com/office/officeart/2008/layout/SquareAccentList"/>
    <dgm:cxn modelId="{949034BA-1EEF-4917-8DC1-9833C419874A}" type="presParOf" srcId="{520BF590-49B0-45A5-891B-AE44F409050D}" destId="{0361E260-5B99-404C-B8A1-1CCFAC4774B7}" srcOrd="1" destOrd="0" presId="urn:microsoft.com/office/officeart/2008/layout/SquareAccentList"/>
    <dgm:cxn modelId="{C75003B3-DCC5-4787-8037-9A31859E8C67}" type="presParOf" srcId="{0361E260-5B99-404C-B8A1-1CCFAC4774B7}" destId="{3EEABB0B-82B4-4446-A2A4-4D6776E1C7B7}" srcOrd="0" destOrd="0" presId="urn:microsoft.com/office/officeart/2008/layout/SquareAccentList"/>
    <dgm:cxn modelId="{14E5DCAC-9A3F-4F6C-89D5-B1B57C4CE16F}" type="presParOf" srcId="{0361E260-5B99-404C-B8A1-1CCFAC4774B7}" destId="{C104483E-7CB7-456C-B29E-1EEF1B9297C4}" srcOrd="1" destOrd="0" presId="urn:microsoft.com/office/officeart/2008/layout/SquareAccentList"/>
    <dgm:cxn modelId="{3DAEC70E-2081-4737-8D22-4805FAF74C8D}" type="presParOf" srcId="{E77B9AEE-8A30-4D32-AED9-C1D95E63CDAA}" destId="{55C4C661-2056-4A97-93DD-0E92B0EA4138}" srcOrd="1" destOrd="0" presId="urn:microsoft.com/office/officeart/2008/layout/SquareAccentList"/>
    <dgm:cxn modelId="{5801CAD0-8CD2-456F-A964-127321A80350}" type="presParOf" srcId="{55C4C661-2056-4A97-93DD-0E92B0EA4138}" destId="{A04B20AB-79C7-488C-8BE1-2D18C1D9B93D}" srcOrd="0" destOrd="0" presId="urn:microsoft.com/office/officeart/2008/layout/SquareAccentList"/>
    <dgm:cxn modelId="{63A12B15-ED86-4A29-B614-91A992B65B17}" type="presParOf" srcId="{A04B20AB-79C7-488C-8BE1-2D18C1D9B93D}" destId="{3CD359B2-CA5C-469C-80F7-641A1FE7F2C9}" srcOrd="0" destOrd="0" presId="urn:microsoft.com/office/officeart/2008/layout/SquareAccentList"/>
    <dgm:cxn modelId="{E36E31CA-9E97-471A-95D7-48BE8A6EC90F}" type="presParOf" srcId="{A04B20AB-79C7-488C-8BE1-2D18C1D9B93D}" destId="{8A23DA66-815D-4725-9D62-E031F5E474E7}" srcOrd="1" destOrd="0" presId="urn:microsoft.com/office/officeart/2008/layout/SquareAccentList"/>
    <dgm:cxn modelId="{9263BB06-1414-4131-B8C3-9C657BDB3005}" type="presParOf" srcId="{A04B20AB-79C7-488C-8BE1-2D18C1D9B93D}" destId="{6F1B5F1D-0FBE-42AF-89FF-4DEF7F8AF949}" srcOrd="2" destOrd="0" presId="urn:microsoft.com/office/officeart/2008/layout/SquareAccentList"/>
    <dgm:cxn modelId="{7DF37C2B-4D62-4BC9-AE72-3C8CB50CA340}" type="presParOf" srcId="{55C4C661-2056-4A97-93DD-0E92B0EA4138}" destId="{0FB13634-30C4-4E5A-A0C7-8BCA728EE5C5}" srcOrd="1" destOrd="0" presId="urn:microsoft.com/office/officeart/2008/layout/SquareAccentList"/>
    <dgm:cxn modelId="{C99B2EED-18E7-412E-A7DE-C73D7B1D4235}" type="presParOf" srcId="{0FB13634-30C4-4E5A-A0C7-8BCA728EE5C5}" destId="{89F5AFED-3B28-469E-AF08-4FE01BA0DC24}" srcOrd="0" destOrd="0" presId="urn:microsoft.com/office/officeart/2008/layout/SquareAccentList"/>
    <dgm:cxn modelId="{DACC2437-9C00-46E3-AABB-C57F39BE75F2}" type="presParOf" srcId="{89F5AFED-3B28-469E-AF08-4FE01BA0DC24}" destId="{8AEA8F50-3886-4CBE-B628-099DD472B9E6}" srcOrd="0" destOrd="0" presId="urn:microsoft.com/office/officeart/2008/layout/SquareAccentList"/>
    <dgm:cxn modelId="{9F4EAB8C-508F-4275-992A-8E63A66BDF0D}" type="presParOf" srcId="{89F5AFED-3B28-469E-AF08-4FE01BA0DC24}" destId="{73F0469A-BED1-41F1-B62D-2F94CC2AC016}" srcOrd="1" destOrd="0" presId="urn:microsoft.com/office/officeart/2008/layout/SquareAccentList"/>
    <dgm:cxn modelId="{8B59BF13-B9C2-4E93-A009-31E1C25B5C6E}" type="presParOf" srcId="{0FB13634-30C4-4E5A-A0C7-8BCA728EE5C5}" destId="{F98C0AF0-BEBF-455D-B415-32425D5C84DB}" srcOrd="1" destOrd="0" presId="urn:microsoft.com/office/officeart/2008/layout/SquareAccentList"/>
    <dgm:cxn modelId="{C273E169-38D1-4DD4-89C3-7198DCD4D657}" type="presParOf" srcId="{F98C0AF0-BEBF-455D-B415-32425D5C84DB}" destId="{85ECA139-DAA9-4141-8690-87E092A98154}" srcOrd="0" destOrd="0" presId="urn:microsoft.com/office/officeart/2008/layout/SquareAccentList"/>
    <dgm:cxn modelId="{FBFC1A1F-5AEF-4F1A-A154-E9B5B193660C}" type="presParOf" srcId="{F98C0AF0-BEBF-455D-B415-32425D5C84DB}" destId="{385815A0-CA16-410D-B0FC-2D64DD71D924}" srcOrd="1" destOrd="0" presId="urn:microsoft.com/office/officeart/2008/layout/SquareAccentList"/>
    <dgm:cxn modelId="{0E120F83-5E31-4D8D-A4FC-940EB8D2B9F3}" type="presParOf" srcId="{E77B9AEE-8A30-4D32-AED9-C1D95E63CDAA}" destId="{64B8C551-C1AA-40DB-AF79-0C003A32B0A9}" srcOrd="2" destOrd="0" presId="urn:microsoft.com/office/officeart/2008/layout/SquareAccentList"/>
    <dgm:cxn modelId="{1E7130AA-61A6-4BFF-825E-891903E10F75}" type="presParOf" srcId="{64B8C551-C1AA-40DB-AF79-0C003A32B0A9}" destId="{5F1327E3-A384-435E-9270-B3E56B80C29A}" srcOrd="0" destOrd="0" presId="urn:microsoft.com/office/officeart/2008/layout/SquareAccentList"/>
    <dgm:cxn modelId="{A37FB3DF-150F-460B-B7E7-9A913D1571D0}" type="presParOf" srcId="{5F1327E3-A384-435E-9270-B3E56B80C29A}" destId="{E0BA1AB9-612C-41B6-A2F4-720F8A9BC7F9}" srcOrd="0" destOrd="0" presId="urn:microsoft.com/office/officeart/2008/layout/SquareAccentList"/>
    <dgm:cxn modelId="{9A34A916-3F74-404E-B397-A8D0C540C608}" type="presParOf" srcId="{5F1327E3-A384-435E-9270-B3E56B80C29A}" destId="{7DF8C8D1-CDFE-47F8-AD94-813DF0901E29}" srcOrd="1" destOrd="0" presId="urn:microsoft.com/office/officeart/2008/layout/SquareAccentList"/>
    <dgm:cxn modelId="{D627B748-C1B6-45B0-810A-8AE69BD2EBA9}" type="presParOf" srcId="{5F1327E3-A384-435E-9270-B3E56B80C29A}" destId="{2F36A40D-9923-4A06-AA74-DC9DD76CA0BE}" srcOrd="2" destOrd="0" presId="urn:microsoft.com/office/officeart/2008/layout/SquareAccentList"/>
    <dgm:cxn modelId="{F573CCDC-D6F7-471D-ABA1-14F2B39F9666}" type="presParOf" srcId="{64B8C551-C1AA-40DB-AF79-0C003A32B0A9}" destId="{21D08306-BF58-4826-BE99-433D6DFD0B31}" srcOrd="1" destOrd="0" presId="urn:microsoft.com/office/officeart/2008/layout/SquareAccentList"/>
    <dgm:cxn modelId="{6A4565C8-9D05-4328-BD0B-7DF94406EF64}" type="presParOf" srcId="{21D08306-BF58-4826-BE99-433D6DFD0B31}" destId="{F4BC1102-7852-4FC4-95B4-55CCF85F51CA}" srcOrd="0" destOrd="0" presId="urn:microsoft.com/office/officeart/2008/layout/SquareAccentList"/>
    <dgm:cxn modelId="{7C3CEB4D-CCC5-4941-8ED7-9445CF2C5201}" type="presParOf" srcId="{F4BC1102-7852-4FC4-95B4-55CCF85F51CA}" destId="{977DB0F9-188B-4727-BCD3-9339F49D6399}" srcOrd="0" destOrd="0" presId="urn:microsoft.com/office/officeart/2008/layout/SquareAccentList"/>
    <dgm:cxn modelId="{1F3B42D3-2750-47B0-8EBB-6D26C3523C1B}" type="presParOf" srcId="{F4BC1102-7852-4FC4-95B4-55CCF85F51CA}" destId="{47ABB529-EA3C-458F-87D2-DB937AC8E9C9}" srcOrd="1" destOrd="0" presId="urn:microsoft.com/office/officeart/2008/layout/SquareAccentList"/>
    <dgm:cxn modelId="{0BF013F9-9AC0-42AA-A36F-7D644C8AF406}" type="presParOf" srcId="{21D08306-BF58-4826-BE99-433D6DFD0B31}" destId="{2EDEA3EA-E0FF-416D-8685-47492DBAA71F}" srcOrd="1" destOrd="0" presId="urn:microsoft.com/office/officeart/2008/layout/SquareAccentList"/>
    <dgm:cxn modelId="{E82C17C4-6A55-4476-8893-4D782290C8B6}" type="presParOf" srcId="{2EDEA3EA-E0FF-416D-8685-47492DBAA71F}" destId="{2BC35080-16B2-4AEF-B63A-9B9039961A56}" srcOrd="0" destOrd="0" presId="urn:microsoft.com/office/officeart/2008/layout/SquareAccentList"/>
    <dgm:cxn modelId="{C77CF0C1-9687-492F-8694-FBDB36D3CF44}" type="presParOf" srcId="{2EDEA3EA-E0FF-416D-8685-47492DBAA71F}" destId="{6FB265B8-89D6-4018-9827-4F9556BCE1CC}" srcOrd="1" destOrd="0" presId="urn:microsoft.com/office/officeart/2008/layout/SquareAccentList"/>
    <dgm:cxn modelId="{5D2B2F07-4131-4034-ACB8-5CC851D3F623}" type="presParOf" srcId="{21D08306-BF58-4826-BE99-433D6DFD0B31}" destId="{D7CC156C-A31F-4E42-97FB-43D82E866FC7}" srcOrd="2" destOrd="0" presId="urn:microsoft.com/office/officeart/2008/layout/SquareAccentList"/>
    <dgm:cxn modelId="{A8A4D33C-BAEA-47AA-A669-51BD1FDB3207}" type="presParOf" srcId="{D7CC156C-A31F-4E42-97FB-43D82E866FC7}" destId="{F5320CA5-42B6-4E83-8115-19DD46F24623}" srcOrd="0" destOrd="0" presId="urn:microsoft.com/office/officeart/2008/layout/SquareAccentList"/>
    <dgm:cxn modelId="{4D26E579-E138-428F-B78A-5CC57C4D820E}" type="presParOf" srcId="{D7CC156C-A31F-4E42-97FB-43D82E866FC7}" destId="{6DE1DA20-E8B6-4E8F-A355-F1C3CFA51E51}" srcOrd="1" destOrd="0" presId="urn:microsoft.com/office/officeart/2008/layout/SquareAccentList"/>
    <dgm:cxn modelId="{C20E797D-701C-4DB3-BBEB-1E71D1DC2F0B}" type="presParOf" srcId="{E77B9AEE-8A30-4D32-AED9-C1D95E63CDAA}" destId="{6A9CDD4E-DA52-4873-9D52-6DE56A686A35}" srcOrd="3" destOrd="0" presId="urn:microsoft.com/office/officeart/2008/layout/SquareAccentList"/>
    <dgm:cxn modelId="{2D58134D-E35C-4337-A4D2-C1307C929567}" type="presParOf" srcId="{6A9CDD4E-DA52-4873-9D52-6DE56A686A35}" destId="{EA7EDC67-47D2-4FB8-8077-A7B4C42C3880}" srcOrd="0" destOrd="0" presId="urn:microsoft.com/office/officeart/2008/layout/SquareAccentList"/>
    <dgm:cxn modelId="{BC76CB19-7B9D-46B0-8F77-9D5D0E007A8D}" type="presParOf" srcId="{EA7EDC67-47D2-4FB8-8077-A7B4C42C3880}" destId="{3D9AC752-838B-4DC1-BB57-0009F6A5DD0F}" srcOrd="0" destOrd="0" presId="urn:microsoft.com/office/officeart/2008/layout/SquareAccentList"/>
    <dgm:cxn modelId="{02C29026-6EDC-412D-B1E6-4C3405670FE7}" type="presParOf" srcId="{EA7EDC67-47D2-4FB8-8077-A7B4C42C3880}" destId="{142863A1-D565-4403-B4AC-E47684D46163}" srcOrd="1" destOrd="0" presId="urn:microsoft.com/office/officeart/2008/layout/SquareAccentList"/>
    <dgm:cxn modelId="{FD351C1D-9CC6-4B8C-962A-3DA1A2791C94}" type="presParOf" srcId="{EA7EDC67-47D2-4FB8-8077-A7B4C42C3880}" destId="{2663E277-E35C-455E-9FC4-4DA5B2B0A516}" srcOrd="2" destOrd="0" presId="urn:microsoft.com/office/officeart/2008/layout/SquareAccentList"/>
    <dgm:cxn modelId="{6097E67F-6E9C-494F-BF8B-B96825091023}" type="presParOf" srcId="{6A9CDD4E-DA52-4873-9D52-6DE56A686A35}" destId="{9CC8FB16-B132-47B7-BC2D-D779D8194BC6}" srcOrd="1" destOrd="0" presId="urn:microsoft.com/office/officeart/2008/layout/SquareAccentList"/>
    <dgm:cxn modelId="{F9B5CD39-3BD3-4E9A-8913-2E5144DAF572}" type="presParOf" srcId="{9CC8FB16-B132-47B7-BC2D-D779D8194BC6}" destId="{FC95FDDA-0EE7-4036-B10F-D5C304CC17E2}" srcOrd="0" destOrd="0" presId="urn:microsoft.com/office/officeart/2008/layout/SquareAccentList"/>
    <dgm:cxn modelId="{8C47F82D-4765-4C94-98FA-DC2677BE6322}" type="presParOf" srcId="{FC95FDDA-0EE7-4036-B10F-D5C304CC17E2}" destId="{6A5563DB-B82D-44E5-8E05-358D2B294174}" srcOrd="0" destOrd="0" presId="urn:microsoft.com/office/officeart/2008/layout/SquareAccentList"/>
    <dgm:cxn modelId="{81DB0D87-6D61-41CD-A89F-44BD3E533F14}" type="presParOf" srcId="{FC95FDDA-0EE7-4036-B10F-D5C304CC17E2}" destId="{F080E911-0A62-4A31-BF85-DCA2C8DFD6E6}" srcOrd="1" destOrd="0" presId="urn:microsoft.com/office/officeart/2008/layout/SquareAccentList"/>
    <dgm:cxn modelId="{7CFD0DE4-3CC8-43FF-8A21-3B4CADF3BB54}" type="presParOf" srcId="{9CC8FB16-B132-47B7-BC2D-D779D8194BC6}" destId="{D4803916-094C-4C7E-B3FC-0840FB19C029}" srcOrd="1" destOrd="0" presId="urn:microsoft.com/office/officeart/2008/layout/SquareAccentList"/>
    <dgm:cxn modelId="{4D5F91C0-DAAF-4663-876D-70B67BFB82EC}" type="presParOf" srcId="{D4803916-094C-4C7E-B3FC-0840FB19C029}" destId="{ED2472AB-436C-4BC4-B6C9-429444B6EB8A}" srcOrd="0" destOrd="0" presId="urn:microsoft.com/office/officeart/2008/layout/SquareAccentList"/>
    <dgm:cxn modelId="{68072E20-CC5E-425B-B9B1-3C61D76D733B}" type="presParOf" srcId="{D4803916-094C-4C7E-B3FC-0840FB19C029}" destId="{FE89B949-9843-4069-B9CF-1561E7E065C6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22F72-C5EC-467C-9F54-CD58A5CD4B34}">
      <dsp:nvSpPr>
        <dsp:cNvPr id="0" name=""/>
        <dsp:cNvSpPr/>
      </dsp:nvSpPr>
      <dsp:spPr>
        <a:xfrm>
          <a:off x="3544" y="401278"/>
          <a:ext cx="1898701" cy="22337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7C632FC-FAF0-418E-AB85-DDBB1D4DDB22}">
      <dsp:nvSpPr>
        <dsp:cNvPr id="0" name=""/>
        <dsp:cNvSpPr/>
      </dsp:nvSpPr>
      <dsp:spPr>
        <a:xfrm>
          <a:off x="3544" y="485169"/>
          <a:ext cx="139485" cy="13948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46EDD9-21C7-4C0E-A15C-19D49DD6179D}">
      <dsp:nvSpPr>
        <dsp:cNvPr id="0" name=""/>
        <dsp:cNvSpPr/>
      </dsp:nvSpPr>
      <dsp:spPr>
        <a:xfrm>
          <a:off x="3544" y="0"/>
          <a:ext cx="1898701" cy="401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背景介绍</a:t>
          </a:r>
          <a:endParaRPr lang="zh-CN" altLang="en-US" sz="24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44" y="0"/>
        <a:ext cx="1898701" cy="401278"/>
      </dsp:txXfrm>
    </dsp:sp>
    <dsp:sp modelId="{283799A8-DFFA-47F5-BA7F-8A6A1B3272FC}">
      <dsp:nvSpPr>
        <dsp:cNvPr id="0" name=""/>
        <dsp:cNvSpPr/>
      </dsp:nvSpPr>
      <dsp:spPr>
        <a:xfrm>
          <a:off x="3544" y="810305"/>
          <a:ext cx="139482" cy="1394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D13022-6EDD-41C9-B4AD-C17964D8BA4B}">
      <dsp:nvSpPr>
        <dsp:cNvPr id="0" name=""/>
        <dsp:cNvSpPr/>
      </dsp:nvSpPr>
      <dsp:spPr>
        <a:xfrm>
          <a:off x="136454" y="717480"/>
          <a:ext cx="1765792" cy="325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技术背景</a:t>
          </a:r>
          <a:endParaRPr lang="zh-CN" altLang="en-US" sz="2800" kern="1200" dirty="0"/>
        </a:p>
      </dsp:txBody>
      <dsp:txXfrm>
        <a:off x="136454" y="717480"/>
        <a:ext cx="1765792" cy="325132"/>
      </dsp:txXfrm>
    </dsp:sp>
    <dsp:sp modelId="{3EEABB0B-82B4-4446-A2A4-4D6776E1C7B7}">
      <dsp:nvSpPr>
        <dsp:cNvPr id="0" name=""/>
        <dsp:cNvSpPr/>
      </dsp:nvSpPr>
      <dsp:spPr>
        <a:xfrm>
          <a:off x="3544" y="1135438"/>
          <a:ext cx="139482" cy="1394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338825"/>
              <a:satOff val="12500"/>
              <a:lumOff val="-18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04483E-7CB7-456C-B29E-1EEF1B9297C4}">
      <dsp:nvSpPr>
        <dsp:cNvPr id="0" name=""/>
        <dsp:cNvSpPr/>
      </dsp:nvSpPr>
      <dsp:spPr>
        <a:xfrm>
          <a:off x="136454" y="1042613"/>
          <a:ext cx="1765792" cy="325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评价指标</a:t>
          </a:r>
          <a:endParaRPr lang="zh-CN" altLang="en-US" sz="2000" kern="1200" dirty="0"/>
        </a:p>
      </dsp:txBody>
      <dsp:txXfrm>
        <a:off x="136454" y="1042613"/>
        <a:ext cx="1765792" cy="325132"/>
      </dsp:txXfrm>
    </dsp:sp>
    <dsp:sp modelId="{3CD359B2-CA5C-469C-80F7-641A1FE7F2C9}">
      <dsp:nvSpPr>
        <dsp:cNvPr id="0" name=""/>
        <dsp:cNvSpPr/>
      </dsp:nvSpPr>
      <dsp:spPr>
        <a:xfrm>
          <a:off x="1997181" y="401278"/>
          <a:ext cx="1898701" cy="223376"/>
        </a:xfrm>
        <a:prstGeom prst="rect">
          <a:avLst/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1270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A23DA66-815D-4725-9D62-E031F5E474E7}">
      <dsp:nvSpPr>
        <dsp:cNvPr id="0" name=""/>
        <dsp:cNvSpPr/>
      </dsp:nvSpPr>
      <dsp:spPr>
        <a:xfrm>
          <a:off x="1997181" y="485169"/>
          <a:ext cx="139485" cy="13948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1B5F1D-0FBE-42AF-89FF-4DEF7F8AF949}">
      <dsp:nvSpPr>
        <dsp:cNvPr id="0" name=""/>
        <dsp:cNvSpPr/>
      </dsp:nvSpPr>
      <dsp:spPr>
        <a:xfrm>
          <a:off x="1997181" y="0"/>
          <a:ext cx="1898701" cy="401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建模推导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97181" y="0"/>
        <a:ext cx="1898701" cy="401278"/>
      </dsp:txXfrm>
    </dsp:sp>
    <dsp:sp modelId="{8AEA8F50-3886-4CBE-B628-099DD472B9E6}">
      <dsp:nvSpPr>
        <dsp:cNvPr id="0" name=""/>
        <dsp:cNvSpPr/>
      </dsp:nvSpPr>
      <dsp:spPr>
        <a:xfrm>
          <a:off x="1997181" y="810305"/>
          <a:ext cx="139482" cy="1394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677650"/>
              <a:satOff val="25000"/>
              <a:lumOff val="-36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F0469A-BED1-41F1-B62D-2F94CC2AC016}">
      <dsp:nvSpPr>
        <dsp:cNvPr id="0" name=""/>
        <dsp:cNvSpPr/>
      </dsp:nvSpPr>
      <dsp:spPr>
        <a:xfrm>
          <a:off x="2130090" y="717480"/>
          <a:ext cx="1765792" cy="325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BRPUF</a:t>
          </a:r>
          <a:r>
            <a:rPr lang="zh-CN" altLang="en-US" sz="2000" kern="1200" dirty="0" smtClean="0"/>
            <a:t>简介</a:t>
          </a:r>
          <a:endParaRPr lang="zh-CN" altLang="en-US" sz="2000" kern="1200" dirty="0"/>
        </a:p>
      </dsp:txBody>
      <dsp:txXfrm>
        <a:off x="2130090" y="717480"/>
        <a:ext cx="1765792" cy="325132"/>
      </dsp:txXfrm>
    </dsp:sp>
    <dsp:sp modelId="{85ECA139-DAA9-4141-8690-87E092A98154}">
      <dsp:nvSpPr>
        <dsp:cNvPr id="0" name=""/>
        <dsp:cNvSpPr/>
      </dsp:nvSpPr>
      <dsp:spPr>
        <a:xfrm>
          <a:off x="1997181" y="1125093"/>
          <a:ext cx="139482" cy="1394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016475"/>
              <a:satOff val="37500"/>
              <a:lumOff val="-55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5815A0-CA16-410D-B0FC-2D64DD71D924}">
      <dsp:nvSpPr>
        <dsp:cNvPr id="0" name=""/>
        <dsp:cNvSpPr/>
      </dsp:nvSpPr>
      <dsp:spPr>
        <a:xfrm>
          <a:off x="2130090" y="1042613"/>
          <a:ext cx="1765792" cy="304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BRPUF</a:t>
          </a:r>
          <a:r>
            <a:rPr lang="zh-CN" altLang="en-US" sz="2000" kern="1200" dirty="0" smtClean="0"/>
            <a:t>建模</a:t>
          </a:r>
          <a:endParaRPr lang="zh-CN" altLang="en-US" sz="2000" kern="1200" dirty="0"/>
        </a:p>
      </dsp:txBody>
      <dsp:txXfrm>
        <a:off x="2130090" y="1042613"/>
        <a:ext cx="1765792" cy="304441"/>
      </dsp:txXfrm>
    </dsp:sp>
    <dsp:sp modelId="{E0BA1AB9-612C-41B6-A2F4-720F8A9BC7F9}">
      <dsp:nvSpPr>
        <dsp:cNvPr id="0" name=""/>
        <dsp:cNvSpPr/>
      </dsp:nvSpPr>
      <dsp:spPr>
        <a:xfrm>
          <a:off x="3990817" y="401278"/>
          <a:ext cx="1898701" cy="223376"/>
        </a:xfrm>
        <a:prstGeom prst="rect">
          <a:avLst/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12700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DF8C8D1-CDFE-47F8-AD94-813DF0901E29}">
      <dsp:nvSpPr>
        <dsp:cNvPr id="0" name=""/>
        <dsp:cNvSpPr/>
      </dsp:nvSpPr>
      <dsp:spPr>
        <a:xfrm>
          <a:off x="3990817" y="485169"/>
          <a:ext cx="139485" cy="13948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36A40D-9923-4A06-AA74-DC9DD76CA0BE}">
      <dsp:nvSpPr>
        <dsp:cNvPr id="0" name=""/>
        <dsp:cNvSpPr/>
      </dsp:nvSpPr>
      <dsp:spPr>
        <a:xfrm>
          <a:off x="3990817" y="0"/>
          <a:ext cx="1898701" cy="401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新结构介绍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990817" y="0"/>
        <a:ext cx="1898701" cy="401278"/>
      </dsp:txXfrm>
    </dsp:sp>
    <dsp:sp modelId="{977DB0F9-188B-4727-BCD3-9339F49D6399}">
      <dsp:nvSpPr>
        <dsp:cNvPr id="0" name=""/>
        <dsp:cNvSpPr/>
      </dsp:nvSpPr>
      <dsp:spPr>
        <a:xfrm>
          <a:off x="3990817" y="810305"/>
          <a:ext cx="139482" cy="1394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ABB529-EA3C-458F-87D2-DB937AC8E9C9}">
      <dsp:nvSpPr>
        <dsp:cNvPr id="0" name=""/>
        <dsp:cNvSpPr/>
      </dsp:nvSpPr>
      <dsp:spPr>
        <a:xfrm>
          <a:off x="4123726" y="717480"/>
          <a:ext cx="1765792" cy="325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电路结构</a:t>
          </a:r>
          <a:endParaRPr lang="zh-CN" altLang="en-US" sz="2000" kern="1200" dirty="0"/>
        </a:p>
      </dsp:txBody>
      <dsp:txXfrm>
        <a:off x="4123726" y="717480"/>
        <a:ext cx="1765792" cy="325132"/>
      </dsp:txXfrm>
    </dsp:sp>
    <dsp:sp modelId="{2BC35080-16B2-4AEF-B63A-9B9039961A56}">
      <dsp:nvSpPr>
        <dsp:cNvPr id="0" name=""/>
        <dsp:cNvSpPr/>
      </dsp:nvSpPr>
      <dsp:spPr>
        <a:xfrm>
          <a:off x="3990817" y="1135438"/>
          <a:ext cx="139482" cy="1394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694124"/>
              <a:satOff val="62500"/>
              <a:lumOff val="-919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B265B8-89D6-4018-9827-4F9556BCE1CC}">
      <dsp:nvSpPr>
        <dsp:cNvPr id="0" name=""/>
        <dsp:cNvSpPr/>
      </dsp:nvSpPr>
      <dsp:spPr>
        <a:xfrm>
          <a:off x="4123726" y="1042613"/>
          <a:ext cx="1765792" cy="325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运作机制</a:t>
          </a:r>
          <a:endParaRPr lang="zh-CN" altLang="en-US" sz="1400" kern="1200" dirty="0"/>
        </a:p>
      </dsp:txBody>
      <dsp:txXfrm>
        <a:off x="4123726" y="1042613"/>
        <a:ext cx="1765792" cy="325132"/>
      </dsp:txXfrm>
    </dsp:sp>
    <dsp:sp modelId="{F5320CA5-42B6-4E83-8115-19DD46F24623}">
      <dsp:nvSpPr>
        <dsp:cNvPr id="0" name=""/>
        <dsp:cNvSpPr/>
      </dsp:nvSpPr>
      <dsp:spPr>
        <a:xfrm>
          <a:off x="3990817" y="1460571"/>
          <a:ext cx="139482" cy="1394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032949"/>
              <a:satOff val="75000"/>
              <a:lumOff val="-110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E1DA20-E8B6-4E8F-A355-F1C3CFA51E51}">
      <dsp:nvSpPr>
        <dsp:cNvPr id="0" name=""/>
        <dsp:cNvSpPr/>
      </dsp:nvSpPr>
      <dsp:spPr>
        <a:xfrm>
          <a:off x="4123726" y="1367746"/>
          <a:ext cx="1765792" cy="325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测试结果</a:t>
          </a:r>
          <a:endParaRPr lang="zh-CN" altLang="en-US" sz="2000" kern="1200" dirty="0"/>
        </a:p>
      </dsp:txBody>
      <dsp:txXfrm>
        <a:off x="4123726" y="1367746"/>
        <a:ext cx="1765792" cy="325132"/>
      </dsp:txXfrm>
    </dsp:sp>
    <dsp:sp modelId="{3D9AC752-838B-4DC1-BB57-0009F6A5DD0F}">
      <dsp:nvSpPr>
        <dsp:cNvPr id="0" name=""/>
        <dsp:cNvSpPr/>
      </dsp:nvSpPr>
      <dsp:spPr>
        <a:xfrm>
          <a:off x="5984453" y="401278"/>
          <a:ext cx="1898701" cy="223376"/>
        </a:xfrm>
        <a:prstGeom prst="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42863A1-D565-4403-B4AC-E47684D46163}">
      <dsp:nvSpPr>
        <dsp:cNvPr id="0" name=""/>
        <dsp:cNvSpPr/>
      </dsp:nvSpPr>
      <dsp:spPr>
        <a:xfrm>
          <a:off x="5984453" y="485169"/>
          <a:ext cx="139485" cy="13948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63E277-E35C-455E-9FC4-4DA5B2B0A516}">
      <dsp:nvSpPr>
        <dsp:cNvPr id="0" name=""/>
        <dsp:cNvSpPr/>
      </dsp:nvSpPr>
      <dsp:spPr>
        <a:xfrm>
          <a:off x="5984453" y="0"/>
          <a:ext cx="1898701" cy="401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总结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984453" y="0"/>
        <a:ext cx="1898701" cy="401278"/>
      </dsp:txXfrm>
    </dsp:sp>
    <dsp:sp modelId="{6A5563DB-B82D-44E5-8E05-358D2B294174}">
      <dsp:nvSpPr>
        <dsp:cNvPr id="0" name=""/>
        <dsp:cNvSpPr/>
      </dsp:nvSpPr>
      <dsp:spPr>
        <a:xfrm>
          <a:off x="5984453" y="810305"/>
          <a:ext cx="139482" cy="1394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371774"/>
              <a:satOff val="87500"/>
              <a:lumOff val="-1286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80E911-0A62-4A31-BF85-DCA2C8DFD6E6}">
      <dsp:nvSpPr>
        <dsp:cNvPr id="0" name=""/>
        <dsp:cNvSpPr/>
      </dsp:nvSpPr>
      <dsp:spPr>
        <a:xfrm>
          <a:off x="6117362" y="717480"/>
          <a:ext cx="1765792" cy="325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+mn-ea"/>
              <a:ea typeface="+mn-ea"/>
            </a:rPr>
            <a:t>工作总结</a:t>
          </a:r>
          <a:endParaRPr lang="zh-CN" altLang="en-US" sz="2000" kern="1200" dirty="0">
            <a:latin typeface="+mn-ea"/>
            <a:ea typeface="+mn-ea"/>
          </a:endParaRPr>
        </a:p>
      </dsp:txBody>
      <dsp:txXfrm>
        <a:off x="6117362" y="717480"/>
        <a:ext cx="1765792" cy="325132"/>
      </dsp:txXfrm>
    </dsp:sp>
    <dsp:sp modelId="{ED2472AB-436C-4BC4-B6C9-429444B6EB8A}">
      <dsp:nvSpPr>
        <dsp:cNvPr id="0" name=""/>
        <dsp:cNvSpPr/>
      </dsp:nvSpPr>
      <dsp:spPr>
        <a:xfrm>
          <a:off x="5984453" y="1135438"/>
          <a:ext cx="139482" cy="1394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89B949-9843-4069-B9CF-1561E7E065C6}">
      <dsp:nvSpPr>
        <dsp:cNvPr id="0" name=""/>
        <dsp:cNvSpPr/>
      </dsp:nvSpPr>
      <dsp:spPr>
        <a:xfrm>
          <a:off x="6117362" y="1042613"/>
          <a:ext cx="1765792" cy="325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+mn-ea"/>
              <a:ea typeface="+mn-ea"/>
            </a:rPr>
            <a:t>前景展望</a:t>
          </a:r>
          <a:endParaRPr lang="zh-CN" altLang="en-US" sz="2000" kern="1200" dirty="0">
            <a:latin typeface="+mn-ea"/>
            <a:ea typeface="+mn-ea"/>
          </a:endParaRPr>
        </a:p>
      </dsp:txBody>
      <dsp:txXfrm>
        <a:off x="6117362" y="1042613"/>
        <a:ext cx="1765792" cy="3251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9D1C3-1840-4C8C-8346-C7B070252024}" type="datetimeFigureOut">
              <a:rPr lang="zh-CN" altLang="en-US" smtClean="0"/>
              <a:t>2016/5/28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30475-7E08-48EE-98AF-5ED2B58F1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441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30475-7E08-48EE-98AF-5ED2B58F143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310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30475-7E08-48EE-98AF-5ED2B58F143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44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30475-7E08-48EE-98AF-5ED2B58F143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174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30475-7E08-48EE-98AF-5ED2B58F143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546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-1"/>
            <a:ext cx="9144000" cy="263105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9973" y="862641"/>
            <a:ext cx="8604849" cy="1646685"/>
          </a:xfrm>
        </p:spPr>
        <p:txBody>
          <a:bodyPr anchor="b"/>
          <a:lstStyle>
            <a:lvl1pPr algn="l">
              <a:defRPr sz="4500" b="1" baseline="0">
                <a:solidFill>
                  <a:schemeClr val="bg1"/>
                </a:solidFill>
                <a:latin typeface="Century" panose="02040604050505020304" pitchFamily="18" charset="0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87958616"/>
              </p:ext>
            </p:extLst>
          </p:nvPr>
        </p:nvGraphicFramePr>
        <p:xfrm>
          <a:off x="219972" y="2837941"/>
          <a:ext cx="60960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7892"/>
                <a:gridCol w="4858108"/>
              </a:tblGrid>
              <a:tr h="370840">
                <a:tc>
                  <a:txBody>
                    <a:bodyPr/>
                    <a:lstStyle/>
                    <a:p>
                      <a:pPr algn="dist"/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报告人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唐文懿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dist"/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导师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贾嵩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dist"/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日期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2016-5-30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日期占位符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E4CAC-7CC1-43F7-B3CF-495ECC3AFC16}" type="datetime1">
              <a:rPr lang="zh-CN" altLang="en-US" smtClean="0"/>
              <a:pPr/>
              <a:t>2016/5/28</a:t>
            </a:fld>
            <a:endParaRPr lang="zh-CN" altLang="en-US" dirty="0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北京大学硕士毕业答辩</a:t>
            </a:r>
            <a:endParaRPr lang="zh-CN" altLang="en-US" dirty="0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9539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640E-85FC-407C-8719-B932D25C2066}" type="datetime1">
              <a:rPr lang="zh-CN" altLang="en-US" smtClean="0"/>
              <a:t>2016/5/28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北京大学硕士毕业答辩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183273"/>
            <a:ext cx="9144000" cy="1349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>
            <a:spLocks/>
          </p:cNvSpPr>
          <p:nvPr userDrawn="1"/>
        </p:nvSpPr>
        <p:spPr>
          <a:xfrm>
            <a:off x="136944" y="594109"/>
            <a:ext cx="6867705" cy="5865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 baseline="0">
                <a:solidFill>
                  <a:schemeClr val="tx1"/>
                </a:solidFill>
                <a:latin typeface="Century" panose="02040604050505020304" pitchFamily="18" charset="0"/>
                <a:ea typeface="微软雅黑 Light" panose="020B0502040204020203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6154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3F86-514F-49B2-A04E-9C16481B1212}" type="datetime1">
              <a:rPr lang="zh-CN" altLang="en-US" smtClean="0"/>
              <a:t>2016/5/28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北京大学硕士毕业答辩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497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6944" y="594109"/>
            <a:ext cx="6867705" cy="58650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北京大学硕士毕业答辩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183273"/>
            <a:ext cx="9144000" cy="1349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858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C7CE4-F671-4C68-9CE2-256BF65B29C7}" type="datetime1">
              <a:rPr lang="zh-CN" altLang="en-US" smtClean="0"/>
              <a:t>2016/5/28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北京大学硕士毕业答辩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458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74D9-14D0-4474-9391-63783E145F62}" type="datetime1">
              <a:rPr lang="zh-CN" altLang="en-US" smtClean="0"/>
              <a:t>2016/5/28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北京大学硕士毕业答辩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183273"/>
            <a:ext cx="9144000" cy="1349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36944" y="594109"/>
            <a:ext cx="6867705" cy="58650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756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7EC98-23D9-4C72-A5AA-AF93E7BC45D7}" type="datetime1">
              <a:rPr lang="zh-CN" altLang="en-US" smtClean="0"/>
              <a:t>2016/5/28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北京大学硕士毕业答辩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1183273"/>
            <a:ext cx="9144000" cy="1349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36944" y="594109"/>
            <a:ext cx="6867705" cy="58650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8740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6E5FB-A961-48A6-AF28-F6CF8C4CE4AB}" type="datetime1">
              <a:rPr lang="zh-CN" altLang="en-US" smtClean="0"/>
              <a:t>2016/5/28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北京大学硕士毕业答辩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1183273"/>
            <a:ext cx="9144000" cy="1349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内容占位符 10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509830040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36944" y="594109"/>
            <a:ext cx="6867705" cy="58650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0162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97F0-605D-46F1-9D55-2E4C39E61FC9}" type="datetime1">
              <a:rPr lang="zh-CN" altLang="en-US" smtClean="0"/>
              <a:t>2016/5/28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北京大学硕士毕业答辩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64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874BD-1CE4-4E6F-8DEA-827E38D1CE58}" type="datetime1">
              <a:rPr lang="zh-CN" altLang="en-US" smtClean="0"/>
              <a:t>2016/5/28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北京大学硕士毕业答辩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570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F2B5-33A0-49A6-B8D2-5BD332896B8D}" type="datetime1">
              <a:rPr lang="zh-CN" altLang="en-US" smtClean="0"/>
              <a:t>2016/5/28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北京大学硕士毕业答辩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59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311899"/>
            <a:ext cx="9144000" cy="5461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40238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Britannic Bold" panose="020B0903060703020204" pitchFamily="34" charset="0"/>
              </a:defRPr>
            </a:lvl1pPr>
          </a:lstStyle>
          <a:p>
            <a:fld id="{5C4E4CAC-7CC1-43F7-B3CF-495ECC3AFC16}" type="datetime1">
              <a:rPr lang="zh-CN" altLang="en-US" smtClean="0"/>
              <a:pPr/>
              <a:t>2016/5/28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40238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北京大学硕士毕业答辩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40238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/>
                </a:solidFill>
                <a:latin typeface="Britannic Bold" panose="020B0903060703020204" pitchFamily="34" charset="0"/>
              </a:defRPr>
            </a:lvl1pPr>
          </a:lstStyle>
          <a:p>
            <a:fld id="{ED34C3B6-DCD7-4A30-8693-C31ECCFCB39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1779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kern="1200" baseline="0">
          <a:solidFill>
            <a:schemeClr val="tx1"/>
          </a:solidFill>
          <a:latin typeface="Century" panose="02040604050505020304" pitchFamily="18" charset="0"/>
          <a:ea typeface="微软雅黑 Light" panose="020B0502040204020203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rgbClr val="C00000"/>
        </a:buClr>
        <a:buFont typeface="Wingdings" panose="05000000000000000000" pitchFamily="2" charset="2"/>
        <a:buChar char="u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ryptograph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Aft>
                <a:spcPts val="1800"/>
              </a:spcAft>
            </a:pPr>
            <a:r>
              <a:rPr lang="zh-CN" altLang="en-US" dirty="0" smtClean="0"/>
              <a:t>物理不可克隆函数的建模与设计研究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000" dirty="0"/>
              <a:t>Modeling and Design of Physical Unclonable Functions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402387"/>
            <a:ext cx="3086100" cy="365125"/>
          </a:xfrm>
        </p:spPr>
        <p:txBody>
          <a:bodyPr/>
          <a:lstStyle/>
          <a:p>
            <a:r>
              <a:rPr lang="zh-CN" altLang="en-US" smtClean="0"/>
              <a:t>北京大学硕士毕业答辩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14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BR-PUF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原理分析</a:t>
            </a: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10" name="内容占位符 9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96" y="2251212"/>
            <a:ext cx="7972970" cy="366190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28650" y="1619794"/>
            <a:ext cx="691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参考</a:t>
            </a:r>
            <a:r>
              <a:rPr lang="zh-CN" altLang="en-US" dirty="0" smtClean="0"/>
              <a:t>文献</a:t>
            </a:r>
            <a:r>
              <a:rPr lang="en-US" altLang="zh-CN" dirty="0" smtClean="0"/>
              <a:t>[2]</a:t>
            </a:r>
            <a:r>
              <a:rPr lang="zh-CN" altLang="en-US" dirty="0" smtClean="0"/>
              <a:t>：</a:t>
            </a:r>
            <a:r>
              <a:rPr lang="en-US" altLang="zh-CN" dirty="0" smtClean="0"/>
              <a:t>Q. Chen, </a:t>
            </a:r>
            <a:r>
              <a:rPr lang="en-US" altLang="zh-CN" i="1" dirty="0" smtClean="0"/>
              <a:t>HOST 2011</a:t>
            </a:r>
            <a:r>
              <a:rPr lang="en-US" altLang="zh-CN" dirty="0" smtClean="0"/>
              <a:t>, pp 134-141</a:t>
            </a:r>
            <a:r>
              <a:rPr lang="zh-CN" altLang="en-US" dirty="0" smtClean="0"/>
              <a:t>的设计：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482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现有建模工作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Q. Chen, </a:t>
            </a:r>
            <a:r>
              <a:rPr lang="en-US" altLang="zh-CN" i="1" dirty="0" smtClean="0"/>
              <a:t>DATE 2012</a:t>
            </a:r>
            <a:r>
              <a:rPr lang="en-US" altLang="zh-CN" dirty="0" smtClean="0"/>
              <a:t>, pp. 1459—1462:</a:t>
            </a:r>
          </a:p>
          <a:p>
            <a:pPr lvl="1"/>
            <a:r>
              <a:rPr lang="en-US" altLang="zh-CN" dirty="0" smtClean="0"/>
              <a:t>BRPUF</a:t>
            </a:r>
            <a:r>
              <a:rPr lang="zh-CN" altLang="en-US" dirty="0" smtClean="0"/>
              <a:t>的统计分析</a:t>
            </a:r>
            <a:endParaRPr lang="en-US" altLang="zh-CN" dirty="0" smtClean="0"/>
          </a:p>
          <a:p>
            <a:r>
              <a:rPr lang="en-US" altLang="zh-CN" dirty="0" smtClean="0"/>
              <a:t>D. Schuster et., al., </a:t>
            </a:r>
            <a:r>
              <a:rPr lang="en-US" altLang="zh-CN" i="1" dirty="0" smtClean="0"/>
              <a:t>TRUST 2014</a:t>
            </a:r>
            <a:r>
              <a:rPr lang="en-US" altLang="zh-CN" dirty="0" smtClean="0"/>
              <a:t>, pp. 101—109:</a:t>
            </a:r>
          </a:p>
          <a:p>
            <a:pPr lvl="1"/>
            <a:r>
              <a:rPr lang="zh-CN" altLang="en-US" dirty="0"/>
              <a:t>单层</a:t>
            </a:r>
            <a:r>
              <a:rPr lang="zh-CN" altLang="en-US" dirty="0" smtClean="0"/>
              <a:t>神经网络模型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已有结论：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BRPUF</a:t>
            </a:r>
            <a:r>
              <a:rPr lang="zh-CN" altLang="en-US" dirty="0" smtClean="0"/>
              <a:t>存在统计偏差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SNN</a:t>
            </a:r>
            <a:r>
              <a:rPr lang="zh-CN" altLang="en-US" dirty="0" smtClean="0"/>
              <a:t>预测率</a:t>
            </a:r>
            <a:r>
              <a:rPr lang="en-US" altLang="zh-CN" dirty="0" smtClean="0"/>
              <a:t>90%</a:t>
            </a:r>
          </a:p>
          <a:p>
            <a:r>
              <a:rPr lang="zh-CN" altLang="en-US" dirty="0" smtClean="0"/>
              <a:t>不足：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偏差根源尚未明确</a:t>
            </a:r>
            <a:endParaRPr lang="en-US" altLang="zh-CN" dirty="0" smtClean="0"/>
          </a:p>
          <a:p>
            <a:pPr lvl="1"/>
            <a:r>
              <a:rPr lang="zh-CN" altLang="en-US" dirty="0"/>
              <a:t>单</a:t>
            </a:r>
            <a:r>
              <a:rPr lang="zh-CN" altLang="en-US" dirty="0" smtClean="0"/>
              <a:t>层网络模型粗糙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北京大学硕士毕业答辩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12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BR-PUF</a:t>
            </a:r>
            <a:r>
              <a:rPr lang="zh-CN" altLang="en-US" dirty="0" smtClean="0"/>
              <a:t>建模推导过程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3647523"/>
                <a:ext cx="7886700" cy="2529439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zh-CN" altLang="en-US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分析占空比变化</a:t>
                </a:r>
                <a:endParaRPr lang="en-US" altLang="zh-CN" b="1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en-US" altLang="zh-CN" dirty="0" smtClean="0"/>
                  <a:t>NAND</a:t>
                </a:r>
                <a:r>
                  <a:rPr lang="zh-CN" altLang="en-US" dirty="0" smtClean="0"/>
                  <a:t>：上升</a:t>
                </a:r>
                <a:r>
                  <a:rPr lang="zh-CN" altLang="en-US" dirty="0" smtClean="0"/>
                  <a:t>沿</a:t>
                </a:r>
                <a:r>
                  <a:rPr lang="en-US" altLang="zh-CN"/>
                  <a:t>—</a:t>
                </a:r>
                <a:r>
                  <a:rPr lang="zh-CN" altLang="en-US" smtClean="0"/>
                  <a:t>下降</a:t>
                </a:r>
                <a:r>
                  <a:rPr lang="zh-CN" altLang="en-US" dirty="0" smtClean="0"/>
                  <a:t>沿延迟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𝑡𝑟</m:t>
                    </m:r>
                  </m:oMath>
                </a14:m>
                <a:r>
                  <a:rPr lang="zh-CN" altLang="en-US" dirty="0" smtClean="0"/>
                  <a:t>，下降沿</a:t>
                </a:r>
                <a:r>
                  <a:rPr lang="en-US" altLang="zh-CN" dirty="0" smtClean="0"/>
                  <a:t>—</a:t>
                </a:r>
                <a:r>
                  <a:rPr lang="zh-CN" altLang="en-US" dirty="0" smtClean="0"/>
                  <a:t>上升沿延迟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𝑡𝑓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W</a:t>
                </a:r>
                <a:r>
                  <a:rPr lang="zh-CN" altLang="en-US" dirty="0" smtClean="0"/>
                  <a:t>：周期信号占空比</a:t>
                </a:r>
                <a:endParaRPr lang="en-US" altLang="zh-CN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∈[0,1]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&gt;1→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&lt;0→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3647523"/>
                <a:ext cx="7886700" cy="2529439"/>
              </a:xfrm>
              <a:blipFill rotWithShape="0">
                <a:blip r:embed="rId2"/>
                <a:stretch>
                  <a:fillRect l="-618" t="-45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原理分析</a:t>
            </a: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833" y="1633167"/>
            <a:ext cx="5805744" cy="178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27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537" y="2115397"/>
            <a:ext cx="4898867" cy="2603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BR-PUF</a:t>
            </a:r>
            <a:r>
              <a:rPr lang="zh-CN" altLang="en-US" dirty="0" smtClean="0"/>
              <a:t>建模推导过程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4719048"/>
                <a:ext cx="7886700" cy="1683339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𝑠𝑔𝑛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𝑠𝑔𝑛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∑</m:t>
                          </m:r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zh-CN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𝑠𝑔𝑛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/>
                  <a:t>复杂</a:t>
                </a:r>
                <a:r>
                  <a:rPr lang="zh-CN" altLang="en-US" dirty="0" smtClean="0"/>
                  <a:t>度：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Dim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4719048"/>
                <a:ext cx="7886700" cy="1683339"/>
              </a:xfrm>
              <a:blipFill rotWithShape="0">
                <a:blip r:embed="rId3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原理分析</a:t>
            </a: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628650" y="1600200"/>
            <a:ext cx="7886700" cy="1683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C00000"/>
              </a:buClr>
              <a:buFont typeface="Wingdings" panose="05000000000000000000" pitchFamily="2" charset="2"/>
              <a:buChar char="u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每级两个与非门</a:t>
            </a:r>
            <a:r>
              <a:rPr lang="en-US" altLang="zh-CN" dirty="0" err="1" smtClean="0"/>
              <a:t>tr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tf</a:t>
            </a:r>
            <a:r>
              <a:rPr lang="zh-CN" altLang="en-US" dirty="0" smtClean="0"/>
              <a:t>设为</a:t>
            </a:r>
            <a:r>
              <a:rPr lang="en-US" altLang="zh-CN" dirty="0" smtClean="0">
                <a:solidFill>
                  <a:srgbClr val="FF0000"/>
                </a:solidFill>
              </a:rPr>
              <a:t>p, q, r, s</a:t>
            </a:r>
          </a:p>
        </p:txBody>
      </p:sp>
    </p:spTree>
    <p:extLst>
      <p:ext uri="{BB962C8B-B14F-4D97-AF65-F5344CB8AC3E}">
        <p14:creationId xmlns:p14="http://schemas.microsoft.com/office/powerpoint/2010/main" val="13353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对已有结论的延伸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0" dirty="0" smtClean="0"/>
                  <a:t>收敛状态只与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zh-CN" altLang="en-US" b="0" dirty="0" smtClean="0"/>
                  <a:t>有关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𝑠𝑔𝑛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zh-CN" altLang="en-US" dirty="0" smtClean="0"/>
                  <a:t>的分布如下：</a:t>
                </a:r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∑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p>
                      </m:den>
                    </m:f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∑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∑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则考察</a:t>
                </a:r>
                <a:r>
                  <a:rPr lang="en-US" altLang="zh-CN" dirty="0" smtClean="0"/>
                  <a:t>B</a:t>
                </a:r>
                <a:r>
                  <a:rPr lang="zh-CN" altLang="en-US" dirty="0" smtClean="0"/>
                  <a:t>的分布：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∑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rad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推论：片内分布与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zh-CN" altLang="en-US" dirty="0" smtClean="0"/>
                  <a:t>均值的方差和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zh-CN" altLang="en-US" dirty="0" smtClean="0"/>
                  <a:t>方差的方差之比相关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𝑅𝑎𝑛𝑑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−0.5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𝑑𝑒𝑙𝑡𝑎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e>
                        </m:d>
                      </m:den>
                    </m:f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BRPUF</a:t>
                </a:r>
                <a:r>
                  <a:rPr lang="zh-CN" altLang="en-US" dirty="0" smtClean="0"/>
                  <a:t>比值大，片内分布偏差大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73" t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北京大学硕士毕业答辩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12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建模攻击模拟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原理分析</a:t>
            </a: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0" r="7752"/>
          <a:stretch/>
        </p:blipFill>
        <p:spPr>
          <a:xfrm>
            <a:off x="4249782" y="2520906"/>
            <a:ext cx="4702629" cy="340406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019078" y="1966902"/>
            <a:ext cx="2745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建模</a:t>
            </a:r>
            <a:r>
              <a:rPr lang="zh-CN" altLang="en-US" b="1" dirty="0" smtClean="0"/>
              <a:t>攻击预测率仿真曲线</a:t>
            </a:r>
            <a:endParaRPr lang="en-US" altLang="zh-CN" b="1" dirty="0" smtClean="0"/>
          </a:p>
          <a:p>
            <a:r>
              <a:rPr lang="en-US" altLang="zh-CN" b="1" dirty="0" smtClean="0"/>
              <a:t>N=32bit, m=x-axis</a:t>
            </a:r>
            <a:endParaRPr lang="zh-CN" altLang="en-US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92"/>
          <a:stretch/>
        </p:blipFill>
        <p:spPr>
          <a:xfrm>
            <a:off x="15241" y="2978934"/>
            <a:ext cx="4156166" cy="286838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28650" y="1966902"/>
            <a:ext cx="2745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BRPUF</a:t>
            </a:r>
            <a:r>
              <a:rPr lang="zh-CN" altLang="en-US" b="1" dirty="0"/>
              <a:t>片内</a:t>
            </a:r>
            <a:r>
              <a:rPr lang="zh-CN" altLang="en-US" b="1" dirty="0" smtClean="0"/>
              <a:t>分布仿真</a:t>
            </a:r>
            <a:endParaRPr lang="en-US" altLang="zh-CN" b="1" dirty="0" smtClean="0"/>
          </a:p>
          <a:p>
            <a:r>
              <a:rPr lang="en-US" altLang="zh-CN" b="1" dirty="0" smtClean="0"/>
              <a:t>N=32bit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53492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单层神经网络拟合</a:t>
            </a:r>
            <a:r>
              <a:rPr lang="en-US" altLang="zh-CN" dirty="0"/>
              <a:t>22</a:t>
            </a:r>
            <a:r>
              <a:rPr lang="zh-CN" altLang="en-US" dirty="0"/>
              <a:t>个</a:t>
            </a:r>
            <a:r>
              <a:rPr lang="en-US" altLang="zh-CN" dirty="0"/>
              <a:t>BRPUF</a:t>
            </a:r>
            <a:r>
              <a:rPr lang="zh-CN" altLang="en-US" dirty="0"/>
              <a:t>的预测率分布图</a:t>
            </a:r>
            <a:r>
              <a:rPr lang="en-US" altLang="zh-CN" dirty="0"/>
              <a:t>[3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4274" r="4953" b="1717"/>
          <a:stretch/>
        </p:blipFill>
        <p:spPr>
          <a:xfrm>
            <a:off x="627017" y="2847716"/>
            <a:ext cx="3884023" cy="2778022"/>
          </a:xfrm>
          <a:prstGeom prst="rect">
            <a:avLst/>
          </a:prstGeom>
        </p:spPr>
      </p:pic>
      <p:sp>
        <p:nvSpPr>
          <p:cNvPr id="11" name="文本占位符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本模型对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个</a:t>
            </a:r>
            <a:r>
              <a:rPr lang="en-US" altLang="zh-CN" dirty="0" smtClean="0"/>
              <a:t>BRPUF</a:t>
            </a:r>
            <a:r>
              <a:rPr lang="zh-CN" altLang="en-US" dirty="0" smtClean="0"/>
              <a:t>的预测率分布图</a:t>
            </a:r>
            <a:endParaRPr lang="zh-CN" altLang="en-US" dirty="0"/>
          </a:p>
        </p:txBody>
      </p:sp>
      <p:pic>
        <p:nvPicPr>
          <p:cNvPr id="13" name="内容占位符 12"/>
          <p:cNvPicPr>
            <a:picLocks noGrp="1" noChangeAspect="1"/>
          </p:cNvPicPr>
          <p:nvPr>
            <p:ph sz="quarter" idx="4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6" r="5823"/>
          <a:stretch/>
        </p:blipFill>
        <p:spPr>
          <a:xfrm>
            <a:off x="4629150" y="2761869"/>
            <a:ext cx="4122964" cy="2863869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北京大学硕士毕业答辩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与</a:t>
            </a:r>
            <a:r>
              <a:rPr lang="en-US" altLang="zh-CN" dirty="0" smtClean="0"/>
              <a:t>SNN</a:t>
            </a:r>
            <a:r>
              <a:rPr lang="zh-CN" altLang="en-US" dirty="0" smtClean="0"/>
              <a:t>模型对比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44137" y="5886994"/>
            <a:ext cx="7513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[3] </a:t>
            </a:r>
            <a:r>
              <a:rPr lang="de-DE" altLang="zh-CN" dirty="0"/>
              <a:t>Dieter Schuster and Robert </a:t>
            </a:r>
            <a:r>
              <a:rPr lang="de-DE" altLang="zh-CN" dirty="0" smtClean="0"/>
              <a:t>Hesselbarth, </a:t>
            </a:r>
            <a:r>
              <a:rPr lang="de-DE" altLang="zh-CN" i="1" dirty="0" smtClean="0"/>
              <a:t>TRUST 2014</a:t>
            </a:r>
            <a:r>
              <a:rPr lang="de-DE" altLang="zh-CN" dirty="0" smtClean="0"/>
              <a:t>, pp. 101—109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943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与其他模型间对比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不同</a:t>
            </a:r>
            <a:r>
              <a:rPr lang="en-US" altLang="zh-CN" dirty="0" smtClean="0"/>
              <a:t>PUF</a:t>
            </a:r>
            <a:r>
              <a:rPr lang="zh-CN" altLang="en-US" dirty="0" smtClean="0"/>
              <a:t>适用不同模型，本模型同经典仲裁</a:t>
            </a:r>
            <a:r>
              <a:rPr lang="en-US" altLang="zh-CN" dirty="0" smtClean="0"/>
              <a:t>PUF</a:t>
            </a:r>
            <a:r>
              <a:rPr lang="zh-CN" altLang="en-US" dirty="0" smtClean="0"/>
              <a:t>模型和</a:t>
            </a:r>
            <a:r>
              <a:rPr lang="en-US" altLang="zh-CN" dirty="0" smtClean="0"/>
              <a:t>XOR</a:t>
            </a:r>
            <a:r>
              <a:rPr lang="zh-CN" altLang="en-US" dirty="0" smtClean="0"/>
              <a:t>模型进行横向对比，比较本模型针对</a:t>
            </a:r>
            <a:r>
              <a:rPr lang="en-US" altLang="zh-CN" dirty="0" smtClean="0"/>
              <a:t>BRPUF</a:t>
            </a:r>
            <a:r>
              <a:rPr lang="zh-CN" altLang="en-US" dirty="0" smtClean="0"/>
              <a:t>的预测率和训练集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北京大学硕士毕业答辩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94" y="2644426"/>
            <a:ext cx="7428411" cy="353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82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pPr/>
              <a:t>2016/5/28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北京大学硕士毕业答辩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新结构介绍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572000" y="1787017"/>
            <a:ext cx="1996440" cy="1748663"/>
          </a:xfrm>
          <a:prstGeom prst="rect">
            <a:avLst/>
          </a:prstGeom>
          <a:noFill/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24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Strong PUF</a:t>
            </a:r>
            <a:r>
              <a:rPr lang="zh-CN" altLang="en-US" dirty="0" smtClean="0"/>
              <a:t>设计指标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/>
                  <a:t>高不可预测性</a:t>
                </a:r>
                <a:r>
                  <a:rPr lang="en-US" altLang="zh-CN" dirty="0" smtClean="0"/>
                  <a:t>PUF</a:t>
                </a:r>
              </a:p>
              <a:p>
                <a:r>
                  <a:rPr lang="zh-CN" altLang="en-US" dirty="0"/>
                  <a:t>主要</a:t>
                </a:r>
                <a:r>
                  <a:rPr lang="zh-CN" altLang="en-US" dirty="0" smtClean="0"/>
                  <a:t>指标：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最小线性可</a:t>
                </a:r>
                <a:r>
                  <a:rPr lang="zh-CN" altLang="en-US" dirty="0" smtClean="0"/>
                  <a:t>分维度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→+∞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片内分布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→0.5,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片间分布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→0.5,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zh-CN" altLang="en-US" dirty="0" smtClean="0"/>
                  <a:t>（工艺相关）</a:t>
                </a:r>
                <a:endParaRPr lang="en-US" altLang="zh-CN" dirty="0"/>
              </a:p>
              <a:p>
                <a:r>
                  <a:rPr lang="zh-CN" altLang="en-US" dirty="0" smtClean="0"/>
                  <a:t>次要指标：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面积开销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激励</a:t>
                </a:r>
                <a:r>
                  <a:rPr lang="en-US" altLang="zh-CN" dirty="0" smtClean="0"/>
                  <a:t>——</a:t>
                </a:r>
                <a:r>
                  <a:rPr lang="zh-CN" altLang="en-US" dirty="0" smtClean="0"/>
                  <a:t>响应速度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7" t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新结构</a:t>
            </a:r>
            <a:r>
              <a:rPr lang="en-US" altLang="zh-CN" dirty="0" smtClean="0"/>
              <a:t>PUF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32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pPr/>
              <a:t>2016/5/28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北京大学硕士毕业答辩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内容提要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064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Strong PUF</a:t>
            </a:r>
            <a:r>
              <a:rPr lang="zh-CN" altLang="en-US" dirty="0" smtClean="0"/>
              <a:t>研究现状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通过增加位宽和</a:t>
            </a:r>
            <a:r>
              <a:rPr lang="en-US" altLang="zh-CN" dirty="0" smtClean="0"/>
              <a:t>XOR</a:t>
            </a:r>
            <a:r>
              <a:rPr lang="zh-CN" altLang="en-US" dirty="0" smtClean="0"/>
              <a:t>算法提高建模算法复杂度</a:t>
            </a:r>
            <a:r>
              <a:rPr lang="en-US" altLang="zh-CN" dirty="0" smtClean="0"/>
              <a:t>[4]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北京大学硕士毕业答辩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319" y="2158388"/>
            <a:ext cx="7305362" cy="368581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57645" y="5884958"/>
            <a:ext cx="596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[4] A. Mahmoud, U. </a:t>
            </a:r>
            <a:r>
              <a:rPr lang="en-US" altLang="zh-CN" dirty="0" err="1" smtClean="0"/>
              <a:t>Ruhrmair</a:t>
            </a:r>
            <a:r>
              <a:rPr lang="en-US" altLang="zh-CN" dirty="0" smtClean="0"/>
              <a:t> &amp; M. </a:t>
            </a:r>
            <a:r>
              <a:rPr lang="en-US" altLang="zh-CN" dirty="0" err="1" smtClean="0"/>
              <a:t>Majzoobi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IACR</a:t>
            </a:r>
            <a:r>
              <a:rPr lang="en-US" altLang="zh-CN" dirty="0" smtClean="0"/>
              <a:t> 2013: 632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244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交换器逻辑结构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交换器实现细节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驱动上升沿</a:t>
            </a:r>
            <a:r>
              <a:rPr lang="en-US" altLang="zh-CN" dirty="0" smtClean="0"/>
              <a:t>/</a:t>
            </a:r>
            <a:r>
              <a:rPr lang="zh-CN" altLang="en-US" dirty="0" smtClean="0"/>
              <a:t>下降沿是不同</a:t>
            </a:r>
            <a:r>
              <a:rPr lang="en-US" altLang="zh-CN" dirty="0" smtClean="0"/>
              <a:t>MOS</a:t>
            </a:r>
            <a:r>
              <a:rPr lang="zh-CN" altLang="en-US" dirty="0" smtClean="0"/>
              <a:t>管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新结构</a:t>
            </a:r>
            <a:r>
              <a:rPr lang="en-US" altLang="zh-CN" dirty="0"/>
              <a:t>PUF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599" y="2692277"/>
            <a:ext cx="5998802" cy="261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57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PA-PUF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结构复用，减少面积</a:t>
                </a:r>
                <a:endParaRPr lang="en-US" altLang="zh-CN" dirty="0" smtClean="0"/>
              </a:p>
              <a:p>
                <a:r>
                  <a:rPr lang="en-US" altLang="zh-CN" dirty="0" smtClean="0"/>
                  <a:t>Pulse Arbiter PUF</a:t>
                </a:r>
              </a:p>
              <a:p>
                <a:pPr lvl="1"/>
                <a:r>
                  <a:rPr lang="en-US" altLang="zh-CN" dirty="0" smtClean="0"/>
                  <a:t>DFF1—</a:t>
                </a:r>
                <a:r>
                  <a:rPr lang="zh-CN" altLang="en-US" dirty="0" smtClean="0"/>
                  <a:t>正边沿触发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DFF2—</a:t>
                </a:r>
                <a:r>
                  <a:rPr lang="zh-CN" altLang="en-US" dirty="0" smtClean="0"/>
                  <a:t>负边沿触发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73" t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新结构</a:t>
            </a:r>
            <a:r>
              <a:rPr lang="en-US" altLang="zh-CN" dirty="0"/>
              <a:t>PUF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38" y="3167995"/>
            <a:ext cx="8205924" cy="228071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1228" y="1949129"/>
            <a:ext cx="2509845" cy="109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12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脉冲信号传递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→+∞: </m:t>
                    </m:r>
                  </m:oMath>
                </a14:m>
                <a:r>
                  <a:rPr lang="zh-CN" altLang="en-US" dirty="0" smtClean="0"/>
                  <a:t>一般情况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→0: </m:t>
                    </m:r>
                  </m:oMath>
                </a14:m>
                <a:r>
                  <a:rPr lang="zh-CN" altLang="en-US" dirty="0" smtClean="0"/>
                  <a:t>信号无法传递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∼0: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信号“消失”：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73" t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新结构</a:t>
            </a:r>
            <a:r>
              <a:rPr lang="en-US" altLang="zh-CN" dirty="0"/>
              <a:t>PUF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23</a:t>
            </a:fld>
            <a:endParaRPr lang="zh-CN" altLang="en-US"/>
          </a:p>
        </p:txBody>
      </p:sp>
      <p:grpSp>
        <p:nvGrpSpPr>
          <p:cNvPr id="61" name="组合 60"/>
          <p:cNvGrpSpPr/>
          <p:nvPr/>
        </p:nvGrpSpPr>
        <p:grpSpPr>
          <a:xfrm>
            <a:off x="1555296" y="2717031"/>
            <a:ext cx="7479448" cy="3431220"/>
            <a:chOff x="1555296" y="2368688"/>
            <a:chExt cx="7479448" cy="3431220"/>
          </a:xfrm>
        </p:grpSpPr>
        <p:sp>
          <p:nvSpPr>
            <p:cNvPr id="8" name="文本框 7"/>
            <p:cNvSpPr txBox="1"/>
            <p:nvPr/>
          </p:nvSpPr>
          <p:spPr>
            <a:xfrm>
              <a:off x="4066903" y="2368688"/>
              <a:ext cx="10101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Switcher</a:t>
              </a:r>
              <a:endParaRPr lang="zh-CN" altLang="en-US" dirty="0"/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1555296" y="3043645"/>
              <a:ext cx="1027612" cy="653143"/>
              <a:chOff x="1271451" y="3309257"/>
              <a:chExt cx="1593669" cy="653143"/>
            </a:xfrm>
          </p:grpSpPr>
          <p:cxnSp>
            <p:nvCxnSpPr>
              <p:cNvPr id="13" name="直接连接符 12"/>
              <p:cNvCxnSpPr/>
              <p:nvPr/>
            </p:nvCxnSpPr>
            <p:spPr>
              <a:xfrm>
                <a:off x="1271451" y="3958771"/>
                <a:ext cx="53122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 flipV="1">
                <a:off x="1802674" y="3309257"/>
                <a:ext cx="0" cy="65314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1802674" y="3309257"/>
                <a:ext cx="53122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 flipV="1">
                <a:off x="2333897" y="3309257"/>
                <a:ext cx="0" cy="65314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2333897" y="3962400"/>
                <a:ext cx="53122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组合 39"/>
            <p:cNvGrpSpPr/>
            <p:nvPr/>
          </p:nvGrpSpPr>
          <p:grpSpPr>
            <a:xfrm>
              <a:off x="2686050" y="2804159"/>
              <a:ext cx="3771900" cy="2995749"/>
              <a:chOff x="2686050" y="2804159"/>
              <a:chExt cx="3771900" cy="2995749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3509554" y="2804159"/>
                <a:ext cx="2124892" cy="2995749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" name="直接连接符 9"/>
              <p:cNvCxnSpPr/>
              <p:nvPr/>
            </p:nvCxnSpPr>
            <p:spPr>
              <a:xfrm flipH="1">
                <a:off x="2686050" y="3370217"/>
                <a:ext cx="823504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flipH="1">
                <a:off x="5634446" y="3370217"/>
                <a:ext cx="823504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 flipH="1">
                <a:off x="2686050" y="5269306"/>
                <a:ext cx="823504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 flipH="1">
                <a:off x="5634446" y="5269306"/>
                <a:ext cx="823504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合 24"/>
            <p:cNvGrpSpPr/>
            <p:nvPr/>
          </p:nvGrpSpPr>
          <p:grpSpPr>
            <a:xfrm>
              <a:off x="3753313" y="3048907"/>
              <a:ext cx="734948" cy="642620"/>
              <a:chOff x="3570796" y="3152140"/>
              <a:chExt cx="734948" cy="642620"/>
            </a:xfrm>
          </p:grpSpPr>
          <p:cxnSp>
            <p:nvCxnSpPr>
              <p:cNvPr id="21" name="直接连接符 20"/>
              <p:cNvCxnSpPr/>
              <p:nvPr/>
            </p:nvCxnSpPr>
            <p:spPr>
              <a:xfrm>
                <a:off x="3570796" y="3794760"/>
                <a:ext cx="27730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 flipV="1">
                <a:off x="3848100" y="3152140"/>
                <a:ext cx="180340" cy="64262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4028440" y="3152140"/>
                <a:ext cx="27730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/>
            <p:cNvGrpSpPr/>
            <p:nvPr/>
          </p:nvGrpSpPr>
          <p:grpSpPr>
            <a:xfrm flipH="1" flipV="1">
              <a:off x="4693113" y="3048907"/>
              <a:ext cx="734948" cy="642620"/>
              <a:chOff x="3570796" y="3152140"/>
              <a:chExt cx="734948" cy="642620"/>
            </a:xfrm>
          </p:grpSpPr>
          <p:cxnSp>
            <p:nvCxnSpPr>
              <p:cNvPr id="27" name="直接连接符 26"/>
              <p:cNvCxnSpPr/>
              <p:nvPr/>
            </p:nvCxnSpPr>
            <p:spPr>
              <a:xfrm>
                <a:off x="3570796" y="3794760"/>
                <a:ext cx="277304" cy="0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 flipV="1">
                <a:off x="3848100" y="3152140"/>
                <a:ext cx="180340" cy="642620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>
                <a:off x="4028440" y="3152140"/>
                <a:ext cx="277304" cy="0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/>
            <p:cNvGrpSpPr/>
            <p:nvPr/>
          </p:nvGrpSpPr>
          <p:grpSpPr>
            <a:xfrm flipH="1">
              <a:off x="3753313" y="4947996"/>
              <a:ext cx="734948" cy="642620"/>
              <a:chOff x="3570796" y="3152140"/>
              <a:chExt cx="734948" cy="642620"/>
            </a:xfrm>
          </p:grpSpPr>
          <p:cxnSp>
            <p:nvCxnSpPr>
              <p:cNvPr id="31" name="直接连接符 30"/>
              <p:cNvCxnSpPr/>
              <p:nvPr/>
            </p:nvCxnSpPr>
            <p:spPr>
              <a:xfrm>
                <a:off x="3570796" y="3794760"/>
                <a:ext cx="27730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 flipV="1">
                <a:off x="3848100" y="3152140"/>
                <a:ext cx="180340" cy="64262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>
                <a:off x="4028440" y="3152140"/>
                <a:ext cx="27730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组合 33"/>
            <p:cNvGrpSpPr/>
            <p:nvPr/>
          </p:nvGrpSpPr>
          <p:grpSpPr>
            <a:xfrm flipV="1">
              <a:off x="4536802" y="4947996"/>
              <a:ext cx="734948" cy="642620"/>
              <a:chOff x="3570796" y="3152140"/>
              <a:chExt cx="734948" cy="642620"/>
            </a:xfrm>
          </p:grpSpPr>
          <p:cxnSp>
            <p:nvCxnSpPr>
              <p:cNvPr id="35" name="直接连接符 34"/>
              <p:cNvCxnSpPr/>
              <p:nvPr/>
            </p:nvCxnSpPr>
            <p:spPr>
              <a:xfrm>
                <a:off x="3570796" y="3794760"/>
                <a:ext cx="277304" cy="0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 flipV="1">
                <a:off x="3848100" y="3152140"/>
                <a:ext cx="180340" cy="642620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>
                <a:off x="4028440" y="3152140"/>
                <a:ext cx="277304" cy="0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组合 45"/>
            <p:cNvGrpSpPr/>
            <p:nvPr/>
          </p:nvGrpSpPr>
          <p:grpSpPr>
            <a:xfrm>
              <a:off x="4122420" y="3199719"/>
              <a:ext cx="937260" cy="340995"/>
              <a:chOff x="4122420" y="3199719"/>
              <a:chExt cx="937260" cy="340995"/>
            </a:xfrm>
          </p:grpSpPr>
          <p:cxnSp>
            <p:nvCxnSpPr>
              <p:cNvPr id="42" name="直接连接符 41"/>
              <p:cNvCxnSpPr/>
              <p:nvPr/>
            </p:nvCxnSpPr>
            <p:spPr>
              <a:xfrm>
                <a:off x="4122420" y="3199719"/>
                <a:ext cx="0" cy="34099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>
                <a:off x="5059680" y="3199719"/>
                <a:ext cx="0" cy="34099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>
                <a:off x="4122420" y="3370217"/>
                <a:ext cx="935355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组合 46"/>
            <p:cNvGrpSpPr/>
            <p:nvPr/>
          </p:nvGrpSpPr>
          <p:grpSpPr>
            <a:xfrm>
              <a:off x="4122420" y="5118992"/>
              <a:ext cx="772160" cy="340995"/>
              <a:chOff x="4122420" y="3199719"/>
              <a:chExt cx="937260" cy="340995"/>
            </a:xfrm>
          </p:grpSpPr>
          <p:cxnSp>
            <p:nvCxnSpPr>
              <p:cNvPr id="48" name="直接连接符 47"/>
              <p:cNvCxnSpPr/>
              <p:nvPr/>
            </p:nvCxnSpPr>
            <p:spPr>
              <a:xfrm>
                <a:off x="4122420" y="3199719"/>
                <a:ext cx="0" cy="34099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>
                <a:off x="5059680" y="3199719"/>
                <a:ext cx="0" cy="34099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>
                <a:off x="4122420" y="3370217"/>
                <a:ext cx="935355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本框 50"/>
                <p:cNvSpPr txBox="1"/>
                <p:nvPr/>
              </p:nvSpPr>
              <p:spPr>
                <a:xfrm>
                  <a:off x="4191943" y="3359453"/>
                  <a:ext cx="40371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1" name="文本框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1943" y="3359453"/>
                  <a:ext cx="403715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515" r="-22727" b="-263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/>
                <p:cNvSpPr txBox="1"/>
                <p:nvPr/>
              </p:nvSpPr>
              <p:spPr>
                <a:xfrm>
                  <a:off x="4053857" y="4682242"/>
                  <a:ext cx="40371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2" name="文本框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3857" y="4682242"/>
                  <a:ext cx="403715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31818" b="-171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本框 52"/>
                <p:cNvSpPr txBox="1"/>
                <p:nvPr/>
              </p:nvSpPr>
              <p:spPr>
                <a:xfrm>
                  <a:off x="1762533" y="3816628"/>
                  <a:ext cx="6131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3" name="文本框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2533" y="3816628"/>
                  <a:ext cx="613138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4" name="组合 53"/>
            <p:cNvGrpSpPr/>
            <p:nvPr/>
          </p:nvGrpSpPr>
          <p:grpSpPr>
            <a:xfrm>
              <a:off x="6700338" y="3043645"/>
              <a:ext cx="482601" cy="653143"/>
              <a:chOff x="1271451" y="3309257"/>
              <a:chExt cx="1593669" cy="653143"/>
            </a:xfrm>
          </p:grpSpPr>
          <p:cxnSp>
            <p:nvCxnSpPr>
              <p:cNvPr id="55" name="直接连接符 54"/>
              <p:cNvCxnSpPr/>
              <p:nvPr/>
            </p:nvCxnSpPr>
            <p:spPr>
              <a:xfrm>
                <a:off x="1271451" y="3958771"/>
                <a:ext cx="53122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 flipV="1">
                <a:off x="1802674" y="3309257"/>
                <a:ext cx="0" cy="65314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>
                <a:off x="1802674" y="3309257"/>
                <a:ext cx="53122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 flipV="1">
                <a:off x="2333897" y="3309257"/>
                <a:ext cx="0" cy="65314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/>
              <p:nvPr/>
            </p:nvCxnSpPr>
            <p:spPr>
              <a:xfrm>
                <a:off x="2333897" y="3962400"/>
                <a:ext cx="53122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本框 59"/>
                <p:cNvSpPr txBox="1"/>
                <p:nvPr/>
              </p:nvSpPr>
              <p:spPr>
                <a:xfrm>
                  <a:off x="6401852" y="3816628"/>
                  <a:ext cx="26328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0" name="文本框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1852" y="3816628"/>
                  <a:ext cx="2632892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942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374" y="2762597"/>
            <a:ext cx="6937953" cy="341436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RPA-PUF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b="1" dirty="0" smtClean="0"/>
                  <a:t>随机脉冲</a:t>
                </a:r>
                <a:r>
                  <a:rPr lang="en-US" altLang="zh-CN" b="1" dirty="0" smtClean="0"/>
                  <a:t>PUF</a:t>
                </a:r>
                <a:r>
                  <a:rPr lang="zh-CN" altLang="en-US" b="1" dirty="0" smtClean="0"/>
                  <a:t>，随机掩码，提高复杂度</a:t>
                </a:r>
                <a:endParaRPr lang="en-US" altLang="zh-CN" b="1" dirty="0"/>
              </a:p>
              <a:p>
                <a:r>
                  <a:rPr lang="zh-CN" altLang="en-US" dirty="0" smtClean="0"/>
                  <a:t>随机码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S=1</a:t>
                </a:r>
                <a:r>
                  <a:rPr lang="zh-CN" altLang="en-US" dirty="0" smtClean="0"/>
                  <a:t>：正脉冲，复位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；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S=0</a:t>
                </a:r>
                <a:r>
                  <a:rPr lang="zh-CN" altLang="en-US" dirty="0" smtClean="0"/>
                  <a:t>：负脉冲，复位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输出编码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⊕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27" t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新结构</a:t>
            </a:r>
            <a:r>
              <a:rPr lang="en-US" altLang="zh-CN" dirty="0"/>
              <a:t>PUF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22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691" y="1736762"/>
            <a:ext cx="5239166" cy="257834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RPA-PUF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⊕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/>
                  <a:t>均</a:t>
                </a:r>
                <a:r>
                  <a:rPr lang="zh-CN" altLang="en-US" dirty="0" smtClean="0"/>
                  <a:t>不“消失”；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“消失”其一；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均“消失”。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773" t="-1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新结构</a:t>
            </a:r>
            <a:r>
              <a:rPr lang="en-US" altLang="zh-CN" dirty="0"/>
              <a:t>PUF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25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239" y="3797521"/>
            <a:ext cx="4573458" cy="24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04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691" y="1736762"/>
            <a:ext cx="5239166" cy="257834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RPA-PUF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⊕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/>
                  <a:t>均</a:t>
                </a:r>
                <a:r>
                  <a:rPr lang="zh-CN" altLang="en-US" dirty="0" smtClean="0"/>
                  <a:t>不“消失”；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“消失”其一；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均“消失”。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773" t="-1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新结构</a:t>
            </a:r>
            <a:r>
              <a:rPr lang="en-US" altLang="zh-CN" dirty="0"/>
              <a:t>PUF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26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239" y="3797521"/>
            <a:ext cx="4573458" cy="2468305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5585286" y="4234952"/>
            <a:ext cx="1942011" cy="1942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>
            <a:stCxn id="9" idx="0"/>
            <a:endCxn id="9" idx="4"/>
          </p:cNvCxnSpPr>
          <p:nvPr/>
        </p:nvCxnSpPr>
        <p:spPr>
          <a:xfrm>
            <a:off x="6556292" y="4234952"/>
            <a:ext cx="0" cy="19420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5878286" y="4772297"/>
            <a:ext cx="461554" cy="81860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645479" y="5021291"/>
            <a:ext cx="681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随机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838827" y="4996934"/>
            <a:ext cx="681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XOR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255846" y="4281550"/>
            <a:ext cx="571674" cy="3744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CRP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7242821" y="4719825"/>
            <a:ext cx="16415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dirty="0"/>
              <a:t>多次采样，舍弃随机响应</a:t>
            </a:r>
          </a:p>
        </p:txBody>
      </p:sp>
    </p:spTree>
    <p:extLst>
      <p:ext uri="{BB962C8B-B14F-4D97-AF65-F5344CB8AC3E}">
        <p14:creationId xmlns:p14="http://schemas.microsoft.com/office/powerpoint/2010/main" val="360337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单次采样：</a:t>
            </a:r>
            <a:r>
              <a:rPr lang="en-US" altLang="zh-CN" dirty="0"/>
              <a:t>=</a:t>
            </a:r>
            <a:r>
              <a:rPr lang="en-US" altLang="zh-CN" dirty="0" smtClean="0"/>
              <a:t>XOR+</a:t>
            </a:r>
            <a:r>
              <a:rPr lang="zh-CN" altLang="en-US" dirty="0" smtClean="0"/>
              <a:t>随机掩码</a:t>
            </a:r>
            <a:endParaRPr lang="en-US" altLang="zh-CN" dirty="0" smtClean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多次采样：近似</a:t>
            </a:r>
            <a:r>
              <a:rPr lang="en-US" altLang="zh-CN" dirty="0" smtClean="0"/>
              <a:t>XOR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新结构</a:t>
            </a:r>
            <a:r>
              <a:rPr lang="en-US" altLang="zh-CN" dirty="0"/>
              <a:t>PUF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实验结果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44" y="2838995"/>
            <a:ext cx="4371676" cy="261842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050" y="2838995"/>
            <a:ext cx="4370400" cy="261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41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随机性分布对比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74D9-14D0-4474-9391-63783E145F62}" type="datetime1">
              <a:rPr lang="zh-CN" altLang="en-US" smtClean="0"/>
              <a:t>2016/5/28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新结构</a:t>
            </a:r>
            <a:r>
              <a:rPr lang="en-US" altLang="zh-CN" dirty="0"/>
              <a:t>PUF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28</a:t>
            </a:fld>
            <a:endParaRPr lang="zh-CN" altLang="en-US"/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15" y="1511330"/>
            <a:ext cx="7852716" cy="4708006"/>
          </a:xfrm>
        </p:spPr>
      </p:pic>
    </p:spTree>
    <p:extLst>
      <p:ext uri="{BB962C8B-B14F-4D97-AF65-F5344CB8AC3E}">
        <p14:creationId xmlns:p14="http://schemas.microsoft.com/office/powerpoint/2010/main" val="362215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独特性分布对比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74D9-14D0-4474-9391-63783E145F62}" type="datetime1">
              <a:rPr lang="zh-CN" altLang="en-US" smtClean="0"/>
              <a:t>2016/5/28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新结构</a:t>
            </a:r>
            <a:r>
              <a:rPr lang="en-US" altLang="zh-CN" dirty="0"/>
              <a:t>PUF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29</a:t>
            </a:fld>
            <a:endParaRPr lang="zh-CN" altLang="en-US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00" y="1437833"/>
            <a:ext cx="7851600" cy="4707337"/>
          </a:xfrm>
        </p:spPr>
      </p:pic>
    </p:spTree>
    <p:extLst>
      <p:ext uri="{BB962C8B-B14F-4D97-AF65-F5344CB8AC3E}">
        <p14:creationId xmlns:p14="http://schemas.microsoft.com/office/powerpoint/2010/main" val="29678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sz="2800" b="1" dirty="0" smtClean="0"/>
              <a:t>密码：</a:t>
            </a:r>
            <a:endParaRPr lang="en-US" altLang="zh-CN" sz="2800" b="1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保护隐私数据</a:t>
            </a:r>
            <a:endParaRPr lang="en-US" altLang="zh-CN" sz="24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确保数据可靠</a:t>
            </a:r>
            <a:endParaRPr lang="en-US" altLang="zh-CN" sz="24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身份认证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2800" b="1" dirty="0" smtClean="0"/>
              <a:t>现代密码学：</a:t>
            </a:r>
            <a:endParaRPr lang="en-US" altLang="zh-CN" sz="2800" b="1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加密算法</a:t>
            </a:r>
            <a:endParaRPr lang="en-US" altLang="zh-CN" sz="24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通信协议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2800" b="1" dirty="0"/>
              <a:t>单向</a:t>
            </a:r>
            <a:r>
              <a:rPr lang="zh-CN" altLang="en-US" sz="2800" b="1" dirty="0" smtClean="0"/>
              <a:t>函数：</a:t>
            </a:r>
            <a:endParaRPr lang="en-US" altLang="zh-CN" sz="2800" b="1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密码学的原型（基础）</a:t>
            </a:r>
            <a:endParaRPr lang="en-US" altLang="zh-CN" sz="2400" dirty="0" smtClean="0"/>
          </a:p>
          <a:p>
            <a:pPr lvl="1">
              <a:buFont typeface="Wingdings" panose="05000000000000000000" pitchFamily="2" charset="2"/>
              <a:buChar char="u"/>
            </a:pPr>
            <a:endParaRPr lang="en-US" altLang="zh-CN" dirty="0" smtClean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478" y="4177115"/>
            <a:ext cx="1792109" cy="1306746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背景介绍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背景介绍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313" y="4158447"/>
            <a:ext cx="2193084" cy="134408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312" y="1891415"/>
            <a:ext cx="410527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5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RPA-PUF</a:t>
            </a:r>
            <a:r>
              <a:rPr lang="zh-CN" altLang="en-US" dirty="0" smtClean="0"/>
              <a:t>建模攻击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SVM</a:t>
            </a:r>
            <a:r>
              <a:rPr lang="zh-CN" altLang="en-US" dirty="0" smtClean="0"/>
              <a:t>结果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RPAPUF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XOR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74D9-14D0-4474-9391-63783E145F62}" type="datetime1">
              <a:rPr lang="zh-CN" altLang="en-US" smtClean="0"/>
              <a:t>2016/5/28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新结构</a:t>
            </a:r>
            <a:r>
              <a:rPr lang="en-US" altLang="zh-CN" dirty="0"/>
              <a:t>PUF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30</a:t>
            </a:fld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63" y="2566988"/>
            <a:ext cx="7152872" cy="36099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63" y="2566987"/>
            <a:ext cx="715327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64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建模攻击结果对比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SVM</a:t>
            </a:r>
            <a:r>
              <a:rPr lang="zh-CN" altLang="en-US" dirty="0" smtClean="0"/>
              <a:t>结果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RPAPUF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XOR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74D9-14D0-4474-9391-63783E145F62}" type="datetime1">
              <a:rPr lang="zh-CN" altLang="en-US" smtClean="0"/>
              <a:t>2016/5/28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新结构</a:t>
            </a:r>
            <a:r>
              <a:rPr lang="en-US" altLang="zh-CN" dirty="0"/>
              <a:t>PUF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31</a:t>
            </a:fld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63" y="2566988"/>
            <a:ext cx="7152872" cy="36099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715794" y="2830286"/>
            <a:ext cx="4326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高预测率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715794" y="4503624"/>
            <a:ext cx="4326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低预测率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192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主要贡献：</a:t>
            </a:r>
            <a:endParaRPr lang="en-US" altLang="zh-CN" dirty="0" smtClean="0"/>
          </a:p>
          <a:p>
            <a:r>
              <a:rPr lang="zh-CN" altLang="en-US" dirty="0" smtClean="0"/>
              <a:t>对</a:t>
            </a:r>
            <a:r>
              <a:rPr lang="en-US" altLang="zh-CN" dirty="0" smtClean="0"/>
              <a:t>BRPUF</a:t>
            </a:r>
            <a:r>
              <a:rPr lang="zh-CN" altLang="en-US" dirty="0" smtClean="0"/>
              <a:t>结构建立模型，并成功实施建模攻击；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预测率</a:t>
            </a:r>
            <a:r>
              <a:rPr lang="en-US" altLang="zh-CN" dirty="0" smtClean="0"/>
              <a:t>&gt;99%</a:t>
            </a:r>
          </a:p>
          <a:p>
            <a:pPr lvl="1"/>
            <a:r>
              <a:rPr lang="zh-CN" altLang="en-US" dirty="0" smtClean="0"/>
              <a:t>训练集</a:t>
            </a:r>
            <a:r>
              <a:rPr lang="en-US" altLang="zh-CN" dirty="0" smtClean="0"/>
              <a:t>&lt;5000 CRPs</a:t>
            </a:r>
          </a:p>
          <a:p>
            <a:r>
              <a:rPr lang="zh-CN" altLang="en-US" dirty="0" smtClean="0"/>
              <a:t>提出新型</a:t>
            </a:r>
            <a:r>
              <a:rPr lang="en-US" altLang="zh-CN" dirty="0" smtClean="0"/>
              <a:t>PUF</a:t>
            </a:r>
            <a:r>
              <a:rPr lang="zh-CN" altLang="en-US" dirty="0" smtClean="0"/>
              <a:t>结构；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新型掩码方式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具有良好的抗建模攻击性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具有良好的统计分布特性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展望：</a:t>
            </a:r>
            <a:endParaRPr lang="en-US" altLang="zh-CN" dirty="0" smtClean="0"/>
          </a:p>
          <a:p>
            <a:r>
              <a:rPr lang="en-US" altLang="zh-CN" dirty="0" smtClean="0"/>
              <a:t>PUF</a:t>
            </a:r>
            <a:r>
              <a:rPr lang="zh-CN" altLang="en-US" dirty="0" smtClean="0"/>
              <a:t>高层次应用：协议</a:t>
            </a:r>
            <a:endParaRPr lang="en-US" altLang="zh-CN" dirty="0" smtClean="0"/>
          </a:p>
          <a:p>
            <a:r>
              <a:rPr lang="zh-CN" altLang="en-US" dirty="0"/>
              <a:t>流</a:t>
            </a:r>
            <a:r>
              <a:rPr lang="zh-CN" altLang="en-US" dirty="0" smtClean="0"/>
              <a:t>片实现以及</a:t>
            </a:r>
            <a:r>
              <a:rPr lang="en-US" altLang="zh-CN" dirty="0" smtClean="0"/>
              <a:t>PVT</a:t>
            </a:r>
            <a:r>
              <a:rPr lang="zh-CN" altLang="en-US" dirty="0" smtClean="0"/>
              <a:t>变化分析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总结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9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攻读硕士学位期间发表的论文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589044"/>
            <a:ext cx="7886700" cy="17590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北京大学硕士毕业答辩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3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谢谢！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北京大学硕士毕业答辩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30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sz="2400" dirty="0" smtClean="0"/>
              <a:t>单向函数（</a:t>
            </a:r>
            <a:r>
              <a:rPr lang="en-US" altLang="zh-CN" sz="2400" dirty="0" smtClean="0"/>
              <a:t>One-Way Function</a:t>
            </a:r>
            <a:r>
              <a:rPr lang="zh-CN" altLang="en-US" sz="2400" dirty="0" smtClean="0"/>
              <a:t>）的存在性尚未被证明</a:t>
            </a:r>
            <a:r>
              <a:rPr lang="zh-CN" altLang="en-US" sz="2400" baseline="30000" dirty="0" smtClean="0"/>
              <a:t>*</a:t>
            </a:r>
            <a:endParaRPr lang="en-US" altLang="zh-CN" sz="2400" baseline="300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2400" dirty="0"/>
              <a:t>有</a:t>
            </a:r>
            <a:r>
              <a:rPr lang="zh-CN" altLang="en-US" sz="2400" dirty="0" smtClean="0"/>
              <a:t>许多应用于实际的“单向函数”：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RSA</a:t>
            </a:r>
            <a:r>
              <a:rPr lang="zh-CN" altLang="en-US" sz="2000" dirty="0" smtClean="0"/>
              <a:t>：整数分解问题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ECC</a:t>
            </a:r>
            <a:r>
              <a:rPr lang="zh-CN" altLang="en-US" sz="2000" dirty="0" smtClean="0"/>
              <a:t>：离散对数问题</a:t>
            </a:r>
            <a:endParaRPr lang="en-US" altLang="zh-CN" sz="2000" dirty="0" smtClean="0"/>
          </a:p>
          <a:p>
            <a:r>
              <a:rPr lang="zh-CN" altLang="en-US" sz="2400" dirty="0" smtClean="0"/>
              <a:t>物理单向函数：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用物理原理实现单向函数</a:t>
            </a:r>
            <a:endParaRPr lang="en-US" altLang="zh-CN" sz="2000" dirty="0" smtClean="0"/>
          </a:p>
          <a:p>
            <a:pPr lvl="2"/>
            <a:r>
              <a:rPr lang="zh-CN" altLang="en-US" sz="1600" dirty="0" smtClean="0"/>
              <a:t>实现简单</a:t>
            </a:r>
            <a:endParaRPr lang="en-US" altLang="zh-CN" sz="1600" dirty="0" smtClean="0"/>
          </a:p>
          <a:p>
            <a:pPr lvl="2"/>
            <a:r>
              <a:rPr lang="zh-CN" altLang="en-US" sz="1600" dirty="0"/>
              <a:t>成本低廉</a:t>
            </a:r>
            <a:endParaRPr lang="en-US" altLang="zh-CN" sz="1600" dirty="0" smtClean="0"/>
          </a:p>
          <a:p>
            <a:pPr lvl="1"/>
            <a:r>
              <a:rPr lang="zh-CN" altLang="en-US" sz="2000" dirty="0" smtClean="0"/>
              <a:t>不可复制性</a:t>
            </a:r>
            <a:endParaRPr lang="en-US" altLang="zh-CN" sz="2000" dirty="0" smtClean="0"/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背景介绍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28650" y="5807631"/>
            <a:ext cx="438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*</a:t>
            </a:r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://en.wikipedia.org/wiki/Cryptography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593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 smtClean="0"/>
              <a:t>PUF</a:t>
            </a:r>
            <a:r>
              <a:rPr lang="en-US" altLang="zh-CN" sz="2400" dirty="0" smtClean="0"/>
              <a:t>——Physical Unclonable Function</a:t>
            </a:r>
            <a:r>
              <a:rPr lang="zh-CN" altLang="en-US" sz="2000" i="1" dirty="0" smtClean="0"/>
              <a:t>（</a:t>
            </a:r>
            <a:r>
              <a:rPr lang="zh-CN" altLang="en-US" sz="2000" i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物理不可克隆函数</a:t>
            </a:r>
            <a:r>
              <a:rPr lang="zh-CN" altLang="en-US" sz="2000" i="1" dirty="0" smtClean="0"/>
              <a:t>）</a:t>
            </a:r>
            <a:endParaRPr lang="en-US" altLang="zh-CN" sz="2000" i="1" dirty="0" smtClean="0"/>
          </a:p>
          <a:p>
            <a:pPr lvl="1"/>
            <a:r>
              <a:rPr lang="zh-CN" altLang="en-US" sz="2000" dirty="0" smtClean="0"/>
              <a:t>输入：</a:t>
            </a:r>
            <a:r>
              <a:rPr lang="en-US" altLang="zh-CN" sz="2000" b="1" dirty="0" smtClean="0"/>
              <a:t>Challenge</a:t>
            </a:r>
          </a:p>
          <a:p>
            <a:pPr lvl="1"/>
            <a:r>
              <a:rPr lang="zh-CN" altLang="en-US" sz="2000" dirty="0" smtClean="0"/>
              <a:t>输出：</a:t>
            </a:r>
            <a:r>
              <a:rPr lang="en-US" altLang="zh-CN" sz="2000" b="1" dirty="0" smtClean="0"/>
              <a:t>Response</a:t>
            </a:r>
          </a:p>
          <a:p>
            <a:pPr lvl="1"/>
            <a:r>
              <a:rPr lang="en-US" altLang="zh-CN" sz="2000" b="1" dirty="0" smtClean="0"/>
              <a:t>CRP: C-R Pairs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2000" b="1" dirty="0" smtClean="0">
                <a:solidFill>
                  <a:srgbClr val="FF0000"/>
                </a:solidFill>
              </a:rPr>
              <a:t>不可知物理系统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rgbClr val="FF0000"/>
                </a:solidFill>
              </a:rPr>
              <a:t>观测点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背景介绍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5</a:t>
            </a:fld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3879449" y="2638698"/>
            <a:ext cx="3462802" cy="1489165"/>
            <a:chOff x="2782169" y="2429692"/>
            <a:chExt cx="3462802" cy="1489165"/>
          </a:xfrm>
        </p:grpSpPr>
        <p:sp>
          <p:nvSpPr>
            <p:cNvPr id="7" name="圆角矩形 6"/>
            <p:cNvSpPr/>
            <p:nvPr/>
          </p:nvSpPr>
          <p:spPr>
            <a:xfrm>
              <a:off x="3387634" y="2429692"/>
              <a:ext cx="2368732" cy="148916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Black Box </a:t>
              </a:r>
            </a:p>
            <a:p>
              <a:pPr algn="ctr"/>
              <a:r>
                <a:rPr lang="en-US" altLang="zh-CN" sz="2800" dirty="0" smtClean="0"/>
                <a:t>PUF</a:t>
              </a:r>
              <a:endParaRPr lang="zh-CN" altLang="en-US" sz="2800" dirty="0"/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3096768" y="2688336"/>
              <a:ext cx="29086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3096768" y="2855214"/>
              <a:ext cx="29086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3096768" y="2995422"/>
              <a:ext cx="29086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3096768" y="3145536"/>
              <a:ext cx="29086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3096768" y="3645408"/>
              <a:ext cx="29086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5756366" y="3168178"/>
              <a:ext cx="29086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2840192" y="2522255"/>
                  <a:ext cx="25984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0192" y="2522255"/>
                  <a:ext cx="259842" cy="30777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r="-69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2840192" y="2666672"/>
                  <a:ext cx="25984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0192" y="2666672"/>
                  <a:ext cx="259842" cy="30777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465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2840192" y="2807318"/>
                  <a:ext cx="25984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0192" y="2807318"/>
                  <a:ext cx="259842" cy="30777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69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2840192" y="2961132"/>
                  <a:ext cx="25984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0192" y="2961132"/>
                  <a:ext cx="259842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69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/>
                <p:cNvSpPr txBox="1"/>
                <p:nvPr/>
              </p:nvSpPr>
              <p:spPr>
                <a:xfrm>
                  <a:off x="2840192" y="3475040"/>
                  <a:ext cx="25984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0192" y="3475040"/>
                  <a:ext cx="259842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69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文本框 21"/>
            <p:cNvSpPr txBox="1"/>
            <p:nvPr/>
          </p:nvSpPr>
          <p:spPr>
            <a:xfrm>
              <a:off x="2782169" y="3268491"/>
              <a:ext cx="461665" cy="30106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 smtClean="0"/>
                <a:t>···</a:t>
              </a:r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/>
                <p:cNvSpPr txBox="1"/>
                <p:nvPr/>
              </p:nvSpPr>
              <p:spPr>
                <a:xfrm>
                  <a:off x="5985129" y="3014289"/>
                  <a:ext cx="25984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5129" y="3014289"/>
                  <a:ext cx="259842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47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" name="右大括号 24"/>
          <p:cNvSpPr/>
          <p:nvPr/>
        </p:nvSpPr>
        <p:spPr>
          <a:xfrm rot="16200000">
            <a:off x="4397828" y="2105301"/>
            <a:ext cx="348343" cy="4680855"/>
          </a:xfrm>
          <a:prstGeom prst="rightBrace">
            <a:avLst>
              <a:gd name="adj1" fmla="val 40833"/>
              <a:gd name="adj2" fmla="val 72698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837508" y="4798267"/>
            <a:ext cx="26474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1" dirty="0" smtClean="0"/>
              <a:t>Weak PUF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CRP</a:t>
            </a:r>
            <a:r>
              <a:rPr lang="zh-CN" altLang="en-US" dirty="0" smtClean="0"/>
              <a:t>空间小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没有对外</a:t>
            </a:r>
            <a:r>
              <a:rPr lang="en-US" altLang="zh-CN" dirty="0" smtClean="0"/>
              <a:t>IO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5488033" y="4798267"/>
            <a:ext cx="32379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1" dirty="0" smtClean="0"/>
              <a:t>Strong PUF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CRP</a:t>
            </a:r>
            <a:r>
              <a:rPr lang="zh-CN" altLang="en-US" dirty="0" smtClean="0"/>
              <a:t>空间极大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不可</a:t>
            </a:r>
            <a:r>
              <a:rPr lang="zh-CN" altLang="en-US" dirty="0" smtClean="0"/>
              <a:t>预测性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不受</a:t>
            </a:r>
            <a:r>
              <a:rPr lang="zh-CN" altLang="en-US" dirty="0" smtClean="0"/>
              <a:t>保护的对外</a:t>
            </a:r>
            <a:r>
              <a:rPr lang="en-US" altLang="zh-CN" dirty="0" smtClean="0"/>
              <a:t>IO</a:t>
            </a:r>
            <a:r>
              <a:rPr lang="zh-CN" altLang="en-US" dirty="0" smtClean="0"/>
              <a:t>接口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178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760675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PUF</a:t>
            </a:r>
            <a:r>
              <a:rPr lang="zh-CN" altLang="en-US" sz="2400" dirty="0" smtClean="0"/>
              <a:t>在电路中的实现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未知物理系统：</a:t>
            </a:r>
            <a:r>
              <a:rPr lang="zh-CN" altLang="en-US" sz="2000" b="1" dirty="0" smtClean="0"/>
              <a:t>制作工艺波动</a:t>
            </a:r>
            <a:endParaRPr lang="en-US" altLang="zh-CN" sz="2000" b="1" dirty="0" smtClean="0"/>
          </a:p>
          <a:p>
            <a:pPr lvl="2"/>
            <a:r>
              <a:rPr lang="zh-CN" altLang="en-US" sz="1600" dirty="0"/>
              <a:t>不可</a:t>
            </a:r>
            <a:r>
              <a:rPr lang="zh-CN" altLang="en-US" sz="1600" dirty="0" smtClean="0"/>
              <a:t>控</a:t>
            </a:r>
            <a:endParaRPr lang="en-US" altLang="zh-CN" sz="1600" dirty="0" smtClean="0"/>
          </a:p>
          <a:p>
            <a:pPr lvl="2"/>
            <a:r>
              <a:rPr lang="zh-CN" altLang="en-US" sz="1600" dirty="0" smtClean="0"/>
              <a:t>不可仿真</a:t>
            </a:r>
            <a:endParaRPr lang="en-US" altLang="zh-CN" sz="1600" dirty="0" smtClean="0"/>
          </a:p>
          <a:p>
            <a:pPr lvl="1"/>
            <a:r>
              <a:rPr lang="zh-CN" altLang="en-US" sz="2000" dirty="0" smtClean="0"/>
              <a:t>观测点：</a:t>
            </a:r>
            <a:r>
              <a:rPr lang="zh-CN" altLang="en-US" sz="2000" b="1" dirty="0" smtClean="0"/>
              <a:t>数字化输出</a:t>
            </a:r>
            <a:endParaRPr lang="en-US" altLang="zh-CN" sz="2000" b="1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背景介绍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969" y="3586300"/>
            <a:ext cx="7146062" cy="206036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98969" y="5807631"/>
            <a:ext cx="7516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Arbiter PUF[1]</a:t>
            </a:r>
            <a:r>
              <a:rPr lang="zh-CN" altLang="en-US" dirty="0" smtClean="0"/>
              <a:t>：</a:t>
            </a:r>
            <a:r>
              <a:rPr lang="en-US" altLang="zh-CN" dirty="0" smtClean="0"/>
              <a:t>B. </a:t>
            </a:r>
            <a:r>
              <a:rPr lang="en-US" altLang="zh-CN" dirty="0" err="1" smtClean="0"/>
              <a:t>Gassend</a:t>
            </a:r>
            <a:r>
              <a:rPr lang="en-US" altLang="zh-CN" dirty="0" smtClean="0"/>
              <a:t>, “</a:t>
            </a:r>
            <a:r>
              <a:rPr lang="en-US" altLang="zh-CN" i="1" dirty="0" smtClean="0"/>
              <a:t>Silicon Physical Random Functions</a:t>
            </a:r>
            <a:r>
              <a:rPr lang="en-US" altLang="zh-CN" dirty="0" smtClean="0"/>
              <a:t>”, 2002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543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评价指标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CN" altLang="en-US" sz="2800" dirty="0" smtClean="0"/>
                  <a:t>量化指标</a:t>
                </a:r>
                <a:endParaRPr lang="en-US" altLang="zh-CN" sz="2800" b="1" dirty="0" smtClean="0"/>
              </a:p>
              <a:p>
                <a:pPr lvl="1">
                  <a:lnSpc>
                    <a:spcPct val="100000"/>
                  </a:lnSpc>
                </a:pPr>
                <a:r>
                  <a:rPr lang="zh-CN" altLang="en-US" sz="2400" dirty="0" smtClean="0"/>
                  <a:t>输出统计特性：</a:t>
                </a:r>
                <a:endParaRPr lang="en-US" altLang="zh-CN" sz="2400" dirty="0" smtClean="0"/>
              </a:p>
              <a:p>
                <a:pPr marL="1028700" lvl="2" indent="-3429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zh-CN" altLang="en-US" sz="1800" dirty="0" smtClean="0"/>
                  <a:t>（片内分布）随机性：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𝑅𝑎𝑛𝑑</m:t>
                    </m:r>
                    <m:r>
                      <a:rPr lang="en-US" altLang="zh-CN" sz="18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subHide m:val="on"/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zh-CN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sz="1800" dirty="0" smtClean="0"/>
              </a:p>
              <a:p>
                <a:pPr marL="1028700" lvl="2" indent="-3429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zh-CN" altLang="en-US" sz="1800" dirty="0" smtClean="0"/>
                  <a:t>（片间分布）独特性：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𝑈𝑛𝑖𝑞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  <m:nary>
                      <m:naryPr>
                        <m:chr m:val="∑"/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zh-CN" altLang="zh-CN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f>
                              <m:fPr>
                                <m:ctrlPr>
                                  <a:rPr lang="zh-CN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𝐻𝐷</m:t>
                                </m:r>
                                <m:d>
                                  <m:dPr>
                                    <m:ctrlPr>
                                      <a:rPr lang="zh-CN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zh-CN" altLang="zh-CN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nary>
                      </m:e>
                    </m:nary>
                  </m:oMath>
                </a14:m>
                <a:endParaRPr lang="en-US" altLang="zh-CN" sz="1800" dirty="0" smtClean="0"/>
              </a:p>
              <a:p>
                <a:pPr marL="1028700" lvl="2" indent="-3429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zh-CN" altLang="en-US" sz="1800" dirty="0" smtClean="0"/>
                  <a:t>可靠性：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𝑅𝑒𝑙𝑖𝑎𝑏𝑖𝑙𝑖𝑡𝑦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𝑀𝑁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zh-CN" altLang="zh-CN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zh-CN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zh-CN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zh-CN" altLang="zh-CN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p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zh-CN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altLang="zh-CN" sz="1800" dirty="0" smtClean="0"/>
              </a:p>
              <a:p>
                <a:pPr lvl="1">
                  <a:lnSpc>
                    <a:spcPct val="100000"/>
                  </a:lnSpc>
                </a:pPr>
                <a:r>
                  <a:rPr lang="zh-CN" altLang="en-US" sz="2400" dirty="0"/>
                  <a:t>逆向</a:t>
                </a:r>
                <a:r>
                  <a:rPr lang="zh-CN" altLang="en-US" sz="2400" dirty="0" smtClean="0"/>
                  <a:t>计算复杂度</a:t>
                </a:r>
                <a:r>
                  <a:rPr lang="en-US" altLang="zh-CN" sz="2400" dirty="0" smtClean="0"/>
                  <a:t>O(·)</a:t>
                </a:r>
              </a:p>
              <a:p>
                <a:pPr>
                  <a:lnSpc>
                    <a:spcPct val="100000"/>
                  </a:lnSpc>
                </a:pPr>
                <a:r>
                  <a:rPr lang="zh-CN" altLang="en-US" sz="2800" dirty="0" smtClean="0"/>
                  <a:t>理想指标：</a:t>
                </a:r>
                <a:endParaRPr lang="en-US" altLang="zh-CN" sz="2800" dirty="0" smtClean="0"/>
              </a:p>
              <a:p>
                <a:pPr lvl="1">
                  <a:lnSpc>
                    <a:spcPct val="100000"/>
                  </a:lnSpc>
                </a:pPr>
                <a:r>
                  <a:rPr lang="en-US" altLang="zh-CN" sz="2400" dirty="0" smtClean="0"/>
                  <a:t>Strong PUF</a:t>
                </a:r>
                <a:r>
                  <a:rPr lang="zh-CN" altLang="en-US" sz="2400" dirty="0" smtClean="0"/>
                  <a:t>的</a:t>
                </a:r>
                <a:r>
                  <a:rPr lang="zh-CN" altLang="en-US" sz="2400" b="1" dirty="0" smtClean="0"/>
                  <a:t>不可预测性，</a:t>
                </a:r>
                <a:r>
                  <a:rPr lang="zh-CN" altLang="en-US" sz="2400" dirty="0" smtClean="0"/>
                  <a:t>不能根据</a:t>
                </a:r>
                <a:r>
                  <a:rPr lang="en-US" altLang="zh-CN" sz="2400" dirty="0" smtClean="0"/>
                  <a:t>CRP</a:t>
                </a:r>
                <a:r>
                  <a:rPr lang="zh-CN" altLang="en-US" sz="2400" dirty="0" smtClean="0"/>
                  <a:t>某一子集推算出其他子集或全集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14" t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背景介绍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7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逆向算法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建模攻击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利用</a:t>
            </a:r>
            <a:r>
              <a:rPr lang="en-US" altLang="zh-CN" sz="2800" dirty="0"/>
              <a:t>CRP</a:t>
            </a:r>
            <a:r>
              <a:rPr lang="zh-CN" altLang="en-US" sz="2800" dirty="0"/>
              <a:t>子集，建立</a:t>
            </a:r>
            <a:r>
              <a:rPr lang="en-US" altLang="zh-CN" sz="2800" dirty="0"/>
              <a:t>PUF</a:t>
            </a:r>
            <a:r>
              <a:rPr lang="zh-CN" altLang="en-US" sz="2800" dirty="0"/>
              <a:t>模型，通过特定算法拟合模型参数。</a:t>
            </a:r>
          </a:p>
          <a:p>
            <a:r>
              <a:rPr lang="zh-CN" altLang="en-US" sz="2800" dirty="0"/>
              <a:t>参数</a:t>
            </a:r>
            <a:r>
              <a:rPr lang="en-US" altLang="zh-CN" sz="2800" dirty="0"/>
              <a:t>+</a:t>
            </a:r>
            <a:r>
              <a:rPr lang="zh-CN" altLang="en-US" sz="2800" dirty="0" smtClean="0"/>
              <a:t>模型 </a:t>
            </a:r>
            <a:r>
              <a:rPr lang="en-US" altLang="zh-CN" sz="2800" dirty="0" smtClean="0"/>
              <a:t>= CRP</a:t>
            </a:r>
            <a:r>
              <a:rPr lang="zh-CN" altLang="en-US" sz="2800" dirty="0" smtClean="0"/>
              <a:t>全集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建模攻击评价指标：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算法复杂度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预测</a:t>
            </a:r>
            <a:r>
              <a:rPr lang="zh-CN" altLang="en-US" sz="2400" dirty="0" smtClean="0"/>
              <a:t>率，所需训练集大小</a:t>
            </a:r>
            <a:endParaRPr lang="zh-CN" altLang="en-US" sz="2400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北京大学硕士毕业答辩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86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pPr/>
              <a:t>2016/5/28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北京大学硕士毕业答辩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原理分析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597874" y="1787017"/>
            <a:ext cx="1947999" cy="1748663"/>
          </a:xfrm>
          <a:prstGeom prst="rect">
            <a:avLst/>
          </a:prstGeom>
          <a:noFill/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78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KU Repor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11526</TotalTime>
  <Words>993</Words>
  <Application>Microsoft Office PowerPoint</Application>
  <PresentationFormat>全屏显示(4:3)</PresentationFormat>
  <Paragraphs>305</Paragraphs>
  <Slides>34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6" baseType="lpstr">
      <vt:lpstr>黑体</vt:lpstr>
      <vt:lpstr>华文楷体</vt:lpstr>
      <vt:lpstr>宋体</vt:lpstr>
      <vt:lpstr>微软雅黑</vt:lpstr>
      <vt:lpstr>微软雅黑 Light</vt:lpstr>
      <vt:lpstr>Arial</vt:lpstr>
      <vt:lpstr>Britannic Bold</vt:lpstr>
      <vt:lpstr>Calibri</vt:lpstr>
      <vt:lpstr>Cambria Math</vt:lpstr>
      <vt:lpstr>Century</vt:lpstr>
      <vt:lpstr>Wingdings</vt:lpstr>
      <vt:lpstr>PKU Report</vt:lpstr>
      <vt:lpstr>物理不可克隆函数的建模与设计研究 Modeling and Design of Physical Unclonable Functions</vt:lpstr>
      <vt:lpstr>内容提要</vt:lpstr>
      <vt:lpstr>背景介绍</vt:lpstr>
      <vt:lpstr>技术背景</vt:lpstr>
      <vt:lpstr>技术背景</vt:lpstr>
      <vt:lpstr>技术背景</vt:lpstr>
      <vt:lpstr>评价指标</vt:lpstr>
      <vt:lpstr>逆向算法——建模攻击</vt:lpstr>
      <vt:lpstr>原理分析</vt:lpstr>
      <vt:lpstr>BR-PUF</vt:lpstr>
      <vt:lpstr>现有建模工作</vt:lpstr>
      <vt:lpstr>BR-PUF建模推导过程</vt:lpstr>
      <vt:lpstr>BR-PUF建模推导过程</vt:lpstr>
      <vt:lpstr>对已有结论的延伸</vt:lpstr>
      <vt:lpstr>建模攻击模拟</vt:lpstr>
      <vt:lpstr>与SNN模型对比</vt:lpstr>
      <vt:lpstr>与其他模型间对比</vt:lpstr>
      <vt:lpstr>新结构介绍</vt:lpstr>
      <vt:lpstr>Strong PUF设计指标</vt:lpstr>
      <vt:lpstr>Strong PUF研究现状</vt:lpstr>
      <vt:lpstr>交换器逻辑结构</vt:lpstr>
      <vt:lpstr>PA-PUF</vt:lpstr>
      <vt:lpstr>脉冲信号传递</vt:lpstr>
      <vt:lpstr>RPA-PUF</vt:lpstr>
      <vt:lpstr>RPA-PUF</vt:lpstr>
      <vt:lpstr>RPA-PUF</vt:lpstr>
      <vt:lpstr>实验结果</vt:lpstr>
      <vt:lpstr>随机性分布对比</vt:lpstr>
      <vt:lpstr>独特性分布对比</vt:lpstr>
      <vt:lpstr>RPA-PUF建模攻击</vt:lpstr>
      <vt:lpstr>建模攻击结果对比</vt:lpstr>
      <vt:lpstr>结论</vt:lpstr>
      <vt:lpstr>攻读硕士学位期间发表的论文</vt:lpstr>
      <vt:lpstr>谢谢！</vt:lpstr>
    </vt:vector>
  </TitlesOfParts>
  <Company>北京大学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唐文懿</dc:creator>
  <cp:lastModifiedBy>唐文懿</cp:lastModifiedBy>
  <cp:revision>145</cp:revision>
  <dcterms:created xsi:type="dcterms:W3CDTF">2016-04-09T07:35:29Z</dcterms:created>
  <dcterms:modified xsi:type="dcterms:W3CDTF">2016-05-29T15:33:20Z</dcterms:modified>
</cp:coreProperties>
</file>