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3" r:id="rId6"/>
    <p:sldId id="265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51" autoAdjust="0"/>
  </p:normalViewPr>
  <p:slideViewPr>
    <p:cSldViewPr snapToGrid="0">
      <p:cViewPr varScale="1">
        <p:scale>
          <a:sx n="115" d="100"/>
          <a:sy n="115" d="100"/>
        </p:scale>
        <p:origin x="19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DB4E-9F32-43DB-896C-1BAE7C810798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35F8-65E6-4ABC-912B-76818615CC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5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223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NodeMCU</a:t>
            </a:r>
            <a:endParaRPr lang="de-CH" dirty="0"/>
          </a:p>
          <a:p>
            <a:r>
              <a:rPr lang="de-CH" dirty="0"/>
              <a:t>ESP8266 Integriertes WLAN </a:t>
            </a:r>
            <a:r>
              <a:rPr lang="de-CH" dirty="0" err="1"/>
              <a:t>modul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3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Protokoll: I2C</a:t>
            </a:r>
          </a:p>
          <a:p>
            <a:endParaRPr lang="de-CH" dirty="0"/>
          </a:p>
          <a:p>
            <a:r>
              <a:rPr lang="de-CH" dirty="0"/>
              <a:t>Genauigkeit:</a:t>
            </a:r>
          </a:p>
          <a:p>
            <a:r>
              <a:rPr lang="de-CH" dirty="0"/>
              <a:t>1.8% </a:t>
            </a:r>
            <a:r>
              <a:rPr lang="de-CH" dirty="0" err="1"/>
              <a:t>Relatiuve</a:t>
            </a:r>
            <a:r>
              <a:rPr lang="de-CH" dirty="0"/>
              <a:t> Feuchte </a:t>
            </a:r>
          </a:p>
          <a:p>
            <a:r>
              <a:rPr lang="de-CH" dirty="0"/>
              <a:t>0.2K Temperatur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239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Jeder </a:t>
            </a:r>
            <a:r>
              <a:rPr lang="de-CH" dirty="0" err="1"/>
              <a:t>eintrag</a:t>
            </a:r>
            <a:r>
              <a:rPr lang="de-CH" dirty="0"/>
              <a:t> kriegt eine ID</a:t>
            </a:r>
          </a:p>
          <a:p>
            <a:r>
              <a:rPr lang="de-CH" dirty="0"/>
              <a:t>Zeit wird als </a:t>
            </a:r>
            <a:r>
              <a:rPr lang="de-CH" dirty="0" err="1"/>
              <a:t>Timestamp</a:t>
            </a:r>
            <a:r>
              <a:rPr lang="de-CH" dirty="0"/>
              <a:t> abgespeichert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4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PCB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08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 grösste </a:t>
            </a:r>
            <a:r>
              <a:rPr lang="de-CH" dirty="0" err="1"/>
              <a:t>herausforderung</a:t>
            </a:r>
            <a:r>
              <a:rPr lang="de-CH" dirty="0"/>
              <a:t> war die </a:t>
            </a:r>
            <a:r>
              <a:rPr lang="de-CH" dirty="0" err="1"/>
              <a:t>verbindung</a:t>
            </a:r>
            <a:r>
              <a:rPr lang="de-CH" dirty="0"/>
              <a:t> mit dem Internet und anschliessend der Datenbank</a:t>
            </a:r>
          </a:p>
          <a:p>
            <a:endParaRPr lang="de-CH" dirty="0"/>
          </a:p>
          <a:p>
            <a:r>
              <a:rPr lang="de-CH" dirty="0"/>
              <a:t>Möglichst </a:t>
            </a:r>
            <a:r>
              <a:rPr lang="de-CH" dirty="0" err="1"/>
              <a:t>stromparend</a:t>
            </a:r>
            <a:r>
              <a:rPr lang="de-CH" dirty="0"/>
              <a:t> zu sein. </a:t>
            </a:r>
          </a:p>
          <a:p>
            <a:endParaRPr lang="de-CH" dirty="0"/>
          </a:p>
          <a:p>
            <a:r>
              <a:rPr lang="de-CH" dirty="0" err="1"/>
              <a:t>Deepsleepmode</a:t>
            </a:r>
            <a:r>
              <a:rPr lang="de-CH" dirty="0"/>
              <a:t> weckt den NODE MCU wider 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36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15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Dash.loxeras.com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35F8-65E6-4ABC-912B-76818615CC1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4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31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58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0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38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21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0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E715B-503C-4DE3-A7EC-EAFC4E808F34}" type="datetimeFigureOut">
              <a:rPr lang="de-CH" smtClean="0"/>
              <a:t>02.03.2019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88D83-3983-48EE-9F2F-26F0DA3683F6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944683-F8EA-4F26-8108-9F12A76A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de-CH" sz="7200" dirty="0"/>
              <a:t>Arduino Room Controlling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54A4AF-B97D-4B79-B371-916BDCC5A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Informatik Projektarbeit, </a:t>
            </a:r>
            <a:r>
              <a:rPr lang="de-CH" dirty="0" err="1">
                <a:solidFill>
                  <a:srgbClr val="FFFFFF"/>
                </a:solidFill>
              </a:rPr>
              <a:t>dario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duff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3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6C6E82-7D07-4388-A0FC-14D318B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46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4E0FF-A0F8-4DEE-9DAB-C1C0C49D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57D57-8888-4A6A-B251-6B3A0A2C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Auslesen von HYT 939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Kommunikation mit Datenbank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Datenbank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Visualisierung mit Grafana</a:t>
            </a:r>
          </a:p>
        </p:txBody>
      </p:sp>
    </p:spTree>
    <p:extLst>
      <p:ext uri="{BB962C8B-B14F-4D97-AF65-F5344CB8AC3E}">
        <p14:creationId xmlns:p14="http://schemas.microsoft.com/office/powerpoint/2010/main" val="19274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0DAB-C4F1-4E17-81F0-DDC8C575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2E020-188A-484B-BDBD-E9AAD820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i="1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DD0A31-7397-428D-AAB7-2A4EC2FA0899}"/>
              </a:ext>
            </a:extLst>
          </p:cNvPr>
          <p:cNvGrpSpPr/>
          <p:nvPr/>
        </p:nvGrpSpPr>
        <p:grpSpPr>
          <a:xfrm>
            <a:off x="1440025" y="2677291"/>
            <a:ext cx="9311949" cy="1503418"/>
            <a:chOff x="0" y="0"/>
            <a:chExt cx="4728032" cy="71564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CAA5B61-FACC-410E-9BF4-B82F9565A5D5}"/>
                </a:ext>
              </a:extLst>
            </p:cNvPr>
            <p:cNvSpPr/>
            <p:nvPr/>
          </p:nvSpPr>
          <p:spPr>
            <a:xfrm>
              <a:off x="0" y="166073"/>
              <a:ext cx="846456" cy="41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NodeMCU + Sensor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145A6A9-5694-4D6F-9881-13BC8FB13F5A}"/>
                </a:ext>
              </a:extLst>
            </p:cNvPr>
            <p:cNvSpPr/>
            <p:nvPr/>
          </p:nvSpPr>
          <p:spPr>
            <a:xfrm>
              <a:off x="1314575" y="160070"/>
              <a:ext cx="846456" cy="41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Webserver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8959DC9-0390-4F9F-9AB0-84F868AEF9F6}"/>
                </a:ext>
              </a:extLst>
            </p:cNvPr>
            <p:cNvSpPr/>
            <p:nvPr/>
          </p:nvSpPr>
          <p:spPr>
            <a:xfrm>
              <a:off x="2549115" y="154067"/>
              <a:ext cx="846456" cy="41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 Database</a:t>
              </a:r>
            </a:p>
          </p:txBody>
        </p:sp>
        <p:pic>
          <p:nvPicPr>
            <p:cNvPr id="8" name="Grafik 7" descr="Bildergebnis fÃ¼r grafana logo png">
              <a:extLst>
                <a:ext uri="{FF2B5EF4-FFF2-40B4-BE49-F238E27FC236}">
                  <a16:creationId xmlns:a16="http://schemas.microsoft.com/office/drawing/2014/main" id="{55B7F1F2-2B35-4ED1-BD18-3043B43C8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7" t="9403" r="4852" b="16248"/>
            <a:stretch/>
          </p:blipFill>
          <p:spPr bwMode="auto">
            <a:xfrm>
              <a:off x="3799662" y="0"/>
              <a:ext cx="928370" cy="7156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F268A646-0E76-484E-B411-C9C9A6013616}"/>
                </a:ext>
              </a:extLst>
            </p:cNvPr>
            <p:cNvCxnSpPr/>
            <p:nvPr/>
          </p:nvCxnSpPr>
          <p:spPr>
            <a:xfrm flipV="1">
              <a:off x="740324" y="374330"/>
              <a:ext cx="574687" cy="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BAC2BCA-DDEA-4804-A9BB-E29B7D0AA622}"/>
                </a:ext>
              </a:extLst>
            </p:cNvPr>
            <p:cNvCxnSpPr/>
            <p:nvPr/>
          </p:nvCxnSpPr>
          <p:spPr>
            <a:xfrm flipV="1">
              <a:off x="1980867" y="358323"/>
              <a:ext cx="574687" cy="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DF82008-BF63-4C26-8F37-D61152A9BF59}"/>
                </a:ext>
              </a:extLst>
            </p:cNvPr>
            <p:cNvCxnSpPr/>
            <p:nvPr/>
          </p:nvCxnSpPr>
          <p:spPr>
            <a:xfrm flipV="1">
              <a:off x="3409491" y="328310"/>
              <a:ext cx="574687" cy="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43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BBA41-D77B-4EFB-B446-BD164AE9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NodeMCU</a:t>
            </a:r>
            <a:r>
              <a:rPr lang="de-CH" dirty="0"/>
              <a:t>, ESP8266</a:t>
            </a:r>
          </a:p>
        </p:txBody>
      </p:sp>
      <p:pic>
        <p:nvPicPr>
          <p:cNvPr id="4" name="Inhaltsplatzhalter 3" descr="Bildergebnis fÃ¼r nodeMCU">
            <a:extLst>
              <a:ext uri="{FF2B5EF4-FFF2-40B4-BE49-F238E27FC236}">
                <a16:creationId xmlns:a16="http://schemas.microsoft.com/office/drawing/2014/main" id="{66874605-CFB4-4888-A0F3-F3943FAB3D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2282663"/>
            <a:ext cx="5232226" cy="2737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30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DE151-7671-4D15-B3CE-4B76BCC7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HYT 939, IST AG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10FF52-E618-4618-AE19-A08FA618DA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880" y="1846263"/>
            <a:ext cx="64705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B7F02A-4A54-476F-B890-EC3A86FF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rgbClr val="FFFFFF"/>
                </a:solidFill>
              </a:rPr>
              <a:t>Datenbank Struktur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954042-000B-4D98-A630-BD7BCE4A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MySQL </a:t>
            </a:r>
            <a:r>
              <a:rPr lang="en-US" sz="1500" dirty="0" err="1">
                <a:solidFill>
                  <a:srgbClr val="FFFFFF"/>
                </a:solidFill>
              </a:rPr>
              <a:t>Datenbank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BDBAA6BE-AA99-496E-BCFA-B2D9DD02E0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998686"/>
            <a:ext cx="6798082" cy="48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4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4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0B420-56BF-4FF2-9538-91E9F38F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Was wurde erreicht?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611CC096-1E02-4EA7-8C6B-8C330800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pic>
        <p:nvPicPr>
          <p:cNvPr id="1029" name="Picture 2" descr="https://lh3.googleusercontent.com/N7khOPhuyjSYto-BWZQUp9VYSgUT6CR-VPsn-gpR2M50c8j-4yK04WG5vLMqNHUEpH4534i3uFQ_1MzprhaTJezGX74pPRLtxJsHW81BhQiqPQ8RC73UTM94_cxDt0kmJ4SQlv_vcxdDvyGGcwItHyKjWRCuyX-ILRDQ5e2e_EglR0sLpoQNsryzfdgb1Zqn-F6nHyGe5QD3EAz5dEOss4sEjQDcECmLw3Llta_UcEOccePeGnPoH_eLhyInJ95H-KAyzOSEBO8ULA71fg3aTHEAt7Wv0o7sIQoQEIuv2iqP9LzxdNk10MySe9H0oyGkHw0fS8PTQDzXWY0qObVDjkd0lQuyncVoCXdqgct807aWEdOFZpchFRKNuMiad7KEYiNGGL0bgr9TlXqNfYPaUig7wN_MjVmYT6W9mnyJoiU5VOLxUOb1GsNDq3RHH4g2jGODlzIo5PVM-60wWiC5XftDvRYls4FV9BmcLLa9Tq79AJRvQry-4N4OvorhouP55awyufbWh0Q69owekqMDhAqt2VSZ9h1fNhChBCibMXWPEUKwGXF7eLo22oGWswa95eNg1Lbrz87iEzQVq8h9xgVIvYvKLJcEKGQ8PITl7l5sOiJwBSE5PwmSbLB305omcG7OBF0PleUAlgG0aRyL_OdS0pUGs04I=w1730-h1297-no">
            <a:extLst>
              <a:ext uri="{FF2B5EF4-FFF2-40B4-BE49-F238E27FC236}">
                <a16:creationId xmlns:a16="http://schemas.microsoft.com/office/drawing/2014/main" id="{A6D725B3-87F8-4522-B07A-A6EA409CD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r="6624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4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87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C124F-633A-4A9D-8CF7-FF2C534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B964C-14A5-4C8F-8D4C-D2394EE3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Verbindung ins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Möglichst wenig Stromverbrauch (</a:t>
            </a:r>
            <a:r>
              <a:rPr lang="de-CH" dirty="0" err="1"/>
              <a:t>Deepsleep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7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2B80B-CB37-4FC7-9C1B-B1E3F632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habe ich gelernt?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18AB6-FD2F-4F23-AD13-D0BD29B4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Projekt selbstständig durchführen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07438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47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Rückblick</vt:lpstr>
      <vt:lpstr>Arduino Room Controlling</vt:lpstr>
      <vt:lpstr>Projektziele</vt:lpstr>
      <vt:lpstr>Struktur</vt:lpstr>
      <vt:lpstr>NodeMCU, ESP8266</vt:lpstr>
      <vt:lpstr>HYT 939, IST AG</vt:lpstr>
      <vt:lpstr>Datenbank Struktur</vt:lpstr>
      <vt:lpstr>Was wurde erreicht?</vt:lpstr>
      <vt:lpstr>Herausforderungen?</vt:lpstr>
      <vt:lpstr>Was habe ich gelernt?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Room Controlling</dc:title>
  <dc:creator>Dario Duff</dc:creator>
  <cp:lastModifiedBy>Dario Duff</cp:lastModifiedBy>
  <cp:revision>5</cp:revision>
  <dcterms:created xsi:type="dcterms:W3CDTF">2019-03-02T14:51:47Z</dcterms:created>
  <dcterms:modified xsi:type="dcterms:W3CDTF">2019-03-02T15:00:02Z</dcterms:modified>
</cp:coreProperties>
</file>