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Y+JYk5eGVUiy+Hfjwksrt0/OV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4E4"/>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png"/><Relationship Id="rId9"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7.png"/><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22.png"/><Relationship Id="rId8"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2295096" y="2999147"/>
            <a:ext cx="37230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800" u="none" cap="none" strike="noStrike">
                <a:solidFill>
                  <a:schemeClr val="dk1"/>
                </a:solidFill>
                <a:latin typeface="Century Gothic"/>
                <a:ea typeface="Century Gothic"/>
                <a:cs typeface="Century Gothic"/>
                <a:sym typeface="Century Gothic"/>
              </a:rPr>
              <a:t>Game</a:t>
            </a:r>
            <a:endParaRPr b="1" sz="2800">
              <a:solidFill>
                <a:schemeClr val="dk1"/>
              </a:solidFill>
              <a:latin typeface="Century Gothic"/>
              <a:ea typeface="Century Gothic"/>
              <a:cs typeface="Century Gothic"/>
              <a:sym typeface="Century Gothic"/>
            </a:endParaRPr>
          </a:p>
        </p:txBody>
      </p:sp>
      <p:sp>
        <p:nvSpPr>
          <p:cNvPr id="85" name="Google Shape;85;p1"/>
          <p:cNvSpPr txBox="1"/>
          <p:nvPr/>
        </p:nvSpPr>
        <p:spPr>
          <a:xfrm>
            <a:off x="12296206" y="2992888"/>
            <a:ext cx="27079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800">
                <a:solidFill>
                  <a:schemeClr val="dk1"/>
                </a:solidFill>
                <a:latin typeface="Century Gothic"/>
                <a:ea typeface="Century Gothic"/>
                <a:cs typeface="Century Gothic"/>
                <a:sym typeface="Century Gothic"/>
              </a:rPr>
              <a:t>Design</a:t>
            </a:r>
            <a:endParaRPr b="1" sz="2800">
              <a:solidFill>
                <a:schemeClr val="dk1"/>
              </a:solidFill>
              <a:latin typeface="Century Gothic"/>
              <a:ea typeface="Century Gothic"/>
              <a:cs typeface="Century Gothic"/>
              <a:sym typeface="Century Gothic"/>
            </a:endParaRPr>
          </a:p>
        </p:txBody>
      </p:sp>
      <p:sp>
        <p:nvSpPr>
          <p:cNvPr id="86" name="Google Shape;86;p1"/>
          <p:cNvSpPr txBox="1"/>
          <p:nvPr/>
        </p:nvSpPr>
        <p:spPr>
          <a:xfrm>
            <a:off x="12295096" y="2987825"/>
            <a:ext cx="27079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800">
                <a:solidFill>
                  <a:schemeClr val="dk1"/>
                </a:solidFill>
                <a:latin typeface="Century Gothic"/>
                <a:ea typeface="Century Gothic"/>
                <a:cs typeface="Century Gothic"/>
                <a:sym typeface="Century Gothic"/>
              </a:rPr>
              <a:t>Presentation</a:t>
            </a:r>
            <a:endParaRPr b="1" sz="2800">
              <a:solidFill>
                <a:schemeClr val="dk1"/>
              </a:solidFill>
              <a:latin typeface="Century Gothic"/>
              <a:ea typeface="Century Gothic"/>
              <a:cs typeface="Century Gothic"/>
              <a:sym typeface="Century Gothic"/>
            </a:endParaRPr>
          </a:p>
        </p:txBody>
      </p:sp>
      <p:sp>
        <p:nvSpPr>
          <p:cNvPr id="87" name="Google Shape;87;p1"/>
          <p:cNvSpPr/>
          <p:nvPr/>
        </p:nvSpPr>
        <p:spPr>
          <a:xfrm>
            <a:off x="10388599" y="0"/>
            <a:ext cx="1803399" cy="6858000"/>
          </a:xfrm>
          <a:prstGeom prst="rect">
            <a:avLst/>
          </a:prstGeom>
          <a:solidFill>
            <a:srgbClr val="E4E4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8" name="Google Shape;88;p1"/>
          <p:cNvGrpSpPr/>
          <p:nvPr/>
        </p:nvGrpSpPr>
        <p:grpSpPr>
          <a:xfrm>
            <a:off x="1163906" y="562402"/>
            <a:ext cx="5713317" cy="5713317"/>
            <a:chOff x="623643" y="562402"/>
            <a:chExt cx="5713317" cy="5713317"/>
          </a:xfrm>
        </p:grpSpPr>
        <p:grpSp>
          <p:nvGrpSpPr>
            <p:cNvPr id="89" name="Google Shape;89;p1"/>
            <p:cNvGrpSpPr/>
            <p:nvPr/>
          </p:nvGrpSpPr>
          <p:grpSpPr>
            <a:xfrm>
              <a:off x="623643" y="562402"/>
              <a:ext cx="5713317" cy="5713317"/>
              <a:chOff x="1188899" y="562402"/>
              <a:chExt cx="5713317" cy="5713317"/>
            </a:xfrm>
          </p:grpSpPr>
          <p:sp>
            <p:nvSpPr>
              <p:cNvPr id="90" name="Google Shape;90;p1"/>
              <p:cNvSpPr/>
              <p:nvPr/>
            </p:nvSpPr>
            <p:spPr>
              <a:xfrm rot="2700000">
                <a:off x="3958590" y="59842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
              <p:cNvSpPr/>
              <p:nvPr/>
            </p:nvSpPr>
            <p:spPr>
              <a:xfrm rot="2700000">
                <a:off x="3958590" y="606576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
              <p:cNvSpPr/>
              <p:nvPr/>
            </p:nvSpPr>
            <p:spPr>
              <a:xfrm rot="3600000">
                <a:off x="4666115" y="69157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
              <p:cNvSpPr/>
              <p:nvPr/>
            </p:nvSpPr>
            <p:spPr>
              <a:xfrm rot="3600000">
                <a:off x="3251065" y="597261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1"/>
              <p:cNvSpPr/>
              <p:nvPr/>
            </p:nvSpPr>
            <p:spPr>
              <a:xfrm rot="4500000">
                <a:off x="5325424" y="964667"/>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1"/>
              <p:cNvSpPr/>
              <p:nvPr/>
            </p:nvSpPr>
            <p:spPr>
              <a:xfrm rot="4500000">
                <a:off x="2591756" y="5699520"/>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p:nvPr/>
            </p:nvSpPr>
            <p:spPr>
              <a:xfrm rot="5400000">
                <a:off x="5891586" y="139909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
              <p:cNvSpPr/>
              <p:nvPr/>
            </p:nvSpPr>
            <p:spPr>
              <a:xfrm rot="5400000">
                <a:off x="2025594" y="526508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
              <p:cNvSpPr/>
              <p:nvPr/>
            </p:nvSpPr>
            <p:spPr>
              <a:xfrm rot="6300000">
                <a:off x="6326016" y="196525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
              <p:cNvSpPr/>
              <p:nvPr/>
            </p:nvSpPr>
            <p:spPr>
              <a:xfrm rot="6300000">
                <a:off x="1591164" y="469892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
              <p:cNvSpPr/>
              <p:nvPr/>
            </p:nvSpPr>
            <p:spPr>
              <a:xfrm rot="7200000">
                <a:off x="6599111" y="262456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rot="7200000">
                <a:off x="1318069" y="403961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rot="8100000">
                <a:off x="6692259" y="3332094"/>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p:nvPr/>
            </p:nvSpPr>
            <p:spPr>
              <a:xfrm rot="8100000">
                <a:off x="1224922" y="3332094"/>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rot="9000000">
                <a:off x="6599111" y="403961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p:nvPr/>
            </p:nvSpPr>
            <p:spPr>
              <a:xfrm rot="9000000">
                <a:off x="1318069" y="262456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
              <p:cNvSpPr/>
              <p:nvPr/>
            </p:nvSpPr>
            <p:spPr>
              <a:xfrm rot="9900000">
                <a:off x="6326016" y="469892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
              <p:cNvSpPr/>
              <p:nvPr/>
            </p:nvSpPr>
            <p:spPr>
              <a:xfrm rot="9900000">
                <a:off x="1591164" y="196525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
              <p:cNvSpPr/>
              <p:nvPr/>
            </p:nvSpPr>
            <p:spPr>
              <a:xfrm rot="10800000">
                <a:off x="5891586" y="526508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
              <p:cNvSpPr/>
              <p:nvPr/>
            </p:nvSpPr>
            <p:spPr>
              <a:xfrm rot="10800000">
                <a:off x="2025594" y="139909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
              <p:cNvSpPr/>
              <p:nvPr/>
            </p:nvSpPr>
            <p:spPr>
              <a:xfrm rot="-9900000">
                <a:off x="5325424" y="5699520"/>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
              <p:cNvSpPr/>
              <p:nvPr/>
            </p:nvSpPr>
            <p:spPr>
              <a:xfrm rot="-9900000">
                <a:off x="2591756" y="964667"/>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
              <p:cNvSpPr/>
              <p:nvPr/>
            </p:nvSpPr>
            <p:spPr>
              <a:xfrm rot="-9000000">
                <a:off x="4666115" y="597261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
              <p:cNvSpPr/>
              <p:nvPr/>
            </p:nvSpPr>
            <p:spPr>
              <a:xfrm rot="-9000000">
                <a:off x="3251065" y="69157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4" name="Google Shape;114;p1"/>
            <p:cNvSpPr/>
            <p:nvPr/>
          </p:nvSpPr>
          <p:spPr>
            <a:xfrm>
              <a:off x="1041620" y="980379"/>
              <a:ext cx="4877362" cy="4877362"/>
            </a:xfrm>
            <a:prstGeom prst="donut">
              <a:avLst>
                <a:gd fmla="val 1206"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5" name="Google Shape;115;p1"/>
          <p:cNvGrpSpPr/>
          <p:nvPr/>
        </p:nvGrpSpPr>
        <p:grpSpPr>
          <a:xfrm>
            <a:off x="1766484" y="1164981"/>
            <a:ext cx="4508161" cy="4508159"/>
            <a:chOff x="2118447" y="549150"/>
            <a:chExt cx="5713317" cy="5713317"/>
          </a:xfrm>
        </p:grpSpPr>
        <p:grpSp>
          <p:nvGrpSpPr>
            <p:cNvPr id="116" name="Google Shape;116;p1"/>
            <p:cNvGrpSpPr/>
            <p:nvPr/>
          </p:nvGrpSpPr>
          <p:grpSpPr>
            <a:xfrm>
              <a:off x="2118447" y="549150"/>
              <a:ext cx="5713317" cy="5713317"/>
              <a:chOff x="3231297" y="562402"/>
              <a:chExt cx="5713317" cy="5713317"/>
            </a:xfrm>
          </p:grpSpPr>
          <p:grpSp>
            <p:nvGrpSpPr>
              <p:cNvPr id="117" name="Google Shape;117;p1"/>
              <p:cNvGrpSpPr/>
              <p:nvPr/>
            </p:nvGrpSpPr>
            <p:grpSpPr>
              <a:xfrm>
                <a:off x="3231297" y="562402"/>
                <a:ext cx="5713317" cy="5713317"/>
                <a:chOff x="1188899" y="562402"/>
                <a:chExt cx="5713317" cy="5713317"/>
              </a:xfrm>
            </p:grpSpPr>
            <p:sp>
              <p:nvSpPr>
                <p:cNvPr id="118" name="Google Shape;118;p1"/>
                <p:cNvSpPr/>
                <p:nvPr/>
              </p:nvSpPr>
              <p:spPr>
                <a:xfrm rot="2700000">
                  <a:off x="3958590" y="598425"/>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
                <p:cNvSpPr/>
                <p:nvPr/>
              </p:nvSpPr>
              <p:spPr>
                <a:xfrm rot="2700000">
                  <a:off x="3958590" y="6065762"/>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
                <p:cNvSpPr/>
                <p:nvPr/>
              </p:nvSpPr>
              <p:spPr>
                <a:xfrm rot="3600000">
                  <a:off x="4666115" y="691572"/>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
                <p:cNvSpPr/>
                <p:nvPr/>
              </p:nvSpPr>
              <p:spPr>
                <a:xfrm rot="3600000">
                  <a:off x="3251065" y="5972615"/>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
                <p:cNvSpPr/>
                <p:nvPr/>
              </p:nvSpPr>
              <p:spPr>
                <a:xfrm rot="4500000">
                  <a:off x="5325424" y="964667"/>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
                <p:cNvSpPr/>
                <p:nvPr/>
              </p:nvSpPr>
              <p:spPr>
                <a:xfrm rot="4500000">
                  <a:off x="2591756" y="5699520"/>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
                <p:cNvSpPr/>
                <p:nvPr/>
              </p:nvSpPr>
              <p:spPr>
                <a:xfrm rot="5400000">
                  <a:off x="5891586" y="139909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
                <p:cNvSpPr/>
                <p:nvPr/>
              </p:nvSpPr>
              <p:spPr>
                <a:xfrm rot="5400000">
                  <a:off x="2025594" y="526508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
                <p:cNvSpPr/>
                <p:nvPr/>
              </p:nvSpPr>
              <p:spPr>
                <a:xfrm rot="6300000">
                  <a:off x="6326016" y="196525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
                <p:cNvSpPr/>
                <p:nvPr/>
              </p:nvSpPr>
              <p:spPr>
                <a:xfrm rot="6300000">
                  <a:off x="1591164" y="469892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
                <p:cNvSpPr/>
                <p:nvPr/>
              </p:nvSpPr>
              <p:spPr>
                <a:xfrm rot="7200000">
                  <a:off x="6599111" y="262456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
                <p:cNvSpPr/>
                <p:nvPr/>
              </p:nvSpPr>
              <p:spPr>
                <a:xfrm rot="7200000">
                  <a:off x="1318069" y="403961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
                <p:cNvSpPr/>
                <p:nvPr/>
              </p:nvSpPr>
              <p:spPr>
                <a:xfrm rot="8100000">
                  <a:off x="6692259" y="3332094"/>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
                <p:cNvSpPr/>
                <p:nvPr/>
              </p:nvSpPr>
              <p:spPr>
                <a:xfrm rot="8100000">
                  <a:off x="1224922" y="3332094"/>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
                <p:cNvSpPr/>
                <p:nvPr/>
              </p:nvSpPr>
              <p:spPr>
                <a:xfrm rot="9000000">
                  <a:off x="6599111" y="403961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
                <p:cNvSpPr/>
                <p:nvPr/>
              </p:nvSpPr>
              <p:spPr>
                <a:xfrm rot="9000000">
                  <a:off x="1318069" y="262456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
                <p:cNvSpPr/>
                <p:nvPr/>
              </p:nvSpPr>
              <p:spPr>
                <a:xfrm rot="9900000">
                  <a:off x="6326016" y="469892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
                <p:cNvSpPr/>
                <p:nvPr/>
              </p:nvSpPr>
              <p:spPr>
                <a:xfrm rot="9900000">
                  <a:off x="1591164" y="196525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
                <p:cNvSpPr/>
                <p:nvPr/>
              </p:nvSpPr>
              <p:spPr>
                <a:xfrm rot="10800000">
                  <a:off x="5891586" y="526508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
                <p:cNvSpPr/>
                <p:nvPr/>
              </p:nvSpPr>
              <p:spPr>
                <a:xfrm rot="10800000">
                  <a:off x="2025594" y="139909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
                <p:cNvSpPr/>
                <p:nvPr/>
              </p:nvSpPr>
              <p:spPr>
                <a:xfrm rot="-9900000">
                  <a:off x="5325424" y="5699520"/>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
                <p:cNvSpPr/>
                <p:nvPr/>
              </p:nvSpPr>
              <p:spPr>
                <a:xfrm rot="-9900000">
                  <a:off x="2591756" y="964667"/>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
                <p:cNvSpPr/>
                <p:nvPr/>
              </p:nvSpPr>
              <p:spPr>
                <a:xfrm rot="-9000000">
                  <a:off x="4666115" y="5972615"/>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
                <p:cNvSpPr/>
                <p:nvPr/>
              </p:nvSpPr>
              <p:spPr>
                <a:xfrm rot="-9000000">
                  <a:off x="3251065" y="691572"/>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42" name="Google Shape;142;p1"/>
              <p:cNvGrpSpPr/>
              <p:nvPr/>
            </p:nvGrpSpPr>
            <p:grpSpPr>
              <a:xfrm>
                <a:off x="3328637" y="659745"/>
                <a:ext cx="5518640" cy="5518638"/>
                <a:chOff x="3477279" y="808386"/>
                <a:chExt cx="5221355" cy="5221355"/>
              </a:xfrm>
            </p:grpSpPr>
            <p:sp>
              <p:nvSpPr>
                <p:cNvPr id="143" name="Google Shape;143;p1"/>
                <p:cNvSpPr/>
                <p:nvPr/>
              </p:nvSpPr>
              <p:spPr>
                <a:xfrm>
                  <a:off x="6065098" y="808386"/>
                  <a:ext cx="45718" cy="353859"/>
                </a:xfrm>
                <a:custGeom>
                  <a:rect b="b" l="l" r="r" t="t"/>
                  <a:pathLst>
                    <a:path extrusionOk="0" h="353859" w="45718">
                      <a:moveTo>
                        <a:pt x="0" y="0"/>
                      </a:moveTo>
                      <a:lnTo>
                        <a:pt x="45718" y="0"/>
                      </a:lnTo>
                      <a:lnTo>
                        <a:pt x="45718" y="353576"/>
                      </a:lnTo>
                      <a:lnTo>
                        <a:pt x="25658" y="352563"/>
                      </a:lnTo>
                      <a:lnTo>
                        <a:pt x="0" y="353859"/>
                      </a:lnTo>
                      <a:lnTo>
                        <a:pt x="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
                <p:cNvSpPr/>
                <p:nvPr/>
              </p:nvSpPr>
              <p:spPr>
                <a:xfrm>
                  <a:off x="5390183" y="891424"/>
                  <a:ext cx="136202" cy="354886"/>
                </a:xfrm>
                <a:custGeom>
                  <a:rect b="b" l="l" r="r" t="t"/>
                  <a:pathLst>
                    <a:path extrusionOk="0" h="354886" w="136202">
                      <a:moveTo>
                        <a:pt x="44161" y="0"/>
                      </a:moveTo>
                      <a:lnTo>
                        <a:pt x="136202" y="343500"/>
                      </a:lnTo>
                      <a:lnTo>
                        <a:pt x="91921" y="354886"/>
                      </a:lnTo>
                      <a:lnTo>
                        <a:pt x="0" y="11833"/>
                      </a:lnTo>
                      <a:lnTo>
                        <a:pt x="44161"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
                <p:cNvSpPr/>
                <p:nvPr/>
              </p:nvSpPr>
              <p:spPr>
                <a:xfrm>
                  <a:off x="6649891" y="891425"/>
                  <a:ext cx="135841" cy="353538"/>
                </a:xfrm>
                <a:custGeom>
                  <a:rect b="b" l="l" r="r" t="t"/>
                  <a:pathLst>
                    <a:path extrusionOk="0" h="353538" w="135841">
                      <a:moveTo>
                        <a:pt x="91679" y="0"/>
                      </a:moveTo>
                      <a:lnTo>
                        <a:pt x="135841" y="11833"/>
                      </a:lnTo>
                      <a:lnTo>
                        <a:pt x="44281" y="353538"/>
                      </a:lnTo>
                      <a:lnTo>
                        <a:pt x="0" y="342153"/>
                      </a:lnTo>
                      <a:lnTo>
                        <a:pt x="91679"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
                <p:cNvSpPr/>
                <p:nvPr/>
              </p:nvSpPr>
              <p:spPr>
                <a:xfrm>
                  <a:off x="4762821" y="1146720"/>
                  <a:ext cx="217217" cy="331395"/>
                </a:xfrm>
                <a:custGeom>
                  <a:rect b="b" l="l" r="r" t="t"/>
                  <a:pathLst>
                    <a:path extrusionOk="0" h="331395" w="217217">
                      <a:moveTo>
                        <a:pt x="39595" y="0"/>
                      </a:moveTo>
                      <a:lnTo>
                        <a:pt x="217217" y="307651"/>
                      </a:lnTo>
                      <a:lnTo>
                        <a:pt x="178133" y="331395"/>
                      </a:lnTo>
                      <a:lnTo>
                        <a:pt x="0" y="22860"/>
                      </a:lnTo>
                      <a:lnTo>
                        <a:pt x="39595"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
                <p:cNvSpPr/>
                <p:nvPr/>
              </p:nvSpPr>
              <p:spPr>
                <a:xfrm>
                  <a:off x="7197332" y="1146719"/>
                  <a:ext cx="215761" cy="328876"/>
                </a:xfrm>
                <a:custGeom>
                  <a:rect b="b" l="l" r="r" t="t"/>
                  <a:pathLst>
                    <a:path extrusionOk="0" h="328876" w="215761">
                      <a:moveTo>
                        <a:pt x="176169" y="0"/>
                      </a:moveTo>
                      <a:lnTo>
                        <a:pt x="215761" y="22859"/>
                      </a:lnTo>
                      <a:lnTo>
                        <a:pt x="39082" y="328876"/>
                      </a:lnTo>
                      <a:lnTo>
                        <a:pt x="0" y="305133"/>
                      </a:lnTo>
                      <a:lnTo>
                        <a:pt x="176169"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
                <p:cNvSpPr/>
                <p:nvPr/>
              </p:nvSpPr>
              <p:spPr>
                <a:xfrm>
                  <a:off x="4225764" y="1556870"/>
                  <a:ext cx="283734" cy="283868"/>
                </a:xfrm>
                <a:custGeom>
                  <a:rect b="b" l="l" r="r" t="t"/>
                  <a:pathLst>
                    <a:path extrusionOk="0" h="283868" w="283734">
                      <a:moveTo>
                        <a:pt x="32328" y="0"/>
                      </a:moveTo>
                      <a:lnTo>
                        <a:pt x="283734" y="251406"/>
                      </a:lnTo>
                      <a:lnTo>
                        <a:pt x="268266" y="265464"/>
                      </a:lnTo>
                      <a:lnTo>
                        <a:pt x="251540" y="283868"/>
                      </a:lnTo>
                      <a:lnTo>
                        <a:pt x="0" y="32328"/>
                      </a:lnTo>
                      <a:lnTo>
                        <a:pt x="32328"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
                <p:cNvSpPr/>
                <p:nvPr/>
              </p:nvSpPr>
              <p:spPr>
                <a:xfrm>
                  <a:off x="7669082" y="1556870"/>
                  <a:ext cx="281068" cy="280936"/>
                </a:xfrm>
                <a:custGeom>
                  <a:rect b="b" l="l" r="r" t="t"/>
                  <a:pathLst>
                    <a:path extrusionOk="0" h="280936" w="281068">
                      <a:moveTo>
                        <a:pt x="248740" y="0"/>
                      </a:moveTo>
                      <a:lnTo>
                        <a:pt x="281068" y="32329"/>
                      </a:lnTo>
                      <a:lnTo>
                        <a:pt x="32462" y="280936"/>
                      </a:lnTo>
                      <a:lnTo>
                        <a:pt x="18400" y="265464"/>
                      </a:lnTo>
                      <a:lnTo>
                        <a:pt x="0" y="248741"/>
                      </a:lnTo>
                      <a:lnTo>
                        <a:pt x="24874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
                <p:cNvSpPr/>
                <p:nvPr/>
              </p:nvSpPr>
              <p:spPr>
                <a:xfrm>
                  <a:off x="3815614" y="2093927"/>
                  <a:ext cx="332209" cy="217687"/>
                </a:xfrm>
                <a:custGeom>
                  <a:rect b="b" l="l" r="r" t="t"/>
                  <a:pathLst>
                    <a:path extrusionOk="0" h="217687" w="332209">
                      <a:moveTo>
                        <a:pt x="22860" y="0"/>
                      </a:moveTo>
                      <a:lnTo>
                        <a:pt x="332209" y="178603"/>
                      </a:lnTo>
                      <a:lnTo>
                        <a:pt x="308465" y="217687"/>
                      </a:lnTo>
                      <a:lnTo>
                        <a:pt x="0" y="39594"/>
                      </a:lnTo>
                      <a:lnTo>
                        <a:pt x="2286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
                <p:cNvSpPr/>
                <p:nvPr/>
              </p:nvSpPr>
              <p:spPr>
                <a:xfrm>
                  <a:off x="8032238" y="2093927"/>
                  <a:ext cx="328063" cy="215292"/>
                </a:xfrm>
                <a:custGeom>
                  <a:rect b="b" l="l" r="r" t="t"/>
                  <a:pathLst>
                    <a:path extrusionOk="0" h="215292" w="328063">
                      <a:moveTo>
                        <a:pt x="305203" y="0"/>
                      </a:moveTo>
                      <a:lnTo>
                        <a:pt x="328063" y="39593"/>
                      </a:lnTo>
                      <a:lnTo>
                        <a:pt x="23743" y="215292"/>
                      </a:lnTo>
                      <a:lnTo>
                        <a:pt x="0" y="176209"/>
                      </a:lnTo>
                      <a:lnTo>
                        <a:pt x="305203"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
                <p:cNvSpPr/>
                <p:nvPr/>
              </p:nvSpPr>
              <p:spPr>
                <a:xfrm>
                  <a:off x="3560320" y="2721289"/>
                  <a:ext cx="356833" cy="136723"/>
                </a:xfrm>
                <a:custGeom>
                  <a:rect b="b" l="l" r="r" t="t"/>
                  <a:pathLst>
                    <a:path extrusionOk="0" h="136723" w="356833">
                      <a:moveTo>
                        <a:pt x="11833" y="0"/>
                      </a:moveTo>
                      <a:lnTo>
                        <a:pt x="356833" y="92443"/>
                      </a:lnTo>
                      <a:lnTo>
                        <a:pt x="345447" y="136723"/>
                      </a:lnTo>
                      <a:lnTo>
                        <a:pt x="0" y="44161"/>
                      </a:lnTo>
                      <a:lnTo>
                        <a:pt x="11833"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
                <p:cNvSpPr/>
                <p:nvPr/>
              </p:nvSpPr>
              <p:spPr>
                <a:xfrm>
                  <a:off x="8264000" y="2721289"/>
                  <a:ext cx="351595" cy="135321"/>
                </a:xfrm>
                <a:custGeom>
                  <a:rect b="b" l="l" r="r" t="t"/>
                  <a:pathLst>
                    <a:path extrusionOk="0" h="135321" w="351595">
                      <a:moveTo>
                        <a:pt x="339761" y="0"/>
                      </a:moveTo>
                      <a:lnTo>
                        <a:pt x="351595" y="44162"/>
                      </a:lnTo>
                      <a:lnTo>
                        <a:pt x="11386" y="135321"/>
                      </a:lnTo>
                      <a:lnTo>
                        <a:pt x="0" y="91039"/>
                      </a:lnTo>
                      <a:lnTo>
                        <a:pt x="339761"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
                <p:cNvSpPr/>
                <p:nvPr/>
              </p:nvSpPr>
              <p:spPr>
                <a:xfrm>
                  <a:off x="3477279" y="3396204"/>
                  <a:ext cx="356521" cy="45719"/>
                </a:xfrm>
                <a:custGeom>
                  <a:rect b="b" l="l" r="r" t="t"/>
                  <a:pathLst>
                    <a:path extrusionOk="0" h="45719" w="356521">
                      <a:moveTo>
                        <a:pt x="356520" y="0"/>
                      </a:moveTo>
                      <a:lnTo>
                        <a:pt x="355366" y="22857"/>
                      </a:lnTo>
                      <a:lnTo>
                        <a:pt x="356521" y="45719"/>
                      </a:lnTo>
                      <a:lnTo>
                        <a:pt x="1" y="45719"/>
                      </a:lnTo>
                      <a:lnTo>
                        <a:pt x="0" y="0"/>
                      </a:lnTo>
                      <a:lnTo>
                        <a:pt x="35652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
                <p:cNvSpPr/>
                <p:nvPr/>
              </p:nvSpPr>
              <p:spPr>
                <a:xfrm>
                  <a:off x="8347714" y="3396204"/>
                  <a:ext cx="350920" cy="45719"/>
                </a:xfrm>
                <a:custGeom>
                  <a:rect b="b" l="l" r="r" t="t"/>
                  <a:pathLst>
                    <a:path extrusionOk="0" h="45719" w="350920">
                      <a:moveTo>
                        <a:pt x="0" y="0"/>
                      </a:moveTo>
                      <a:lnTo>
                        <a:pt x="350920" y="0"/>
                      </a:lnTo>
                      <a:lnTo>
                        <a:pt x="350920" y="45719"/>
                      </a:lnTo>
                      <a:lnTo>
                        <a:pt x="0" y="45719"/>
                      </a:lnTo>
                      <a:lnTo>
                        <a:pt x="1154" y="22857"/>
                      </a:lnTo>
                      <a:lnTo>
                        <a:pt x="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
                <p:cNvSpPr/>
                <p:nvPr/>
              </p:nvSpPr>
              <p:spPr>
                <a:xfrm>
                  <a:off x="3560319" y="3980112"/>
                  <a:ext cx="356835" cy="136724"/>
                </a:xfrm>
                <a:custGeom>
                  <a:rect b="b" l="l" r="r" t="t"/>
                  <a:pathLst>
                    <a:path extrusionOk="0" h="136724" w="356835">
                      <a:moveTo>
                        <a:pt x="345449" y="0"/>
                      </a:moveTo>
                      <a:lnTo>
                        <a:pt x="356835" y="44281"/>
                      </a:lnTo>
                      <a:lnTo>
                        <a:pt x="11833" y="136724"/>
                      </a:lnTo>
                      <a:lnTo>
                        <a:pt x="0" y="92563"/>
                      </a:lnTo>
                      <a:lnTo>
                        <a:pt x="345449"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
                <p:cNvSpPr/>
                <p:nvPr/>
              </p:nvSpPr>
              <p:spPr>
                <a:xfrm>
                  <a:off x="8264000" y="3981516"/>
                  <a:ext cx="351595" cy="135320"/>
                </a:xfrm>
                <a:custGeom>
                  <a:rect b="b" l="l" r="r" t="t"/>
                  <a:pathLst>
                    <a:path extrusionOk="0" h="135320" w="351595">
                      <a:moveTo>
                        <a:pt x="11385" y="0"/>
                      </a:moveTo>
                      <a:lnTo>
                        <a:pt x="351595" y="91159"/>
                      </a:lnTo>
                      <a:lnTo>
                        <a:pt x="339762" y="135320"/>
                      </a:lnTo>
                      <a:lnTo>
                        <a:pt x="0" y="44281"/>
                      </a:lnTo>
                      <a:lnTo>
                        <a:pt x="11385"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
                <p:cNvSpPr/>
                <p:nvPr/>
              </p:nvSpPr>
              <p:spPr>
                <a:xfrm>
                  <a:off x="3815614" y="4526511"/>
                  <a:ext cx="332211" cy="217688"/>
                </a:xfrm>
                <a:custGeom>
                  <a:rect b="b" l="l" r="r" t="t"/>
                  <a:pathLst>
                    <a:path extrusionOk="0" h="217688" w="332211">
                      <a:moveTo>
                        <a:pt x="308467" y="0"/>
                      </a:moveTo>
                      <a:lnTo>
                        <a:pt x="332211" y="39084"/>
                      </a:lnTo>
                      <a:lnTo>
                        <a:pt x="22860" y="217688"/>
                      </a:lnTo>
                      <a:lnTo>
                        <a:pt x="0" y="178093"/>
                      </a:lnTo>
                      <a:lnTo>
                        <a:pt x="308467"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
                <p:cNvSpPr/>
                <p:nvPr/>
              </p:nvSpPr>
              <p:spPr>
                <a:xfrm>
                  <a:off x="8032234" y="4528904"/>
                  <a:ext cx="328066" cy="215294"/>
                </a:xfrm>
                <a:custGeom>
                  <a:rect b="b" l="l" r="r" t="t"/>
                  <a:pathLst>
                    <a:path extrusionOk="0" h="215294" w="328066">
                      <a:moveTo>
                        <a:pt x="23744" y="0"/>
                      </a:moveTo>
                      <a:lnTo>
                        <a:pt x="328066" y="175700"/>
                      </a:lnTo>
                      <a:lnTo>
                        <a:pt x="305206" y="215294"/>
                      </a:lnTo>
                      <a:lnTo>
                        <a:pt x="0" y="39084"/>
                      </a:lnTo>
                      <a:lnTo>
                        <a:pt x="23744"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
                <p:cNvSpPr/>
                <p:nvPr/>
              </p:nvSpPr>
              <p:spPr>
                <a:xfrm>
                  <a:off x="4225765" y="4997386"/>
                  <a:ext cx="283736" cy="283869"/>
                </a:xfrm>
                <a:custGeom>
                  <a:rect b="b" l="l" r="r" t="t"/>
                  <a:pathLst>
                    <a:path extrusionOk="0" h="283869" w="283736">
                      <a:moveTo>
                        <a:pt x="251541" y="0"/>
                      </a:moveTo>
                      <a:lnTo>
                        <a:pt x="268265" y="18401"/>
                      </a:lnTo>
                      <a:lnTo>
                        <a:pt x="283736" y="32462"/>
                      </a:lnTo>
                      <a:lnTo>
                        <a:pt x="32328" y="283869"/>
                      </a:lnTo>
                      <a:lnTo>
                        <a:pt x="0" y="251541"/>
                      </a:lnTo>
                      <a:lnTo>
                        <a:pt x="251541"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
                <p:cNvSpPr/>
                <p:nvPr/>
              </p:nvSpPr>
              <p:spPr>
                <a:xfrm>
                  <a:off x="7669079" y="5000318"/>
                  <a:ext cx="281070" cy="280936"/>
                </a:xfrm>
                <a:custGeom>
                  <a:rect b="b" l="l" r="r" t="t"/>
                  <a:pathLst>
                    <a:path extrusionOk="0" h="280936" w="281070">
                      <a:moveTo>
                        <a:pt x="32462" y="0"/>
                      </a:moveTo>
                      <a:lnTo>
                        <a:pt x="281070" y="248608"/>
                      </a:lnTo>
                      <a:lnTo>
                        <a:pt x="248742" y="280936"/>
                      </a:lnTo>
                      <a:lnTo>
                        <a:pt x="0" y="32194"/>
                      </a:lnTo>
                      <a:lnTo>
                        <a:pt x="18403" y="15468"/>
                      </a:lnTo>
                      <a:lnTo>
                        <a:pt x="32462"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
                <p:cNvSpPr/>
                <p:nvPr/>
              </p:nvSpPr>
              <p:spPr>
                <a:xfrm>
                  <a:off x="4762823" y="5360009"/>
                  <a:ext cx="217217" cy="331397"/>
                </a:xfrm>
                <a:custGeom>
                  <a:rect b="b" l="l" r="r" t="t"/>
                  <a:pathLst>
                    <a:path extrusionOk="0" h="331397" w="217217">
                      <a:moveTo>
                        <a:pt x="178134" y="0"/>
                      </a:moveTo>
                      <a:lnTo>
                        <a:pt x="217217" y="23744"/>
                      </a:lnTo>
                      <a:lnTo>
                        <a:pt x="39593" y="331397"/>
                      </a:lnTo>
                      <a:lnTo>
                        <a:pt x="0" y="308537"/>
                      </a:lnTo>
                      <a:lnTo>
                        <a:pt x="178134"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
                <p:cNvSpPr/>
                <p:nvPr/>
              </p:nvSpPr>
              <p:spPr>
                <a:xfrm>
                  <a:off x="7197328" y="5362526"/>
                  <a:ext cx="215764" cy="328878"/>
                </a:xfrm>
                <a:custGeom>
                  <a:rect b="b" l="l" r="r" t="t"/>
                  <a:pathLst>
                    <a:path extrusionOk="0" h="328878" w="215764">
                      <a:moveTo>
                        <a:pt x="39084" y="0"/>
                      </a:moveTo>
                      <a:lnTo>
                        <a:pt x="215764" y="306019"/>
                      </a:lnTo>
                      <a:lnTo>
                        <a:pt x="176170" y="328878"/>
                      </a:lnTo>
                      <a:lnTo>
                        <a:pt x="0" y="23744"/>
                      </a:lnTo>
                      <a:lnTo>
                        <a:pt x="39084"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
                <p:cNvSpPr/>
                <p:nvPr/>
              </p:nvSpPr>
              <p:spPr>
                <a:xfrm>
                  <a:off x="5390184" y="5591812"/>
                  <a:ext cx="136202" cy="354889"/>
                </a:xfrm>
                <a:custGeom>
                  <a:rect b="b" l="l" r="r" t="t"/>
                  <a:pathLst>
                    <a:path extrusionOk="0" h="354889" w="136202">
                      <a:moveTo>
                        <a:pt x="91922" y="0"/>
                      </a:moveTo>
                      <a:lnTo>
                        <a:pt x="136202" y="11385"/>
                      </a:lnTo>
                      <a:lnTo>
                        <a:pt x="44161" y="354889"/>
                      </a:lnTo>
                      <a:lnTo>
                        <a:pt x="0" y="343056"/>
                      </a:lnTo>
                      <a:lnTo>
                        <a:pt x="91922"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
                <p:cNvSpPr/>
                <p:nvPr/>
              </p:nvSpPr>
              <p:spPr>
                <a:xfrm>
                  <a:off x="6649888" y="5593157"/>
                  <a:ext cx="135842" cy="353542"/>
                </a:xfrm>
                <a:custGeom>
                  <a:rect b="b" l="l" r="r" t="t"/>
                  <a:pathLst>
                    <a:path extrusionOk="0" h="353542" w="135842">
                      <a:moveTo>
                        <a:pt x="44281" y="0"/>
                      </a:moveTo>
                      <a:lnTo>
                        <a:pt x="135842" y="341709"/>
                      </a:lnTo>
                      <a:lnTo>
                        <a:pt x="91681" y="353542"/>
                      </a:lnTo>
                      <a:lnTo>
                        <a:pt x="0" y="11386"/>
                      </a:lnTo>
                      <a:lnTo>
                        <a:pt x="44281"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
                <p:cNvSpPr/>
                <p:nvPr/>
              </p:nvSpPr>
              <p:spPr>
                <a:xfrm>
                  <a:off x="6065099" y="5675878"/>
                  <a:ext cx="45719" cy="353863"/>
                </a:xfrm>
                <a:custGeom>
                  <a:rect b="b" l="l" r="r" t="t"/>
                  <a:pathLst>
                    <a:path extrusionOk="0" h="353863" w="45719">
                      <a:moveTo>
                        <a:pt x="0" y="0"/>
                      </a:moveTo>
                      <a:lnTo>
                        <a:pt x="25658" y="1295"/>
                      </a:lnTo>
                      <a:lnTo>
                        <a:pt x="45719" y="282"/>
                      </a:lnTo>
                      <a:lnTo>
                        <a:pt x="45719" y="353863"/>
                      </a:lnTo>
                      <a:lnTo>
                        <a:pt x="0" y="353863"/>
                      </a:lnTo>
                      <a:lnTo>
                        <a:pt x="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67" name="Google Shape;167;p1"/>
            <p:cNvSpPr/>
            <p:nvPr/>
          </p:nvSpPr>
          <p:spPr>
            <a:xfrm>
              <a:off x="2536424" y="967127"/>
              <a:ext cx="4877362" cy="4877362"/>
            </a:xfrm>
            <a:prstGeom prst="donut">
              <a:avLst>
                <a:gd fmla="val 1206"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
            <p:cNvSpPr/>
            <p:nvPr/>
          </p:nvSpPr>
          <p:spPr>
            <a:xfrm>
              <a:off x="2215784" y="646487"/>
              <a:ext cx="5518642" cy="5518642"/>
            </a:xfrm>
            <a:prstGeom prst="donut">
              <a:avLst>
                <a:gd fmla="val 688"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9" name="Google Shape;169;p1"/>
          <p:cNvGrpSpPr/>
          <p:nvPr/>
        </p:nvGrpSpPr>
        <p:grpSpPr>
          <a:xfrm>
            <a:off x="2532595" y="1931092"/>
            <a:ext cx="2975937" cy="2975935"/>
            <a:chOff x="2532595" y="1931092"/>
            <a:chExt cx="2975937" cy="2975935"/>
          </a:xfrm>
        </p:grpSpPr>
        <p:grpSp>
          <p:nvGrpSpPr>
            <p:cNvPr id="170" name="Google Shape;170;p1"/>
            <p:cNvGrpSpPr/>
            <p:nvPr/>
          </p:nvGrpSpPr>
          <p:grpSpPr>
            <a:xfrm>
              <a:off x="2532595" y="1931092"/>
              <a:ext cx="2975937" cy="2975935"/>
              <a:chOff x="1188899" y="562402"/>
              <a:chExt cx="5713317" cy="5713317"/>
            </a:xfrm>
          </p:grpSpPr>
          <p:sp>
            <p:nvSpPr>
              <p:cNvPr id="171" name="Google Shape;171;p1"/>
              <p:cNvSpPr/>
              <p:nvPr/>
            </p:nvSpPr>
            <p:spPr>
              <a:xfrm rot="2700000">
                <a:off x="3958590" y="59842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
              <p:cNvSpPr/>
              <p:nvPr/>
            </p:nvSpPr>
            <p:spPr>
              <a:xfrm rot="2700000">
                <a:off x="3958590" y="606576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
              <p:cNvSpPr/>
              <p:nvPr/>
            </p:nvSpPr>
            <p:spPr>
              <a:xfrm rot="3600000">
                <a:off x="4666115" y="69157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1"/>
              <p:cNvSpPr/>
              <p:nvPr/>
            </p:nvSpPr>
            <p:spPr>
              <a:xfrm rot="3600000">
                <a:off x="3251065" y="597261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1"/>
              <p:cNvSpPr/>
              <p:nvPr/>
            </p:nvSpPr>
            <p:spPr>
              <a:xfrm rot="4500000">
                <a:off x="5325424" y="964667"/>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
              <p:cNvSpPr/>
              <p:nvPr/>
            </p:nvSpPr>
            <p:spPr>
              <a:xfrm rot="4500000">
                <a:off x="2591756" y="5699520"/>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
              <p:cNvSpPr/>
              <p:nvPr/>
            </p:nvSpPr>
            <p:spPr>
              <a:xfrm rot="5400000">
                <a:off x="5891586" y="139909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1"/>
              <p:cNvSpPr/>
              <p:nvPr/>
            </p:nvSpPr>
            <p:spPr>
              <a:xfrm rot="5400000">
                <a:off x="2025594" y="526508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1"/>
              <p:cNvSpPr/>
              <p:nvPr/>
            </p:nvSpPr>
            <p:spPr>
              <a:xfrm rot="6300000">
                <a:off x="6326016" y="196525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1"/>
              <p:cNvSpPr/>
              <p:nvPr/>
            </p:nvSpPr>
            <p:spPr>
              <a:xfrm rot="6300000">
                <a:off x="1591164" y="469892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1"/>
              <p:cNvSpPr/>
              <p:nvPr/>
            </p:nvSpPr>
            <p:spPr>
              <a:xfrm rot="7200000">
                <a:off x="6599111" y="262456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
              <p:cNvSpPr/>
              <p:nvPr/>
            </p:nvSpPr>
            <p:spPr>
              <a:xfrm rot="7200000">
                <a:off x="1318069" y="403961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1"/>
              <p:cNvSpPr/>
              <p:nvPr/>
            </p:nvSpPr>
            <p:spPr>
              <a:xfrm rot="8100000">
                <a:off x="6692259" y="3332094"/>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1"/>
              <p:cNvSpPr/>
              <p:nvPr/>
            </p:nvSpPr>
            <p:spPr>
              <a:xfrm rot="8100000">
                <a:off x="1224922" y="3332094"/>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
              <p:cNvSpPr/>
              <p:nvPr/>
            </p:nvSpPr>
            <p:spPr>
              <a:xfrm rot="9000000">
                <a:off x="6599111" y="403961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
              <p:cNvSpPr/>
              <p:nvPr/>
            </p:nvSpPr>
            <p:spPr>
              <a:xfrm rot="9000000">
                <a:off x="1318069" y="262456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1"/>
              <p:cNvSpPr/>
              <p:nvPr/>
            </p:nvSpPr>
            <p:spPr>
              <a:xfrm rot="9900000">
                <a:off x="6326016" y="469892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
              <p:cNvSpPr/>
              <p:nvPr/>
            </p:nvSpPr>
            <p:spPr>
              <a:xfrm rot="9900000">
                <a:off x="1591164" y="196525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
              <p:cNvSpPr/>
              <p:nvPr/>
            </p:nvSpPr>
            <p:spPr>
              <a:xfrm rot="10800000">
                <a:off x="5891586" y="526508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
              <p:cNvSpPr/>
              <p:nvPr/>
            </p:nvSpPr>
            <p:spPr>
              <a:xfrm rot="10800000">
                <a:off x="2025594" y="139909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
              <p:cNvSpPr/>
              <p:nvPr/>
            </p:nvSpPr>
            <p:spPr>
              <a:xfrm rot="-9900000">
                <a:off x="5325424" y="5699520"/>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1"/>
              <p:cNvSpPr/>
              <p:nvPr/>
            </p:nvSpPr>
            <p:spPr>
              <a:xfrm rot="-9900000">
                <a:off x="2591756" y="964667"/>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1"/>
              <p:cNvSpPr/>
              <p:nvPr/>
            </p:nvSpPr>
            <p:spPr>
              <a:xfrm rot="-9000000">
                <a:off x="4666115" y="597261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
              <p:cNvSpPr/>
              <p:nvPr/>
            </p:nvSpPr>
            <p:spPr>
              <a:xfrm rot="-9000000">
                <a:off x="3251065" y="69157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5" name="Google Shape;195;p1"/>
            <p:cNvSpPr/>
            <p:nvPr/>
          </p:nvSpPr>
          <p:spPr>
            <a:xfrm>
              <a:off x="2750310" y="2148807"/>
              <a:ext cx="2540507" cy="2540505"/>
            </a:xfrm>
            <a:prstGeom prst="donut">
              <a:avLst>
                <a:gd fmla="val 1206"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6" name="Google Shape;196;p1"/>
          <p:cNvGrpSpPr/>
          <p:nvPr/>
        </p:nvGrpSpPr>
        <p:grpSpPr>
          <a:xfrm>
            <a:off x="2846465" y="2244962"/>
            <a:ext cx="2348197" cy="2348195"/>
            <a:chOff x="2118447" y="549150"/>
            <a:chExt cx="5713317" cy="5713317"/>
          </a:xfrm>
        </p:grpSpPr>
        <p:grpSp>
          <p:nvGrpSpPr>
            <p:cNvPr id="197" name="Google Shape;197;p1"/>
            <p:cNvGrpSpPr/>
            <p:nvPr/>
          </p:nvGrpSpPr>
          <p:grpSpPr>
            <a:xfrm>
              <a:off x="2118447" y="549150"/>
              <a:ext cx="5713317" cy="5713317"/>
              <a:chOff x="3231297" y="562402"/>
              <a:chExt cx="5713317" cy="5713317"/>
            </a:xfrm>
          </p:grpSpPr>
          <p:grpSp>
            <p:nvGrpSpPr>
              <p:cNvPr id="198" name="Google Shape;198;p1"/>
              <p:cNvGrpSpPr/>
              <p:nvPr/>
            </p:nvGrpSpPr>
            <p:grpSpPr>
              <a:xfrm>
                <a:off x="3231297" y="562402"/>
                <a:ext cx="5713317" cy="5713317"/>
                <a:chOff x="1188899" y="562402"/>
                <a:chExt cx="5713317" cy="5713317"/>
              </a:xfrm>
            </p:grpSpPr>
            <p:sp>
              <p:nvSpPr>
                <p:cNvPr id="199" name="Google Shape;199;p1"/>
                <p:cNvSpPr/>
                <p:nvPr/>
              </p:nvSpPr>
              <p:spPr>
                <a:xfrm rot="2700000">
                  <a:off x="3958590" y="598425"/>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
                <p:cNvSpPr/>
                <p:nvPr/>
              </p:nvSpPr>
              <p:spPr>
                <a:xfrm rot="2700000">
                  <a:off x="3958590" y="6065762"/>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
                <p:cNvSpPr/>
                <p:nvPr/>
              </p:nvSpPr>
              <p:spPr>
                <a:xfrm rot="3600000">
                  <a:off x="4666115" y="691572"/>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
                <p:cNvSpPr/>
                <p:nvPr/>
              </p:nvSpPr>
              <p:spPr>
                <a:xfrm rot="3600000">
                  <a:off x="3251065" y="5972615"/>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
                <p:cNvSpPr/>
                <p:nvPr/>
              </p:nvSpPr>
              <p:spPr>
                <a:xfrm rot="4500000">
                  <a:off x="5325424" y="964667"/>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
                <p:cNvSpPr/>
                <p:nvPr/>
              </p:nvSpPr>
              <p:spPr>
                <a:xfrm rot="4500000">
                  <a:off x="2591756" y="5699520"/>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
                <p:cNvSpPr/>
                <p:nvPr/>
              </p:nvSpPr>
              <p:spPr>
                <a:xfrm rot="5400000">
                  <a:off x="5891586" y="139909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
                <p:cNvSpPr/>
                <p:nvPr/>
              </p:nvSpPr>
              <p:spPr>
                <a:xfrm rot="5400000">
                  <a:off x="2025594" y="526508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
                <p:cNvSpPr/>
                <p:nvPr/>
              </p:nvSpPr>
              <p:spPr>
                <a:xfrm rot="6300000">
                  <a:off x="6326016" y="196525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
                <p:cNvSpPr/>
                <p:nvPr/>
              </p:nvSpPr>
              <p:spPr>
                <a:xfrm rot="6300000">
                  <a:off x="1591164" y="469892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
                <p:cNvSpPr/>
                <p:nvPr/>
              </p:nvSpPr>
              <p:spPr>
                <a:xfrm rot="7200000">
                  <a:off x="6599111" y="262456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
                <p:cNvSpPr/>
                <p:nvPr/>
              </p:nvSpPr>
              <p:spPr>
                <a:xfrm rot="7200000">
                  <a:off x="1318069" y="403961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
                <p:cNvSpPr/>
                <p:nvPr/>
              </p:nvSpPr>
              <p:spPr>
                <a:xfrm rot="8100000">
                  <a:off x="6692259" y="3332094"/>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
                <p:cNvSpPr/>
                <p:nvPr/>
              </p:nvSpPr>
              <p:spPr>
                <a:xfrm rot="8100000">
                  <a:off x="1224922" y="3332094"/>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
                <p:cNvSpPr/>
                <p:nvPr/>
              </p:nvSpPr>
              <p:spPr>
                <a:xfrm rot="9000000">
                  <a:off x="6599111" y="403961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
                <p:cNvSpPr/>
                <p:nvPr/>
              </p:nvSpPr>
              <p:spPr>
                <a:xfrm rot="9000000">
                  <a:off x="1318069" y="262456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1"/>
                <p:cNvSpPr/>
                <p:nvPr/>
              </p:nvSpPr>
              <p:spPr>
                <a:xfrm rot="9900000">
                  <a:off x="6326016" y="469892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1"/>
                <p:cNvSpPr/>
                <p:nvPr/>
              </p:nvSpPr>
              <p:spPr>
                <a:xfrm rot="9900000">
                  <a:off x="1591164" y="196525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1"/>
                <p:cNvSpPr/>
                <p:nvPr/>
              </p:nvSpPr>
              <p:spPr>
                <a:xfrm rot="10800000">
                  <a:off x="5891586" y="5265089"/>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
                <p:cNvSpPr/>
                <p:nvPr/>
              </p:nvSpPr>
              <p:spPr>
                <a:xfrm rot="10800000">
                  <a:off x="2025594" y="1399098"/>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
                <p:cNvSpPr/>
                <p:nvPr/>
              </p:nvSpPr>
              <p:spPr>
                <a:xfrm rot="-9900000">
                  <a:off x="5325424" y="5699520"/>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
                <p:cNvSpPr/>
                <p:nvPr/>
              </p:nvSpPr>
              <p:spPr>
                <a:xfrm rot="-9900000">
                  <a:off x="2591756" y="964667"/>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
                <p:cNvSpPr/>
                <p:nvPr/>
              </p:nvSpPr>
              <p:spPr>
                <a:xfrm rot="-9000000">
                  <a:off x="4666115" y="5972615"/>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
                <p:cNvSpPr/>
                <p:nvPr/>
              </p:nvSpPr>
              <p:spPr>
                <a:xfrm rot="-9000000">
                  <a:off x="3251065" y="691572"/>
                  <a:ext cx="173934" cy="17393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23" name="Google Shape;223;p1"/>
              <p:cNvGrpSpPr/>
              <p:nvPr/>
            </p:nvGrpSpPr>
            <p:grpSpPr>
              <a:xfrm>
                <a:off x="3328637" y="659745"/>
                <a:ext cx="5518640" cy="5518638"/>
                <a:chOff x="3477279" y="808386"/>
                <a:chExt cx="5221355" cy="5221355"/>
              </a:xfrm>
            </p:grpSpPr>
            <p:sp>
              <p:nvSpPr>
                <p:cNvPr id="224" name="Google Shape;224;p1"/>
                <p:cNvSpPr/>
                <p:nvPr/>
              </p:nvSpPr>
              <p:spPr>
                <a:xfrm>
                  <a:off x="6065098" y="808386"/>
                  <a:ext cx="45718" cy="353859"/>
                </a:xfrm>
                <a:custGeom>
                  <a:rect b="b" l="l" r="r" t="t"/>
                  <a:pathLst>
                    <a:path extrusionOk="0" h="353859" w="45718">
                      <a:moveTo>
                        <a:pt x="0" y="0"/>
                      </a:moveTo>
                      <a:lnTo>
                        <a:pt x="45718" y="0"/>
                      </a:lnTo>
                      <a:lnTo>
                        <a:pt x="45718" y="353576"/>
                      </a:lnTo>
                      <a:lnTo>
                        <a:pt x="25658" y="352563"/>
                      </a:lnTo>
                      <a:lnTo>
                        <a:pt x="0" y="353859"/>
                      </a:lnTo>
                      <a:lnTo>
                        <a:pt x="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
                <p:cNvSpPr/>
                <p:nvPr/>
              </p:nvSpPr>
              <p:spPr>
                <a:xfrm>
                  <a:off x="5390183" y="891424"/>
                  <a:ext cx="136202" cy="354886"/>
                </a:xfrm>
                <a:custGeom>
                  <a:rect b="b" l="l" r="r" t="t"/>
                  <a:pathLst>
                    <a:path extrusionOk="0" h="354886" w="136202">
                      <a:moveTo>
                        <a:pt x="44161" y="0"/>
                      </a:moveTo>
                      <a:lnTo>
                        <a:pt x="136202" y="343500"/>
                      </a:lnTo>
                      <a:lnTo>
                        <a:pt x="91921" y="354886"/>
                      </a:lnTo>
                      <a:lnTo>
                        <a:pt x="0" y="11833"/>
                      </a:lnTo>
                      <a:lnTo>
                        <a:pt x="44161"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
                <p:cNvSpPr/>
                <p:nvPr/>
              </p:nvSpPr>
              <p:spPr>
                <a:xfrm>
                  <a:off x="6649891" y="891425"/>
                  <a:ext cx="135841" cy="353538"/>
                </a:xfrm>
                <a:custGeom>
                  <a:rect b="b" l="l" r="r" t="t"/>
                  <a:pathLst>
                    <a:path extrusionOk="0" h="353538" w="135841">
                      <a:moveTo>
                        <a:pt x="91679" y="0"/>
                      </a:moveTo>
                      <a:lnTo>
                        <a:pt x="135841" y="11833"/>
                      </a:lnTo>
                      <a:lnTo>
                        <a:pt x="44281" y="353538"/>
                      </a:lnTo>
                      <a:lnTo>
                        <a:pt x="0" y="342153"/>
                      </a:lnTo>
                      <a:lnTo>
                        <a:pt x="91679"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
                <p:cNvSpPr/>
                <p:nvPr/>
              </p:nvSpPr>
              <p:spPr>
                <a:xfrm>
                  <a:off x="4762821" y="1146720"/>
                  <a:ext cx="217217" cy="331395"/>
                </a:xfrm>
                <a:custGeom>
                  <a:rect b="b" l="l" r="r" t="t"/>
                  <a:pathLst>
                    <a:path extrusionOk="0" h="331395" w="217217">
                      <a:moveTo>
                        <a:pt x="39595" y="0"/>
                      </a:moveTo>
                      <a:lnTo>
                        <a:pt x="217217" y="307651"/>
                      </a:lnTo>
                      <a:lnTo>
                        <a:pt x="178133" y="331395"/>
                      </a:lnTo>
                      <a:lnTo>
                        <a:pt x="0" y="22860"/>
                      </a:lnTo>
                      <a:lnTo>
                        <a:pt x="39595"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
                <p:cNvSpPr/>
                <p:nvPr/>
              </p:nvSpPr>
              <p:spPr>
                <a:xfrm>
                  <a:off x="7197332" y="1146719"/>
                  <a:ext cx="215761" cy="328876"/>
                </a:xfrm>
                <a:custGeom>
                  <a:rect b="b" l="l" r="r" t="t"/>
                  <a:pathLst>
                    <a:path extrusionOk="0" h="328876" w="215761">
                      <a:moveTo>
                        <a:pt x="176169" y="0"/>
                      </a:moveTo>
                      <a:lnTo>
                        <a:pt x="215761" y="22859"/>
                      </a:lnTo>
                      <a:lnTo>
                        <a:pt x="39082" y="328876"/>
                      </a:lnTo>
                      <a:lnTo>
                        <a:pt x="0" y="305133"/>
                      </a:lnTo>
                      <a:lnTo>
                        <a:pt x="176169"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
                <p:cNvSpPr/>
                <p:nvPr/>
              </p:nvSpPr>
              <p:spPr>
                <a:xfrm>
                  <a:off x="4225764" y="1556870"/>
                  <a:ext cx="283734" cy="283868"/>
                </a:xfrm>
                <a:custGeom>
                  <a:rect b="b" l="l" r="r" t="t"/>
                  <a:pathLst>
                    <a:path extrusionOk="0" h="283868" w="283734">
                      <a:moveTo>
                        <a:pt x="32328" y="0"/>
                      </a:moveTo>
                      <a:lnTo>
                        <a:pt x="283734" y="251406"/>
                      </a:lnTo>
                      <a:lnTo>
                        <a:pt x="268266" y="265464"/>
                      </a:lnTo>
                      <a:lnTo>
                        <a:pt x="251540" y="283868"/>
                      </a:lnTo>
                      <a:lnTo>
                        <a:pt x="0" y="32328"/>
                      </a:lnTo>
                      <a:lnTo>
                        <a:pt x="32328"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
                <p:cNvSpPr/>
                <p:nvPr/>
              </p:nvSpPr>
              <p:spPr>
                <a:xfrm>
                  <a:off x="7669082" y="1556870"/>
                  <a:ext cx="281068" cy="280936"/>
                </a:xfrm>
                <a:custGeom>
                  <a:rect b="b" l="l" r="r" t="t"/>
                  <a:pathLst>
                    <a:path extrusionOk="0" h="280936" w="281068">
                      <a:moveTo>
                        <a:pt x="248740" y="0"/>
                      </a:moveTo>
                      <a:lnTo>
                        <a:pt x="281068" y="32329"/>
                      </a:lnTo>
                      <a:lnTo>
                        <a:pt x="32462" y="280936"/>
                      </a:lnTo>
                      <a:lnTo>
                        <a:pt x="18400" y="265464"/>
                      </a:lnTo>
                      <a:lnTo>
                        <a:pt x="0" y="248741"/>
                      </a:lnTo>
                      <a:lnTo>
                        <a:pt x="24874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
                <p:cNvSpPr/>
                <p:nvPr/>
              </p:nvSpPr>
              <p:spPr>
                <a:xfrm>
                  <a:off x="3815614" y="2093927"/>
                  <a:ext cx="332209" cy="217687"/>
                </a:xfrm>
                <a:custGeom>
                  <a:rect b="b" l="l" r="r" t="t"/>
                  <a:pathLst>
                    <a:path extrusionOk="0" h="217687" w="332209">
                      <a:moveTo>
                        <a:pt x="22860" y="0"/>
                      </a:moveTo>
                      <a:lnTo>
                        <a:pt x="332209" y="178603"/>
                      </a:lnTo>
                      <a:lnTo>
                        <a:pt x="308465" y="217687"/>
                      </a:lnTo>
                      <a:lnTo>
                        <a:pt x="0" y="39594"/>
                      </a:lnTo>
                      <a:lnTo>
                        <a:pt x="2286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
                <p:cNvSpPr/>
                <p:nvPr/>
              </p:nvSpPr>
              <p:spPr>
                <a:xfrm>
                  <a:off x="8032238" y="2093927"/>
                  <a:ext cx="328063" cy="215292"/>
                </a:xfrm>
                <a:custGeom>
                  <a:rect b="b" l="l" r="r" t="t"/>
                  <a:pathLst>
                    <a:path extrusionOk="0" h="215292" w="328063">
                      <a:moveTo>
                        <a:pt x="305203" y="0"/>
                      </a:moveTo>
                      <a:lnTo>
                        <a:pt x="328063" y="39593"/>
                      </a:lnTo>
                      <a:lnTo>
                        <a:pt x="23743" y="215292"/>
                      </a:lnTo>
                      <a:lnTo>
                        <a:pt x="0" y="176209"/>
                      </a:lnTo>
                      <a:lnTo>
                        <a:pt x="305203"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
                <p:cNvSpPr/>
                <p:nvPr/>
              </p:nvSpPr>
              <p:spPr>
                <a:xfrm>
                  <a:off x="3560320" y="2721289"/>
                  <a:ext cx="356833" cy="136723"/>
                </a:xfrm>
                <a:custGeom>
                  <a:rect b="b" l="l" r="r" t="t"/>
                  <a:pathLst>
                    <a:path extrusionOk="0" h="136723" w="356833">
                      <a:moveTo>
                        <a:pt x="11833" y="0"/>
                      </a:moveTo>
                      <a:lnTo>
                        <a:pt x="356833" y="92443"/>
                      </a:lnTo>
                      <a:lnTo>
                        <a:pt x="345447" y="136723"/>
                      </a:lnTo>
                      <a:lnTo>
                        <a:pt x="0" y="44161"/>
                      </a:lnTo>
                      <a:lnTo>
                        <a:pt x="11833"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
                <p:cNvSpPr/>
                <p:nvPr/>
              </p:nvSpPr>
              <p:spPr>
                <a:xfrm>
                  <a:off x="8264000" y="2721289"/>
                  <a:ext cx="351595" cy="135321"/>
                </a:xfrm>
                <a:custGeom>
                  <a:rect b="b" l="l" r="r" t="t"/>
                  <a:pathLst>
                    <a:path extrusionOk="0" h="135321" w="351595">
                      <a:moveTo>
                        <a:pt x="339761" y="0"/>
                      </a:moveTo>
                      <a:lnTo>
                        <a:pt x="351595" y="44162"/>
                      </a:lnTo>
                      <a:lnTo>
                        <a:pt x="11386" y="135321"/>
                      </a:lnTo>
                      <a:lnTo>
                        <a:pt x="0" y="91039"/>
                      </a:lnTo>
                      <a:lnTo>
                        <a:pt x="339761"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
                <p:cNvSpPr/>
                <p:nvPr/>
              </p:nvSpPr>
              <p:spPr>
                <a:xfrm>
                  <a:off x="3477279" y="3396204"/>
                  <a:ext cx="356521" cy="45719"/>
                </a:xfrm>
                <a:custGeom>
                  <a:rect b="b" l="l" r="r" t="t"/>
                  <a:pathLst>
                    <a:path extrusionOk="0" h="45719" w="356521">
                      <a:moveTo>
                        <a:pt x="356520" y="0"/>
                      </a:moveTo>
                      <a:lnTo>
                        <a:pt x="355366" y="22857"/>
                      </a:lnTo>
                      <a:lnTo>
                        <a:pt x="356521" y="45719"/>
                      </a:lnTo>
                      <a:lnTo>
                        <a:pt x="1" y="45719"/>
                      </a:lnTo>
                      <a:lnTo>
                        <a:pt x="0" y="0"/>
                      </a:lnTo>
                      <a:lnTo>
                        <a:pt x="35652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
                <p:cNvSpPr/>
                <p:nvPr/>
              </p:nvSpPr>
              <p:spPr>
                <a:xfrm>
                  <a:off x="8347714" y="3396204"/>
                  <a:ext cx="350920" cy="45719"/>
                </a:xfrm>
                <a:custGeom>
                  <a:rect b="b" l="l" r="r" t="t"/>
                  <a:pathLst>
                    <a:path extrusionOk="0" h="45719" w="350920">
                      <a:moveTo>
                        <a:pt x="0" y="0"/>
                      </a:moveTo>
                      <a:lnTo>
                        <a:pt x="350920" y="0"/>
                      </a:lnTo>
                      <a:lnTo>
                        <a:pt x="350920" y="45719"/>
                      </a:lnTo>
                      <a:lnTo>
                        <a:pt x="0" y="45719"/>
                      </a:lnTo>
                      <a:lnTo>
                        <a:pt x="1154" y="22857"/>
                      </a:lnTo>
                      <a:lnTo>
                        <a:pt x="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
                <p:cNvSpPr/>
                <p:nvPr/>
              </p:nvSpPr>
              <p:spPr>
                <a:xfrm>
                  <a:off x="3560319" y="3980112"/>
                  <a:ext cx="356835" cy="136724"/>
                </a:xfrm>
                <a:custGeom>
                  <a:rect b="b" l="l" r="r" t="t"/>
                  <a:pathLst>
                    <a:path extrusionOk="0" h="136724" w="356835">
                      <a:moveTo>
                        <a:pt x="345449" y="0"/>
                      </a:moveTo>
                      <a:lnTo>
                        <a:pt x="356835" y="44281"/>
                      </a:lnTo>
                      <a:lnTo>
                        <a:pt x="11833" y="136724"/>
                      </a:lnTo>
                      <a:lnTo>
                        <a:pt x="0" y="92563"/>
                      </a:lnTo>
                      <a:lnTo>
                        <a:pt x="345449"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
                <p:cNvSpPr/>
                <p:nvPr/>
              </p:nvSpPr>
              <p:spPr>
                <a:xfrm>
                  <a:off x="8264000" y="3981516"/>
                  <a:ext cx="351595" cy="135320"/>
                </a:xfrm>
                <a:custGeom>
                  <a:rect b="b" l="l" r="r" t="t"/>
                  <a:pathLst>
                    <a:path extrusionOk="0" h="135320" w="351595">
                      <a:moveTo>
                        <a:pt x="11385" y="0"/>
                      </a:moveTo>
                      <a:lnTo>
                        <a:pt x="351595" y="91159"/>
                      </a:lnTo>
                      <a:lnTo>
                        <a:pt x="339762" y="135320"/>
                      </a:lnTo>
                      <a:lnTo>
                        <a:pt x="0" y="44281"/>
                      </a:lnTo>
                      <a:lnTo>
                        <a:pt x="11385"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
                <p:cNvSpPr/>
                <p:nvPr/>
              </p:nvSpPr>
              <p:spPr>
                <a:xfrm>
                  <a:off x="3815614" y="4526511"/>
                  <a:ext cx="332211" cy="217688"/>
                </a:xfrm>
                <a:custGeom>
                  <a:rect b="b" l="l" r="r" t="t"/>
                  <a:pathLst>
                    <a:path extrusionOk="0" h="217688" w="332211">
                      <a:moveTo>
                        <a:pt x="308467" y="0"/>
                      </a:moveTo>
                      <a:lnTo>
                        <a:pt x="332211" y="39084"/>
                      </a:lnTo>
                      <a:lnTo>
                        <a:pt x="22860" y="217688"/>
                      </a:lnTo>
                      <a:lnTo>
                        <a:pt x="0" y="178093"/>
                      </a:lnTo>
                      <a:lnTo>
                        <a:pt x="308467"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
                <p:cNvSpPr/>
                <p:nvPr/>
              </p:nvSpPr>
              <p:spPr>
                <a:xfrm>
                  <a:off x="8032234" y="4528904"/>
                  <a:ext cx="328066" cy="215294"/>
                </a:xfrm>
                <a:custGeom>
                  <a:rect b="b" l="l" r="r" t="t"/>
                  <a:pathLst>
                    <a:path extrusionOk="0" h="215294" w="328066">
                      <a:moveTo>
                        <a:pt x="23744" y="0"/>
                      </a:moveTo>
                      <a:lnTo>
                        <a:pt x="328066" y="175700"/>
                      </a:lnTo>
                      <a:lnTo>
                        <a:pt x="305206" y="215294"/>
                      </a:lnTo>
                      <a:lnTo>
                        <a:pt x="0" y="39084"/>
                      </a:lnTo>
                      <a:lnTo>
                        <a:pt x="23744"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
                <p:cNvSpPr/>
                <p:nvPr/>
              </p:nvSpPr>
              <p:spPr>
                <a:xfrm>
                  <a:off x="4225765" y="4997386"/>
                  <a:ext cx="283736" cy="283869"/>
                </a:xfrm>
                <a:custGeom>
                  <a:rect b="b" l="l" r="r" t="t"/>
                  <a:pathLst>
                    <a:path extrusionOk="0" h="283869" w="283736">
                      <a:moveTo>
                        <a:pt x="251541" y="0"/>
                      </a:moveTo>
                      <a:lnTo>
                        <a:pt x="268265" y="18401"/>
                      </a:lnTo>
                      <a:lnTo>
                        <a:pt x="283736" y="32462"/>
                      </a:lnTo>
                      <a:lnTo>
                        <a:pt x="32328" y="283869"/>
                      </a:lnTo>
                      <a:lnTo>
                        <a:pt x="0" y="251541"/>
                      </a:lnTo>
                      <a:lnTo>
                        <a:pt x="251541"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
                <p:cNvSpPr/>
                <p:nvPr/>
              </p:nvSpPr>
              <p:spPr>
                <a:xfrm>
                  <a:off x="7669079" y="5000318"/>
                  <a:ext cx="281070" cy="280936"/>
                </a:xfrm>
                <a:custGeom>
                  <a:rect b="b" l="l" r="r" t="t"/>
                  <a:pathLst>
                    <a:path extrusionOk="0" h="280936" w="281070">
                      <a:moveTo>
                        <a:pt x="32462" y="0"/>
                      </a:moveTo>
                      <a:lnTo>
                        <a:pt x="281070" y="248608"/>
                      </a:lnTo>
                      <a:lnTo>
                        <a:pt x="248742" y="280936"/>
                      </a:lnTo>
                      <a:lnTo>
                        <a:pt x="0" y="32194"/>
                      </a:lnTo>
                      <a:lnTo>
                        <a:pt x="18403" y="15468"/>
                      </a:lnTo>
                      <a:lnTo>
                        <a:pt x="32462"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
                <p:cNvSpPr/>
                <p:nvPr/>
              </p:nvSpPr>
              <p:spPr>
                <a:xfrm>
                  <a:off x="4762823" y="5360009"/>
                  <a:ext cx="217217" cy="331397"/>
                </a:xfrm>
                <a:custGeom>
                  <a:rect b="b" l="l" r="r" t="t"/>
                  <a:pathLst>
                    <a:path extrusionOk="0" h="331397" w="217217">
                      <a:moveTo>
                        <a:pt x="178134" y="0"/>
                      </a:moveTo>
                      <a:lnTo>
                        <a:pt x="217217" y="23744"/>
                      </a:lnTo>
                      <a:lnTo>
                        <a:pt x="39593" y="331397"/>
                      </a:lnTo>
                      <a:lnTo>
                        <a:pt x="0" y="308537"/>
                      </a:lnTo>
                      <a:lnTo>
                        <a:pt x="178134"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
                <p:cNvSpPr/>
                <p:nvPr/>
              </p:nvSpPr>
              <p:spPr>
                <a:xfrm>
                  <a:off x="7197328" y="5362526"/>
                  <a:ext cx="215764" cy="328878"/>
                </a:xfrm>
                <a:custGeom>
                  <a:rect b="b" l="l" r="r" t="t"/>
                  <a:pathLst>
                    <a:path extrusionOk="0" h="328878" w="215764">
                      <a:moveTo>
                        <a:pt x="39084" y="0"/>
                      </a:moveTo>
                      <a:lnTo>
                        <a:pt x="215764" y="306019"/>
                      </a:lnTo>
                      <a:lnTo>
                        <a:pt x="176170" y="328878"/>
                      </a:lnTo>
                      <a:lnTo>
                        <a:pt x="0" y="23744"/>
                      </a:lnTo>
                      <a:lnTo>
                        <a:pt x="39084"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
                <p:cNvSpPr/>
                <p:nvPr/>
              </p:nvSpPr>
              <p:spPr>
                <a:xfrm>
                  <a:off x="5390184" y="5591812"/>
                  <a:ext cx="136202" cy="354889"/>
                </a:xfrm>
                <a:custGeom>
                  <a:rect b="b" l="l" r="r" t="t"/>
                  <a:pathLst>
                    <a:path extrusionOk="0" h="354889" w="136202">
                      <a:moveTo>
                        <a:pt x="91922" y="0"/>
                      </a:moveTo>
                      <a:lnTo>
                        <a:pt x="136202" y="11385"/>
                      </a:lnTo>
                      <a:lnTo>
                        <a:pt x="44161" y="354889"/>
                      </a:lnTo>
                      <a:lnTo>
                        <a:pt x="0" y="343056"/>
                      </a:lnTo>
                      <a:lnTo>
                        <a:pt x="91922"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
                <p:cNvSpPr/>
                <p:nvPr/>
              </p:nvSpPr>
              <p:spPr>
                <a:xfrm>
                  <a:off x="6649888" y="5593157"/>
                  <a:ext cx="135842" cy="353542"/>
                </a:xfrm>
                <a:custGeom>
                  <a:rect b="b" l="l" r="r" t="t"/>
                  <a:pathLst>
                    <a:path extrusionOk="0" h="353542" w="135842">
                      <a:moveTo>
                        <a:pt x="44281" y="0"/>
                      </a:moveTo>
                      <a:lnTo>
                        <a:pt x="135842" y="341709"/>
                      </a:lnTo>
                      <a:lnTo>
                        <a:pt x="91681" y="353542"/>
                      </a:lnTo>
                      <a:lnTo>
                        <a:pt x="0" y="11386"/>
                      </a:lnTo>
                      <a:lnTo>
                        <a:pt x="44281"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
                <p:cNvSpPr/>
                <p:nvPr/>
              </p:nvSpPr>
              <p:spPr>
                <a:xfrm>
                  <a:off x="6065099" y="5675878"/>
                  <a:ext cx="45719" cy="353863"/>
                </a:xfrm>
                <a:custGeom>
                  <a:rect b="b" l="l" r="r" t="t"/>
                  <a:pathLst>
                    <a:path extrusionOk="0" h="353863" w="45719">
                      <a:moveTo>
                        <a:pt x="0" y="0"/>
                      </a:moveTo>
                      <a:lnTo>
                        <a:pt x="25658" y="1295"/>
                      </a:lnTo>
                      <a:lnTo>
                        <a:pt x="45719" y="282"/>
                      </a:lnTo>
                      <a:lnTo>
                        <a:pt x="45719" y="353863"/>
                      </a:lnTo>
                      <a:lnTo>
                        <a:pt x="0" y="353863"/>
                      </a:lnTo>
                      <a:lnTo>
                        <a:pt x="0" y="0"/>
                      </a:ln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248" name="Google Shape;248;p1"/>
            <p:cNvSpPr/>
            <p:nvPr/>
          </p:nvSpPr>
          <p:spPr>
            <a:xfrm>
              <a:off x="2536424" y="967127"/>
              <a:ext cx="4877362" cy="4877362"/>
            </a:xfrm>
            <a:prstGeom prst="donut">
              <a:avLst>
                <a:gd fmla="val 1206"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
            <p:cNvSpPr/>
            <p:nvPr/>
          </p:nvSpPr>
          <p:spPr>
            <a:xfrm>
              <a:off x="2215784" y="646487"/>
              <a:ext cx="5518642" cy="5518642"/>
            </a:xfrm>
            <a:prstGeom prst="donut">
              <a:avLst>
                <a:gd fmla="val 688"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0" name="Google Shape;250;p1"/>
          <p:cNvGrpSpPr/>
          <p:nvPr/>
        </p:nvGrpSpPr>
        <p:grpSpPr>
          <a:xfrm>
            <a:off x="3370765" y="2769261"/>
            <a:ext cx="1299598" cy="1299598"/>
            <a:chOff x="1188899" y="562402"/>
            <a:chExt cx="5713317" cy="5713317"/>
          </a:xfrm>
        </p:grpSpPr>
        <p:sp>
          <p:nvSpPr>
            <p:cNvPr id="251" name="Google Shape;251;p1"/>
            <p:cNvSpPr/>
            <p:nvPr/>
          </p:nvSpPr>
          <p:spPr>
            <a:xfrm rot="2700000">
              <a:off x="3958590" y="59842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
            <p:cNvSpPr/>
            <p:nvPr/>
          </p:nvSpPr>
          <p:spPr>
            <a:xfrm rot="2700000">
              <a:off x="3958590" y="606576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1"/>
            <p:cNvSpPr/>
            <p:nvPr/>
          </p:nvSpPr>
          <p:spPr>
            <a:xfrm rot="3600000">
              <a:off x="4666115" y="69157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1"/>
            <p:cNvSpPr/>
            <p:nvPr/>
          </p:nvSpPr>
          <p:spPr>
            <a:xfrm rot="3600000">
              <a:off x="3251065" y="597261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1"/>
            <p:cNvSpPr/>
            <p:nvPr/>
          </p:nvSpPr>
          <p:spPr>
            <a:xfrm rot="4500000">
              <a:off x="5325424" y="964667"/>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
            <p:cNvSpPr/>
            <p:nvPr/>
          </p:nvSpPr>
          <p:spPr>
            <a:xfrm rot="4500000">
              <a:off x="2591756" y="5699520"/>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
            <p:cNvSpPr/>
            <p:nvPr/>
          </p:nvSpPr>
          <p:spPr>
            <a:xfrm rot="5400000">
              <a:off x="5891586" y="139909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
            <p:cNvSpPr/>
            <p:nvPr/>
          </p:nvSpPr>
          <p:spPr>
            <a:xfrm rot="5400000">
              <a:off x="2025594" y="526508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
            <p:cNvSpPr/>
            <p:nvPr/>
          </p:nvSpPr>
          <p:spPr>
            <a:xfrm rot="6300000">
              <a:off x="6326016" y="196525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
            <p:cNvSpPr/>
            <p:nvPr/>
          </p:nvSpPr>
          <p:spPr>
            <a:xfrm rot="6300000">
              <a:off x="1591164" y="469892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1"/>
            <p:cNvSpPr/>
            <p:nvPr/>
          </p:nvSpPr>
          <p:spPr>
            <a:xfrm rot="7200000">
              <a:off x="6599111" y="262456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
            <p:cNvSpPr/>
            <p:nvPr/>
          </p:nvSpPr>
          <p:spPr>
            <a:xfrm rot="7200000">
              <a:off x="1318069" y="403961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1"/>
            <p:cNvSpPr/>
            <p:nvPr/>
          </p:nvSpPr>
          <p:spPr>
            <a:xfrm rot="8100000">
              <a:off x="6692259" y="3332094"/>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
            <p:cNvSpPr/>
            <p:nvPr/>
          </p:nvSpPr>
          <p:spPr>
            <a:xfrm rot="8100000">
              <a:off x="1224922" y="3332094"/>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
            <p:cNvSpPr/>
            <p:nvPr/>
          </p:nvSpPr>
          <p:spPr>
            <a:xfrm rot="9000000">
              <a:off x="6599111" y="403961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1"/>
            <p:cNvSpPr/>
            <p:nvPr/>
          </p:nvSpPr>
          <p:spPr>
            <a:xfrm rot="9000000">
              <a:off x="1318069" y="262456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
            <p:cNvSpPr/>
            <p:nvPr/>
          </p:nvSpPr>
          <p:spPr>
            <a:xfrm rot="9900000">
              <a:off x="6326016" y="469892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
            <p:cNvSpPr/>
            <p:nvPr/>
          </p:nvSpPr>
          <p:spPr>
            <a:xfrm rot="9900000">
              <a:off x="1591164" y="196525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
            <p:cNvSpPr/>
            <p:nvPr/>
          </p:nvSpPr>
          <p:spPr>
            <a:xfrm rot="10800000">
              <a:off x="5891586" y="5265089"/>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
            <p:cNvSpPr/>
            <p:nvPr/>
          </p:nvSpPr>
          <p:spPr>
            <a:xfrm rot="10800000">
              <a:off x="2025594" y="1399098"/>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
            <p:cNvSpPr/>
            <p:nvPr/>
          </p:nvSpPr>
          <p:spPr>
            <a:xfrm rot="-9900000">
              <a:off x="5325424" y="5699520"/>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1"/>
            <p:cNvSpPr/>
            <p:nvPr/>
          </p:nvSpPr>
          <p:spPr>
            <a:xfrm rot="-9900000">
              <a:off x="2591756" y="964667"/>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
            <p:cNvSpPr/>
            <p:nvPr/>
          </p:nvSpPr>
          <p:spPr>
            <a:xfrm rot="-9000000">
              <a:off x="4666115" y="5972615"/>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1"/>
            <p:cNvSpPr/>
            <p:nvPr/>
          </p:nvSpPr>
          <p:spPr>
            <a:xfrm rot="-9000000">
              <a:off x="3251065" y="691572"/>
              <a:ext cx="173934" cy="173934"/>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75" name="Google Shape;275;p1"/>
          <p:cNvSpPr/>
          <p:nvPr/>
        </p:nvSpPr>
        <p:spPr>
          <a:xfrm>
            <a:off x="3896579" y="3295075"/>
            <a:ext cx="247970" cy="24797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1"/>
          <p:cNvSpPr/>
          <p:nvPr/>
        </p:nvSpPr>
        <p:spPr>
          <a:xfrm>
            <a:off x="-3793490" y="-4229556"/>
            <a:ext cx="15297232" cy="15297232"/>
          </a:xfrm>
          <a:custGeom>
            <a:rect b="b" l="l" r="r" t="t"/>
            <a:pathLst>
              <a:path extrusionOk="0" h="4865986" w="4865986">
                <a:moveTo>
                  <a:pt x="1919859" y="4783256"/>
                </a:moveTo>
                <a:lnTo>
                  <a:pt x="1948021" y="4790497"/>
                </a:lnTo>
                <a:cubicBezTo>
                  <a:pt x="2026346" y="4806525"/>
                  <a:pt x="2106058" y="4818747"/>
                  <a:pt x="2186953" y="4826962"/>
                </a:cubicBezTo>
                <a:lnTo>
                  <a:pt x="2320351" y="4833698"/>
                </a:lnTo>
                <a:lnTo>
                  <a:pt x="2320351" y="4865986"/>
                </a:lnTo>
                <a:lnTo>
                  <a:pt x="2183652" y="4859084"/>
                </a:lnTo>
                <a:cubicBezTo>
                  <a:pt x="2101671" y="4850758"/>
                  <a:pt x="2020890" y="4838372"/>
                  <a:pt x="1941514" y="4822129"/>
                </a:cubicBezTo>
                <a:lnTo>
                  <a:pt x="1911510" y="4814414"/>
                </a:lnTo>
                <a:close/>
                <a:moveTo>
                  <a:pt x="2946131" y="4783255"/>
                </a:moveTo>
                <a:lnTo>
                  <a:pt x="2954480" y="4814413"/>
                </a:lnTo>
                <a:lnTo>
                  <a:pt x="2924472" y="4822129"/>
                </a:lnTo>
                <a:cubicBezTo>
                  <a:pt x="2845096" y="4838372"/>
                  <a:pt x="2764315" y="4850758"/>
                  <a:pt x="2682334" y="4859084"/>
                </a:cubicBezTo>
                <a:lnTo>
                  <a:pt x="2545637" y="4865986"/>
                </a:lnTo>
                <a:lnTo>
                  <a:pt x="2545637" y="4833698"/>
                </a:lnTo>
                <a:lnTo>
                  <a:pt x="2679033" y="4826962"/>
                </a:lnTo>
                <a:cubicBezTo>
                  <a:pt x="2759929" y="4818747"/>
                  <a:pt x="2839640" y="4806525"/>
                  <a:pt x="2917965" y="4790497"/>
                </a:cubicBezTo>
                <a:close/>
                <a:moveTo>
                  <a:pt x="1329348" y="4569847"/>
                </a:moveTo>
                <a:lnTo>
                  <a:pt x="1496317" y="4650280"/>
                </a:lnTo>
                <a:lnTo>
                  <a:pt x="1702077" y="4725589"/>
                </a:lnTo>
                <a:lnTo>
                  <a:pt x="1693695" y="4756872"/>
                </a:lnTo>
                <a:lnTo>
                  <a:pt x="1483749" y="4680031"/>
                </a:lnTo>
                <a:lnTo>
                  <a:pt x="1313174" y="4597861"/>
                </a:lnTo>
                <a:close/>
                <a:moveTo>
                  <a:pt x="3536644" y="4569844"/>
                </a:moveTo>
                <a:lnTo>
                  <a:pt x="3552818" y="4597858"/>
                </a:lnTo>
                <a:lnTo>
                  <a:pt x="3382238" y="4680031"/>
                </a:lnTo>
                <a:lnTo>
                  <a:pt x="3172295" y="4756870"/>
                </a:lnTo>
                <a:lnTo>
                  <a:pt x="3163913" y="4725588"/>
                </a:lnTo>
                <a:lnTo>
                  <a:pt x="3369670" y="4650280"/>
                </a:lnTo>
                <a:close/>
                <a:moveTo>
                  <a:pt x="814868" y="4210416"/>
                </a:moveTo>
                <a:lnTo>
                  <a:pt x="902304" y="4289883"/>
                </a:lnTo>
                <a:cubicBezTo>
                  <a:pt x="961728" y="4338924"/>
                  <a:pt x="1023546" y="4385167"/>
                  <a:pt x="1087556" y="4428412"/>
                </a:cubicBezTo>
                <a:lnTo>
                  <a:pt x="1134427" y="4456887"/>
                </a:lnTo>
                <a:lnTo>
                  <a:pt x="1118296" y="4484828"/>
                </a:lnTo>
                <a:lnTo>
                  <a:pt x="1069504" y="4455186"/>
                </a:lnTo>
                <a:cubicBezTo>
                  <a:pt x="1004634" y="4411361"/>
                  <a:pt x="941987" y="4364497"/>
                  <a:pt x="881766" y="4314798"/>
                </a:cubicBezTo>
                <a:lnTo>
                  <a:pt x="792037" y="4233247"/>
                </a:lnTo>
                <a:close/>
                <a:moveTo>
                  <a:pt x="4051123" y="4210412"/>
                </a:moveTo>
                <a:lnTo>
                  <a:pt x="4073954" y="4233243"/>
                </a:lnTo>
                <a:lnTo>
                  <a:pt x="3984220" y="4314798"/>
                </a:lnTo>
                <a:cubicBezTo>
                  <a:pt x="3923999" y="4364497"/>
                  <a:pt x="3861352" y="4411361"/>
                  <a:pt x="3796483" y="4455186"/>
                </a:cubicBezTo>
                <a:lnTo>
                  <a:pt x="3747695" y="4484825"/>
                </a:lnTo>
                <a:lnTo>
                  <a:pt x="3731564" y="4456884"/>
                </a:lnTo>
                <a:lnTo>
                  <a:pt x="3778430" y="4428412"/>
                </a:lnTo>
                <a:cubicBezTo>
                  <a:pt x="3842441" y="4385167"/>
                  <a:pt x="3904259" y="4338924"/>
                  <a:pt x="3963682" y="4289883"/>
                </a:cubicBezTo>
                <a:close/>
                <a:moveTo>
                  <a:pt x="409097" y="3731554"/>
                </a:moveTo>
                <a:lnTo>
                  <a:pt x="437575" y="3778430"/>
                </a:lnTo>
                <a:cubicBezTo>
                  <a:pt x="480819" y="3842441"/>
                  <a:pt x="527063" y="3904259"/>
                  <a:pt x="576104" y="3963683"/>
                </a:cubicBezTo>
                <a:lnTo>
                  <a:pt x="655567" y="4051114"/>
                </a:lnTo>
                <a:lnTo>
                  <a:pt x="632736" y="4073945"/>
                </a:lnTo>
                <a:lnTo>
                  <a:pt x="551189" y="3984221"/>
                </a:lnTo>
                <a:cubicBezTo>
                  <a:pt x="501490" y="3924000"/>
                  <a:pt x="454626" y="3861352"/>
                  <a:pt x="410801" y="3796483"/>
                </a:cubicBezTo>
                <a:lnTo>
                  <a:pt x="381156" y="3747686"/>
                </a:lnTo>
                <a:close/>
                <a:moveTo>
                  <a:pt x="4456892" y="3731551"/>
                </a:moveTo>
                <a:lnTo>
                  <a:pt x="4484833" y="3747682"/>
                </a:lnTo>
                <a:lnTo>
                  <a:pt x="4455186" y="3796483"/>
                </a:lnTo>
                <a:cubicBezTo>
                  <a:pt x="4411361" y="3861352"/>
                  <a:pt x="4364497" y="3924000"/>
                  <a:pt x="4314798" y="3984221"/>
                </a:cubicBezTo>
                <a:lnTo>
                  <a:pt x="4233254" y="4073942"/>
                </a:lnTo>
                <a:lnTo>
                  <a:pt x="4210423" y="4051111"/>
                </a:lnTo>
                <a:lnTo>
                  <a:pt x="4289883" y="3963683"/>
                </a:lnTo>
                <a:cubicBezTo>
                  <a:pt x="4338924" y="3904259"/>
                  <a:pt x="4385167" y="3842441"/>
                  <a:pt x="4428412" y="3778430"/>
                </a:cubicBezTo>
                <a:close/>
                <a:moveTo>
                  <a:pt x="140395" y="3163903"/>
                </a:moveTo>
                <a:lnTo>
                  <a:pt x="215707" y="3369670"/>
                </a:lnTo>
                <a:lnTo>
                  <a:pt x="296137" y="3536634"/>
                </a:lnTo>
                <a:lnTo>
                  <a:pt x="268124" y="3552807"/>
                </a:lnTo>
                <a:lnTo>
                  <a:pt x="185956" y="3382238"/>
                </a:lnTo>
                <a:lnTo>
                  <a:pt x="109112" y="3172285"/>
                </a:lnTo>
                <a:close/>
                <a:moveTo>
                  <a:pt x="4725592" y="3163901"/>
                </a:moveTo>
                <a:lnTo>
                  <a:pt x="4756875" y="3172283"/>
                </a:lnTo>
                <a:lnTo>
                  <a:pt x="4680030" y="3382238"/>
                </a:lnTo>
                <a:lnTo>
                  <a:pt x="4597865" y="3552803"/>
                </a:lnTo>
                <a:lnTo>
                  <a:pt x="4569851" y="3536629"/>
                </a:lnTo>
                <a:lnTo>
                  <a:pt x="4650280" y="3369670"/>
                </a:lnTo>
                <a:close/>
                <a:moveTo>
                  <a:pt x="32288" y="2545628"/>
                </a:moveTo>
                <a:lnTo>
                  <a:pt x="39024" y="2679033"/>
                </a:lnTo>
                <a:cubicBezTo>
                  <a:pt x="47240" y="2759929"/>
                  <a:pt x="59462" y="2839640"/>
                  <a:pt x="75490" y="2917965"/>
                </a:cubicBezTo>
                <a:lnTo>
                  <a:pt x="82729" y="2946121"/>
                </a:lnTo>
                <a:lnTo>
                  <a:pt x="51571" y="2954470"/>
                </a:lnTo>
                <a:lnTo>
                  <a:pt x="43858" y="2924472"/>
                </a:lnTo>
                <a:cubicBezTo>
                  <a:pt x="27615" y="2845096"/>
                  <a:pt x="15229" y="2764315"/>
                  <a:pt x="6903" y="2682334"/>
                </a:cubicBezTo>
                <a:lnTo>
                  <a:pt x="0" y="2545628"/>
                </a:lnTo>
                <a:close/>
                <a:moveTo>
                  <a:pt x="4865986" y="2545628"/>
                </a:moveTo>
                <a:lnTo>
                  <a:pt x="4859083" y="2682334"/>
                </a:lnTo>
                <a:cubicBezTo>
                  <a:pt x="4850758" y="2764315"/>
                  <a:pt x="4838371" y="2845096"/>
                  <a:pt x="4822129" y="2924472"/>
                </a:cubicBezTo>
                <a:lnTo>
                  <a:pt x="4814416" y="2954468"/>
                </a:lnTo>
                <a:lnTo>
                  <a:pt x="4783258" y="2946119"/>
                </a:lnTo>
                <a:lnTo>
                  <a:pt x="4790497" y="2917965"/>
                </a:lnTo>
                <a:cubicBezTo>
                  <a:pt x="4806524" y="2839640"/>
                  <a:pt x="4818747" y="2759929"/>
                  <a:pt x="4826962" y="2679033"/>
                </a:cubicBezTo>
                <a:lnTo>
                  <a:pt x="4833698" y="2545628"/>
                </a:lnTo>
                <a:close/>
                <a:moveTo>
                  <a:pt x="4814412" y="1911504"/>
                </a:moveTo>
                <a:lnTo>
                  <a:pt x="4822129" y="1941514"/>
                </a:lnTo>
                <a:cubicBezTo>
                  <a:pt x="4838371" y="2020890"/>
                  <a:pt x="4850758" y="2101671"/>
                  <a:pt x="4859083" y="2183652"/>
                </a:cubicBezTo>
                <a:lnTo>
                  <a:pt x="4865986" y="2320343"/>
                </a:lnTo>
                <a:lnTo>
                  <a:pt x="4833698" y="2320343"/>
                </a:lnTo>
                <a:lnTo>
                  <a:pt x="4826962" y="2186953"/>
                </a:lnTo>
                <a:cubicBezTo>
                  <a:pt x="4818747" y="2106058"/>
                  <a:pt x="4806524" y="2026346"/>
                  <a:pt x="4790497" y="1948021"/>
                </a:cubicBezTo>
                <a:lnTo>
                  <a:pt x="4783254" y="1919852"/>
                </a:lnTo>
                <a:close/>
                <a:moveTo>
                  <a:pt x="51575" y="1911501"/>
                </a:moveTo>
                <a:lnTo>
                  <a:pt x="82733" y="1919850"/>
                </a:lnTo>
                <a:lnTo>
                  <a:pt x="75490" y="1948021"/>
                </a:lnTo>
                <a:cubicBezTo>
                  <a:pt x="59462" y="2026346"/>
                  <a:pt x="47240" y="2106058"/>
                  <a:pt x="39024" y="2186953"/>
                </a:cubicBezTo>
                <a:lnTo>
                  <a:pt x="32289" y="2320342"/>
                </a:lnTo>
                <a:lnTo>
                  <a:pt x="1" y="2320342"/>
                </a:lnTo>
                <a:lnTo>
                  <a:pt x="6903" y="2183652"/>
                </a:lnTo>
                <a:cubicBezTo>
                  <a:pt x="15229" y="2101671"/>
                  <a:pt x="27615" y="2020890"/>
                  <a:pt x="43858" y="1941514"/>
                </a:cubicBezTo>
                <a:close/>
                <a:moveTo>
                  <a:pt x="4597859" y="1313171"/>
                </a:moveTo>
                <a:lnTo>
                  <a:pt x="4680030" y="1483749"/>
                </a:lnTo>
                <a:lnTo>
                  <a:pt x="4756869" y="1693689"/>
                </a:lnTo>
                <a:lnTo>
                  <a:pt x="4725587" y="1702071"/>
                </a:lnTo>
                <a:lnTo>
                  <a:pt x="4650280" y="1496316"/>
                </a:lnTo>
                <a:lnTo>
                  <a:pt x="4569845" y="1329345"/>
                </a:lnTo>
                <a:close/>
                <a:moveTo>
                  <a:pt x="268129" y="1313167"/>
                </a:moveTo>
                <a:lnTo>
                  <a:pt x="296143" y="1329341"/>
                </a:lnTo>
                <a:lnTo>
                  <a:pt x="215707" y="1496316"/>
                </a:lnTo>
                <a:lnTo>
                  <a:pt x="140400" y="1702069"/>
                </a:lnTo>
                <a:lnTo>
                  <a:pt x="109118" y="1693687"/>
                </a:lnTo>
                <a:lnTo>
                  <a:pt x="185956" y="1483749"/>
                </a:lnTo>
                <a:close/>
                <a:moveTo>
                  <a:pt x="4233247" y="792037"/>
                </a:moveTo>
                <a:lnTo>
                  <a:pt x="4314798" y="881766"/>
                </a:lnTo>
                <a:cubicBezTo>
                  <a:pt x="4364497" y="941987"/>
                  <a:pt x="4411361" y="1004634"/>
                  <a:pt x="4455186" y="1069504"/>
                </a:cubicBezTo>
                <a:lnTo>
                  <a:pt x="4484826" y="1118293"/>
                </a:lnTo>
                <a:lnTo>
                  <a:pt x="4456885" y="1134425"/>
                </a:lnTo>
                <a:lnTo>
                  <a:pt x="4428412" y="1087556"/>
                </a:lnTo>
                <a:cubicBezTo>
                  <a:pt x="4385167" y="1023546"/>
                  <a:pt x="4338924" y="961728"/>
                  <a:pt x="4289883" y="902304"/>
                </a:cubicBezTo>
                <a:lnTo>
                  <a:pt x="4210416" y="814868"/>
                </a:lnTo>
                <a:close/>
                <a:moveTo>
                  <a:pt x="632743" y="792033"/>
                </a:moveTo>
                <a:lnTo>
                  <a:pt x="655574" y="814864"/>
                </a:lnTo>
                <a:lnTo>
                  <a:pt x="576104" y="902304"/>
                </a:lnTo>
                <a:cubicBezTo>
                  <a:pt x="527063" y="961728"/>
                  <a:pt x="480819" y="1023546"/>
                  <a:pt x="437575" y="1087556"/>
                </a:cubicBezTo>
                <a:lnTo>
                  <a:pt x="409103" y="1134421"/>
                </a:lnTo>
                <a:lnTo>
                  <a:pt x="381163" y="1118290"/>
                </a:lnTo>
                <a:lnTo>
                  <a:pt x="410801" y="1069504"/>
                </a:lnTo>
                <a:cubicBezTo>
                  <a:pt x="454626" y="1004634"/>
                  <a:pt x="501490" y="941987"/>
                  <a:pt x="551189" y="881766"/>
                </a:cubicBezTo>
                <a:close/>
                <a:moveTo>
                  <a:pt x="3747689" y="381158"/>
                </a:moveTo>
                <a:lnTo>
                  <a:pt x="3796483" y="410801"/>
                </a:lnTo>
                <a:cubicBezTo>
                  <a:pt x="3861352" y="454626"/>
                  <a:pt x="3923999" y="501490"/>
                  <a:pt x="3984220" y="551188"/>
                </a:cubicBezTo>
                <a:lnTo>
                  <a:pt x="4073946" y="632736"/>
                </a:lnTo>
                <a:lnTo>
                  <a:pt x="4051115" y="655567"/>
                </a:lnTo>
                <a:lnTo>
                  <a:pt x="3963682" y="576103"/>
                </a:lnTo>
                <a:cubicBezTo>
                  <a:pt x="3904259" y="527062"/>
                  <a:pt x="3842441" y="480819"/>
                  <a:pt x="3778430" y="437574"/>
                </a:cubicBezTo>
                <a:lnTo>
                  <a:pt x="3731557" y="409098"/>
                </a:lnTo>
                <a:close/>
                <a:moveTo>
                  <a:pt x="1118303" y="381155"/>
                </a:moveTo>
                <a:lnTo>
                  <a:pt x="1134434" y="409095"/>
                </a:lnTo>
                <a:lnTo>
                  <a:pt x="1087556" y="437574"/>
                </a:lnTo>
                <a:cubicBezTo>
                  <a:pt x="1023546" y="480819"/>
                  <a:pt x="961728" y="527062"/>
                  <a:pt x="902304" y="576103"/>
                </a:cubicBezTo>
                <a:lnTo>
                  <a:pt x="814876" y="655563"/>
                </a:lnTo>
                <a:lnTo>
                  <a:pt x="792045" y="632732"/>
                </a:lnTo>
                <a:lnTo>
                  <a:pt x="881766" y="551188"/>
                </a:lnTo>
                <a:cubicBezTo>
                  <a:pt x="941987" y="501490"/>
                  <a:pt x="1004634" y="454626"/>
                  <a:pt x="1069504" y="410801"/>
                </a:cubicBezTo>
                <a:close/>
                <a:moveTo>
                  <a:pt x="3172291" y="109114"/>
                </a:moveTo>
                <a:lnTo>
                  <a:pt x="3382238" y="185956"/>
                </a:lnTo>
                <a:lnTo>
                  <a:pt x="3552811" y="268125"/>
                </a:lnTo>
                <a:lnTo>
                  <a:pt x="3536637" y="296139"/>
                </a:lnTo>
                <a:lnTo>
                  <a:pt x="3369670" y="215706"/>
                </a:lnTo>
                <a:lnTo>
                  <a:pt x="3163909" y="140397"/>
                </a:lnTo>
                <a:close/>
                <a:moveTo>
                  <a:pt x="1693699" y="109113"/>
                </a:moveTo>
                <a:lnTo>
                  <a:pt x="1702081" y="140396"/>
                </a:lnTo>
                <a:lnTo>
                  <a:pt x="1496317" y="215706"/>
                </a:lnTo>
                <a:lnTo>
                  <a:pt x="1329355" y="296136"/>
                </a:lnTo>
                <a:lnTo>
                  <a:pt x="1313181" y="268123"/>
                </a:lnTo>
                <a:lnTo>
                  <a:pt x="1483749" y="185956"/>
                </a:lnTo>
                <a:close/>
                <a:moveTo>
                  <a:pt x="2545637" y="0"/>
                </a:moveTo>
                <a:lnTo>
                  <a:pt x="2682334" y="6903"/>
                </a:lnTo>
                <a:cubicBezTo>
                  <a:pt x="2764315" y="15228"/>
                  <a:pt x="2845096" y="27615"/>
                  <a:pt x="2924472" y="43857"/>
                </a:cubicBezTo>
                <a:lnTo>
                  <a:pt x="2954476" y="51572"/>
                </a:lnTo>
                <a:lnTo>
                  <a:pt x="2946127" y="82731"/>
                </a:lnTo>
                <a:lnTo>
                  <a:pt x="2917965" y="75490"/>
                </a:lnTo>
                <a:cubicBezTo>
                  <a:pt x="2839640" y="59462"/>
                  <a:pt x="2759929" y="47239"/>
                  <a:pt x="2679033" y="39024"/>
                </a:cubicBezTo>
                <a:lnTo>
                  <a:pt x="2545637" y="32288"/>
                </a:lnTo>
                <a:close/>
                <a:moveTo>
                  <a:pt x="2320350" y="0"/>
                </a:moveTo>
                <a:lnTo>
                  <a:pt x="2320350" y="32288"/>
                </a:lnTo>
                <a:lnTo>
                  <a:pt x="2186953" y="39024"/>
                </a:lnTo>
                <a:cubicBezTo>
                  <a:pt x="2106058" y="47239"/>
                  <a:pt x="2026346" y="59462"/>
                  <a:pt x="1948021" y="75490"/>
                </a:cubicBezTo>
                <a:lnTo>
                  <a:pt x="1919863" y="82730"/>
                </a:lnTo>
                <a:lnTo>
                  <a:pt x="1911514" y="51571"/>
                </a:lnTo>
                <a:lnTo>
                  <a:pt x="1941514" y="43857"/>
                </a:lnTo>
                <a:cubicBezTo>
                  <a:pt x="2020890" y="27615"/>
                  <a:pt x="2101671" y="15228"/>
                  <a:pt x="2183652" y="6903"/>
                </a:cubicBez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
          <p:cNvSpPr/>
          <p:nvPr/>
        </p:nvSpPr>
        <p:spPr>
          <a:xfrm>
            <a:off x="-2767248" y="-3203314"/>
            <a:ext cx="13244748" cy="13244748"/>
          </a:xfrm>
          <a:prstGeom prst="donut">
            <a:avLst>
              <a:gd fmla="val 694"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278" name="Google Shape;278;p1"/>
          <p:cNvGrpSpPr/>
          <p:nvPr/>
        </p:nvGrpSpPr>
        <p:grpSpPr>
          <a:xfrm>
            <a:off x="-3460516" y="-3912438"/>
            <a:ext cx="14622251" cy="14652473"/>
            <a:chOff x="-3460516" y="-3912438"/>
            <a:chExt cx="14622251" cy="14652473"/>
          </a:xfrm>
        </p:grpSpPr>
        <p:sp>
          <p:nvSpPr>
            <p:cNvPr id="279" name="Google Shape;279;p1"/>
            <p:cNvSpPr/>
            <p:nvPr/>
          </p:nvSpPr>
          <p:spPr>
            <a:xfrm>
              <a:off x="-3319698" y="-3755764"/>
              <a:ext cx="14349648" cy="14349648"/>
            </a:xfrm>
            <a:prstGeom prst="donut">
              <a:avLst>
                <a:gd fmla="val 694"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
            <p:cNvSpPr/>
            <p:nvPr/>
          </p:nvSpPr>
          <p:spPr>
            <a:xfrm>
              <a:off x="10785811" y="3231098"/>
              <a:ext cx="375924" cy="37592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1"/>
            <p:cNvSpPr/>
            <p:nvPr/>
          </p:nvSpPr>
          <p:spPr>
            <a:xfrm>
              <a:off x="3782052" y="-3912438"/>
              <a:ext cx="375924" cy="37592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1"/>
            <p:cNvSpPr/>
            <p:nvPr/>
          </p:nvSpPr>
          <p:spPr>
            <a:xfrm>
              <a:off x="-3460516" y="3117828"/>
              <a:ext cx="375924" cy="37592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1"/>
            <p:cNvSpPr/>
            <p:nvPr/>
          </p:nvSpPr>
          <p:spPr>
            <a:xfrm>
              <a:off x="3662356" y="10364111"/>
              <a:ext cx="375924" cy="37592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1"/>
            <p:cNvSpPr/>
            <p:nvPr/>
          </p:nvSpPr>
          <p:spPr>
            <a:xfrm>
              <a:off x="8811252" y="-1695878"/>
              <a:ext cx="375924" cy="37592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1"/>
            <p:cNvSpPr/>
            <p:nvPr/>
          </p:nvSpPr>
          <p:spPr>
            <a:xfrm>
              <a:off x="9130338" y="7802628"/>
              <a:ext cx="375924" cy="37592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
            <p:cNvSpPr/>
            <p:nvPr/>
          </p:nvSpPr>
          <p:spPr>
            <a:xfrm>
              <a:off x="-1666248" y="-1507916"/>
              <a:ext cx="375924" cy="37592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1"/>
            <p:cNvSpPr/>
            <p:nvPr/>
          </p:nvSpPr>
          <p:spPr>
            <a:xfrm>
              <a:off x="-1478286" y="8178552"/>
              <a:ext cx="375924" cy="375924"/>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8" name="Google Shape;288;p1"/>
          <p:cNvSpPr txBox="1"/>
          <p:nvPr/>
        </p:nvSpPr>
        <p:spPr>
          <a:xfrm>
            <a:off x="7412019" y="1262027"/>
            <a:ext cx="131318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4400" u="sng">
                <a:solidFill>
                  <a:schemeClr val="dk1"/>
                </a:solidFill>
                <a:latin typeface="Century Gothic"/>
                <a:ea typeface="Century Gothic"/>
                <a:cs typeface="Century Gothic"/>
                <a:sym typeface="Century Gothic"/>
              </a:rPr>
              <a:t>奈落</a:t>
            </a:r>
            <a:endParaRPr b="1" sz="4400" u="sng">
              <a:solidFill>
                <a:schemeClr val="dk1"/>
              </a:solidFill>
              <a:latin typeface="Century Gothic"/>
              <a:ea typeface="Century Gothic"/>
              <a:cs typeface="Century Gothic"/>
              <a:sym typeface="Century Gothic"/>
            </a:endParaRPr>
          </a:p>
        </p:txBody>
      </p:sp>
      <p:sp>
        <p:nvSpPr>
          <p:cNvPr id="289" name="Google Shape;289;p1"/>
          <p:cNvSpPr txBox="1"/>
          <p:nvPr/>
        </p:nvSpPr>
        <p:spPr>
          <a:xfrm>
            <a:off x="7411635" y="2049741"/>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專題習作演示</a:t>
            </a:r>
            <a:endParaRPr b="1" sz="1800">
              <a:solidFill>
                <a:schemeClr val="dk1"/>
              </a:solidFill>
              <a:latin typeface="Century Gothic"/>
              <a:ea typeface="Century Gothic"/>
              <a:cs typeface="Century Gothic"/>
              <a:sym typeface="Century Gothic"/>
            </a:endParaRPr>
          </a:p>
        </p:txBody>
      </p:sp>
      <p:sp>
        <p:nvSpPr>
          <p:cNvPr id="290" name="Google Shape;290;p1"/>
          <p:cNvSpPr txBox="1"/>
          <p:nvPr/>
        </p:nvSpPr>
        <p:spPr>
          <a:xfrm>
            <a:off x="7411635" y="4266335"/>
            <a:ext cx="145424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隊長:何凱華</a:t>
            </a:r>
            <a:endParaRPr b="1"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隊員:郁竣賢</a:t>
            </a:r>
            <a:endParaRPr b="1"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        馬浩天 </a:t>
            </a:r>
            <a:endParaRPr b="1"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        張嘉浩</a:t>
            </a:r>
            <a:endParaRPr b="1"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5000" fill="hold"/>
                                        <p:tgtEl>
                                          <p:spTgt spid="88"/>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15"/>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69"/>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9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250"/>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277"/>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278"/>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27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
          <p:cNvSpPr txBox="1"/>
          <p:nvPr/>
        </p:nvSpPr>
        <p:spPr>
          <a:xfrm>
            <a:off x="764771" y="53201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場景</a:t>
            </a:r>
            <a:endParaRPr sz="1800">
              <a:solidFill>
                <a:schemeClr val="dk1"/>
              </a:solidFill>
              <a:latin typeface="Calibri"/>
              <a:ea typeface="Calibri"/>
              <a:cs typeface="Calibri"/>
              <a:sym typeface="Calibri"/>
            </a:endParaRPr>
          </a:p>
        </p:txBody>
      </p:sp>
      <p:pic>
        <p:nvPicPr>
          <p:cNvPr id="350" name="Google Shape;350;p10"/>
          <p:cNvPicPr preferRelativeResize="0"/>
          <p:nvPr/>
        </p:nvPicPr>
        <p:blipFill rotWithShape="1">
          <a:blip r:embed="rId3">
            <a:alphaModFix/>
          </a:blip>
          <a:srcRect b="0" l="0" r="0" t="0"/>
          <a:stretch/>
        </p:blipFill>
        <p:spPr>
          <a:xfrm>
            <a:off x="3000375" y="514350"/>
            <a:ext cx="6191250" cy="582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1"/>
          <p:cNvSpPr txBox="1"/>
          <p:nvPr/>
        </p:nvSpPr>
        <p:spPr>
          <a:xfrm>
            <a:off x="465514" y="565266"/>
            <a:ext cx="1729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主角/NPC(重要)</a:t>
            </a:r>
            <a:endParaRPr sz="1800">
              <a:solidFill>
                <a:schemeClr val="dk1"/>
              </a:solidFill>
              <a:latin typeface="Calibri"/>
              <a:ea typeface="Calibri"/>
              <a:cs typeface="Calibri"/>
              <a:sym typeface="Calibri"/>
            </a:endParaRPr>
          </a:p>
        </p:txBody>
      </p:sp>
      <p:pic>
        <p:nvPicPr>
          <p:cNvPr id="356" name="Google Shape;356;p11"/>
          <p:cNvPicPr preferRelativeResize="0"/>
          <p:nvPr/>
        </p:nvPicPr>
        <p:blipFill rotWithShape="1">
          <a:blip r:embed="rId3">
            <a:alphaModFix/>
          </a:blip>
          <a:srcRect b="0" l="0" r="0" t="0"/>
          <a:stretch/>
        </p:blipFill>
        <p:spPr>
          <a:xfrm>
            <a:off x="6048249" y="1347733"/>
            <a:ext cx="1133302" cy="1841616"/>
          </a:xfrm>
          <a:prstGeom prst="rect">
            <a:avLst/>
          </a:prstGeom>
          <a:noFill/>
          <a:ln>
            <a:noFill/>
          </a:ln>
        </p:spPr>
      </p:pic>
      <p:pic>
        <p:nvPicPr>
          <p:cNvPr id="357" name="Google Shape;357;p11"/>
          <p:cNvPicPr preferRelativeResize="0"/>
          <p:nvPr/>
        </p:nvPicPr>
        <p:blipFill rotWithShape="1">
          <a:blip r:embed="rId4">
            <a:alphaModFix/>
          </a:blip>
          <a:srcRect b="0" l="0" r="0" t="0"/>
          <a:stretch/>
        </p:blipFill>
        <p:spPr>
          <a:xfrm>
            <a:off x="7862765" y="1417968"/>
            <a:ext cx="1133302" cy="1841616"/>
          </a:xfrm>
          <a:prstGeom prst="rect">
            <a:avLst/>
          </a:prstGeom>
          <a:noFill/>
          <a:ln>
            <a:noFill/>
          </a:ln>
        </p:spPr>
      </p:pic>
      <p:pic>
        <p:nvPicPr>
          <p:cNvPr id="358" name="Google Shape;358;p11"/>
          <p:cNvPicPr preferRelativeResize="0"/>
          <p:nvPr/>
        </p:nvPicPr>
        <p:blipFill rotWithShape="1">
          <a:blip r:embed="rId5">
            <a:alphaModFix/>
          </a:blip>
          <a:srcRect b="0" l="0" r="0" t="0"/>
          <a:stretch/>
        </p:blipFill>
        <p:spPr>
          <a:xfrm>
            <a:off x="465514" y="1695125"/>
            <a:ext cx="895430" cy="1455074"/>
          </a:xfrm>
          <a:prstGeom prst="rect">
            <a:avLst/>
          </a:prstGeom>
          <a:noFill/>
          <a:ln>
            <a:noFill/>
          </a:ln>
        </p:spPr>
      </p:pic>
      <p:pic>
        <p:nvPicPr>
          <p:cNvPr descr="A picture containing drawing&#10;&#10;Description automatically generated" id="359" name="Google Shape;359;p11"/>
          <p:cNvPicPr preferRelativeResize="0"/>
          <p:nvPr/>
        </p:nvPicPr>
        <p:blipFill rotWithShape="1">
          <a:blip r:embed="rId6">
            <a:alphaModFix/>
          </a:blip>
          <a:srcRect b="0" l="0" r="0" t="0"/>
          <a:stretch/>
        </p:blipFill>
        <p:spPr>
          <a:xfrm>
            <a:off x="2042158" y="1524735"/>
            <a:ext cx="1510361" cy="1716319"/>
          </a:xfrm>
          <a:prstGeom prst="rect">
            <a:avLst/>
          </a:prstGeom>
          <a:noFill/>
          <a:ln>
            <a:noFill/>
          </a:ln>
        </p:spPr>
      </p:pic>
      <p:pic>
        <p:nvPicPr>
          <p:cNvPr id="360" name="Google Shape;360;p11"/>
          <p:cNvPicPr preferRelativeResize="0"/>
          <p:nvPr/>
        </p:nvPicPr>
        <p:blipFill rotWithShape="1">
          <a:blip r:embed="rId7">
            <a:alphaModFix/>
          </a:blip>
          <a:srcRect b="0" l="0" r="0" t="0"/>
          <a:stretch/>
        </p:blipFill>
        <p:spPr>
          <a:xfrm>
            <a:off x="4233733" y="1417968"/>
            <a:ext cx="1133302" cy="1841616"/>
          </a:xfrm>
          <a:prstGeom prst="rect">
            <a:avLst/>
          </a:prstGeom>
          <a:noFill/>
          <a:ln>
            <a:noFill/>
          </a:ln>
        </p:spPr>
      </p:pic>
      <p:sp>
        <p:nvSpPr>
          <p:cNvPr id="361" name="Google Shape;361;p11"/>
          <p:cNvSpPr txBox="1"/>
          <p:nvPr/>
        </p:nvSpPr>
        <p:spPr>
          <a:xfrm>
            <a:off x="465514" y="4389120"/>
            <a:ext cx="110487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主角                            鬼兄                              鬼弟                             村長                       軍事長                           樹妖</a:t>
            </a:r>
            <a:endParaRPr sz="1800">
              <a:solidFill>
                <a:schemeClr val="dk1"/>
              </a:solidFill>
              <a:latin typeface="Calibri"/>
              <a:ea typeface="Calibri"/>
              <a:cs typeface="Calibri"/>
              <a:sym typeface="Calibri"/>
            </a:endParaRPr>
          </a:p>
        </p:txBody>
      </p:sp>
      <p:pic>
        <p:nvPicPr>
          <p:cNvPr descr="A picture containing flower, tree, fruit&#10;&#10;Description automatically generated" id="362" name="Google Shape;362;p11"/>
          <p:cNvPicPr preferRelativeResize="0"/>
          <p:nvPr/>
        </p:nvPicPr>
        <p:blipFill rotWithShape="1">
          <a:blip r:embed="rId8">
            <a:alphaModFix/>
          </a:blip>
          <a:srcRect b="0" l="0" r="0" t="0"/>
          <a:stretch/>
        </p:blipFill>
        <p:spPr>
          <a:xfrm>
            <a:off x="9695913" y="1518792"/>
            <a:ext cx="1717896" cy="2069284"/>
          </a:xfrm>
          <a:prstGeom prst="rect">
            <a:avLst/>
          </a:prstGeom>
          <a:noFill/>
          <a:ln>
            <a:noFill/>
          </a:ln>
        </p:spPr>
      </p:pic>
      <p:pic>
        <p:nvPicPr>
          <p:cNvPr id="363" name="Google Shape;363;p11"/>
          <p:cNvPicPr preferRelativeResize="0"/>
          <p:nvPr/>
        </p:nvPicPr>
        <p:blipFill rotWithShape="1">
          <a:blip r:embed="rId9">
            <a:alphaModFix/>
          </a:blip>
          <a:srcRect b="0" l="0" r="0" t="0"/>
          <a:stretch/>
        </p:blipFill>
        <p:spPr>
          <a:xfrm>
            <a:off x="10205390" y="1782521"/>
            <a:ext cx="698942" cy="1200746"/>
          </a:xfrm>
          <a:prstGeom prst="rect">
            <a:avLst/>
          </a:prstGeom>
          <a:noFill/>
          <a:ln>
            <a:noFill/>
          </a:ln>
        </p:spPr>
      </p:pic>
    </p:spTree>
  </p:cSld>
  <p:clrMapOvr>
    <a:masterClrMapping/>
  </p:clrMapOvr>
  <mc:AlternateContent>
    <mc:Choice Requires="p14">
      <p:transition spd="slow" p14:dur="1300">
        <p14:pan dir="u"/>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2"/>
          <p:cNvPicPr preferRelativeResize="0"/>
          <p:nvPr/>
        </p:nvPicPr>
        <p:blipFill rotWithShape="1">
          <a:blip r:embed="rId3">
            <a:alphaModFix/>
          </a:blip>
          <a:srcRect b="0" l="0" r="0" t="0"/>
          <a:stretch/>
        </p:blipFill>
        <p:spPr>
          <a:xfrm>
            <a:off x="3757819" y="1568257"/>
            <a:ext cx="1181145" cy="1919361"/>
          </a:xfrm>
          <a:prstGeom prst="rect">
            <a:avLst/>
          </a:prstGeom>
          <a:noFill/>
          <a:ln>
            <a:noFill/>
          </a:ln>
        </p:spPr>
      </p:pic>
      <p:pic>
        <p:nvPicPr>
          <p:cNvPr descr="A picture containing toy, grass, colorful, colored&#10;&#10;Description automatically generated" id="369" name="Google Shape;369;p12"/>
          <p:cNvPicPr preferRelativeResize="0"/>
          <p:nvPr/>
        </p:nvPicPr>
        <p:blipFill rotWithShape="1">
          <a:blip r:embed="rId4">
            <a:alphaModFix/>
          </a:blip>
          <a:srcRect b="0" l="0" r="0" t="0"/>
          <a:stretch/>
        </p:blipFill>
        <p:spPr>
          <a:xfrm>
            <a:off x="6497974" y="1889600"/>
            <a:ext cx="1181144" cy="1598018"/>
          </a:xfrm>
          <a:prstGeom prst="rect">
            <a:avLst/>
          </a:prstGeom>
          <a:noFill/>
          <a:ln>
            <a:noFill/>
          </a:ln>
        </p:spPr>
      </p:pic>
      <p:pic>
        <p:nvPicPr>
          <p:cNvPr id="370" name="Google Shape;370;p12"/>
          <p:cNvPicPr preferRelativeResize="0"/>
          <p:nvPr/>
        </p:nvPicPr>
        <p:blipFill rotWithShape="1">
          <a:blip r:embed="rId5">
            <a:alphaModFix/>
          </a:blip>
          <a:srcRect b="0" l="0" r="0" t="0"/>
          <a:stretch/>
        </p:blipFill>
        <p:spPr>
          <a:xfrm>
            <a:off x="1200071" y="1747674"/>
            <a:ext cx="998738" cy="1560528"/>
          </a:xfrm>
          <a:prstGeom prst="rect">
            <a:avLst/>
          </a:prstGeom>
          <a:noFill/>
          <a:ln>
            <a:noFill/>
          </a:ln>
        </p:spPr>
      </p:pic>
      <p:pic>
        <p:nvPicPr>
          <p:cNvPr descr="A picture containing drawing, toy&#10;&#10;Description automatically generated" id="371" name="Google Shape;371;p12"/>
          <p:cNvPicPr preferRelativeResize="0"/>
          <p:nvPr/>
        </p:nvPicPr>
        <p:blipFill rotWithShape="1">
          <a:blip r:embed="rId6">
            <a:alphaModFix/>
          </a:blip>
          <a:srcRect b="0" l="0" r="0" t="0"/>
          <a:stretch/>
        </p:blipFill>
        <p:spPr>
          <a:xfrm>
            <a:off x="9239708" y="1728928"/>
            <a:ext cx="1181144" cy="1598018"/>
          </a:xfrm>
          <a:prstGeom prst="rect">
            <a:avLst/>
          </a:prstGeom>
          <a:noFill/>
          <a:ln>
            <a:noFill/>
          </a:ln>
        </p:spPr>
      </p:pic>
      <p:sp>
        <p:nvSpPr>
          <p:cNvPr id="372" name="Google Shape;372;p12"/>
          <p:cNvSpPr txBox="1"/>
          <p:nvPr/>
        </p:nvSpPr>
        <p:spPr>
          <a:xfrm>
            <a:off x="1200071" y="4754880"/>
            <a:ext cx="9041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    NPC1                                       NPC2                                            NPC3                                          NPC4</a:t>
            </a:r>
            <a:endParaRPr sz="1800">
              <a:solidFill>
                <a:schemeClr val="dk1"/>
              </a:solidFill>
              <a:latin typeface="Calibri"/>
              <a:ea typeface="Calibri"/>
              <a:cs typeface="Calibri"/>
              <a:sym typeface="Calibri"/>
            </a:endParaRPr>
          </a:p>
        </p:txBody>
      </p:sp>
      <p:sp>
        <p:nvSpPr>
          <p:cNvPr id="373" name="Google Shape;373;p12"/>
          <p:cNvSpPr txBox="1"/>
          <p:nvPr/>
        </p:nvSpPr>
        <p:spPr>
          <a:xfrm>
            <a:off x="498764" y="565266"/>
            <a:ext cx="16401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NPC(一般人物)</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3"/>
          <p:cNvSpPr txBox="1"/>
          <p:nvPr/>
        </p:nvSpPr>
        <p:spPr>
          <a:xfrm>
            <a:off x="935420" y="588580"/>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遊戲中的武器</a:t>
            </a:r>
            <a:endParaRPr sz="1800">
              <a:solidFill>
                <a:schemeClr val="dk1"/>
              </a:solidFill>
              <a:latin typeface="Calibri"/>
              <a:ea typeface="Calibri"/>
              <a:cs typeface="Calibri"/>
              <a:sym typeface="Calibri"/>
            </a:endParaRPr>
          </a:p>
        </p:txBody>
      </p:sp>
      <p:pic>
        <p:nvPicPr>
          <p:cNvPr id="379" name="Google Shape;379;p13"/>
          <p:cNvPicPr preferRelativeResize="0"/>
          <p:nvPr/>
        </p:nvPicPr>
        <p:blipFill rotWithShape="1">
          <a:blip r:embed="rId3">
            <a:alphaModFix/>
          </a:blip>
          <a:srcRect b="0" l="0" r="0" t="0"/>
          <a:stretch/>
        </p:blipFill>
        <p:spPr>
          <a:xfrm>
            <a:off x="248944" y="1190318"/>
            <a:ext cx="1510137" cy="4063641"/>
          </a:xfrm>
          <a:prstGeom prst="rect">
            <a:avLst/>
          </a:prstGeom>
          <a:noFill/>
          <a:ln>
            <a:noFill/>
          </a:ln>
        </p:spPr>
      </p:pic>
      <p:pic>
        <p:nvPicPr>
          <p:cNvPr id="380" name="Google Shape;380;p13"/>
          <p:cNvPicPr preferRelativeResize="0"/>
          <p:nvPr/>
        </p:nvPicPr>
        <p:blipFill rotWithShape="1">
          <a:blip r:embed="rId4">
            <a:alphaModFix/>
          </a:blip>
          <a:srcRect b="0" l="0" r="0" t="0"/>
          <a:stretch/>
        </p:blipFill>
        <p:spPr>
          <a:xfrm>
            <a:off x="2139278" y="1190644"/>
            <a:ext cx="1285963" cy="4063642"/>
          </a:xfrm>
          <a:prstGeom prst="rect">
            <a:avLst/>
          </a:prstGeom>
          <a:noFill/>
          <a:ln>
            <a:noFill/>
          </a:ln>
        </p:spPr>
      </p:pic>
      <p:pic>
        <p:nvPicPr>
          <p:cNvPr id="381" name="Google Shape;381;p13"/>
          <p:cNvPicPr preferRelativeResize="0"/>
          <p:nvPr/>
        </p:nvPicPr>
        <p:blipFill rotWithShape="1">
          <a:blip r:embed="rId5">
            <a:alphaModFix/>
          </a:blip>
          <a:srcRect b="0" l="0" r="0" t="0"/>
          <a:stretch/>
        </p:blipFill>
        <p:spPr>
          <a:xfrm>
            <a:off x="3946984" y="1190318"/>
            <a:ext cx="1523106" cy="4104642"/>
          </a:xfrm>
          <a:prstGeom prst="rect">
            <a:avLst/>
          </a:prstGeom>
          <a:noFill/>
          <a:ln>
            <a:noFill/>
          </a:ln>
        </p:spPr>
      </p:pic>
      <p:pic>
        <p:nvPicPr>
          <p:cNvPr id="382" name="Google Shape;382;p13"/>
          <p:cNvPicPr preferRelativeResize="0"/>
          <p:nvPr/>
        </p:nvPicPr>
        <p:blipFill rotWithShape="1">
          <a:blip r:embed="rId6">
            <a:alphaModFix/>
          </a:blip>
          <a:srcRect b="0" l="0" r="0" t="0"/>
          <a:stretch/>
        </p:blipFill>
        <p:spPr>
          <a:xfrm>
            <a:off x="5991833" y="1190318"/>
            <a:ext cx="1413519" cy="4104642"/>
          </a:xfrm>
          <a:prstGeom prst="rect">
            <a:avLst/>
          </a:prstGeom>
          <a:noFill/>
          <a:ln>
            <a:noFill/>
          </a:ln>
        </p:spPr>
      </p:pic>
      <p:pic>
        <p:nvPicPr>
          <p:cNvPr id="383" name="Google Shape;383;p13"/>
          <p:cNvPicPr preferRelativeResize="0"/>
          <p:nvPr/>
        </p:nvPicPr>
        <p:blipFill rotWithShape="1">
          <a:blip r:embed="rId7">
            <a:alphaModFix/>
          </a:blip>
          <a:srcRect b="0" l="0" r="0" t="0"/>
          <a:stretch/>
        </p:blipFill>
        <p:spPr>
          <a:xfrm>
            <a:off x="8160084" y="1190318"/>
            <a:ext cx="1642598" cy="2135378"/>
          </a:xfrm>
          <a:prstGeom prst="rect">
            <a:avLst/>
          </a:prstGeom>
          <a:noFill/>
          <a:ln>
            <a:noFill/>
          </a:ln>
        </p:spPr>
      </p:pic>
      <p:pic>
        <p:nvPicPr>
          <p:cNvPr id="384" name="Google Shape;384;p13"/>
          <p:cNvPicPr preferRelativeResize="0"/>
          <p:nvPr/>
        </p:nvPicPr>
        <p:blipFill rotWithShape="1">
          <a:blip r:embed="rId8">
            <a:alphaModFix/>
          </a:blip>
          <a:srcRect b="0" l="0" r="0" t="0"/>
          <a:stretch/>
        </p:blipFill>
        <p:spPr>
          <a:xfrm>
            <a:off x="7927095" y="4785544"/>
            <a:ext cx="3881153" cy="468415"/>
          </a:xfrm>
          <a:prstGeom prst="rect">
            <a:avLst/>
          </a:prstGeom>
          <a:noFill/>
          <a:ln>
            <a:noFill/>
          </a:ln>
        </p:spPr>
      </p:pic>
      <p:sp>
        <p:nvSpPr>
          <p:cNvPr id="385" name="Google Shape;385;p13"/>
          <p:cNvSpPr txBox="1"/>
          <p:nvPr/>
        </p:nvSpPr>
        <p:spPr>
          <a:xfrm>
            <a:off x="765917" y="6000750"/>
            <a:ext cx="9461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斧頭                      長劍                              短刀                           生果刀                                            手術刀</a:t>
            </a:r>
            <a:endParaRPr sz="1800">
              <a:solidFill>
                <a:schemeClr val="dk1"/>
              </a:solidFill>
              <a:latin typeface="Calibri"/>
              <a:ea typeface="Calibri"/>
              <a:cs typeface="Calibri"/>
              <a:sym typeface="Calibri"/>
            </a:endParaRPr>
          </a:p>
        </p:txBody>
      </p:sp>
      <p:sp>
        <p:nvSpPr>
          <p:cNvPr id="386" name="Google Shape;386;p13"/>
          <p:cNvSpPr txBox="1"/>
          <p:nvPr/>
        </p:nvSpPr>
        <p:spPr>
          <a:xfrm>
            <a:off x="10227161" y="1981200"/>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木盾</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4"/>
          <p:cNvSpPr txBox="1"/>
          <p:nvPr/>
        </p:nvSpPr>
        <p:spPr>
          <a:xfrm>
            <a:off x="171168" y="181679"/>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感想</a:t>
            </a:r>
            <a:endParaRPr sz="1800">
              <a:solidFill>
                <a:schemeClr val="dk1"/>
              </a:solidFill>
              <a:latin typeface="Calibri"/>
              <a:ea typeface="Calibri"/>
              <a:cs typeface="Calibri"/>
              <a:sym typeface="Calibri"/>
            </a:endParaRPr>
          </a:p>
        </p:txBody>
      </p:sp>
      <p:sp>
        <p:nvSpPr>
          <p:cNvPr id="392" name="Google Shape;392;p14"/>
          <p:cNvSpPr/>
          <p:nvPr/>
        </p:nvSpPr>
        <p:spPr>
          <a:xfrm>
            <a:off x="171167" y="831366"/>
            <a:ext cx="94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何凱華:</a:t>
            </a:r>
            <a:endParaRPr/>
          </a:p>
        </p:txBody>
      </p:sp>
      <p:sp>
        <p:nvSpPr>
          <p:cNvPr id="393" name="Google Shape;393;p14"/>
          <p:cNvSpPr txBox="1"/>
          <p:nvPr/>
        </p:nvSpPr>
        <p:spPr>
          <a:xfrm>
            <a:off x="641808" y="1669010"/>
            <a:ext cx="1073000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在這些就讀APL課程的時間裡，很高興能有機會學會製作遊戲的技能，也很感恩可以和組員一起製作遊戲，希望未來能在製作遊戲的路上再相見。</a:t>
            </a:r>
            <a:endParaRPr sz="1800">
              <a:solidFill>
                <a:schemeClr val="dk1"/>
              </a:solidFill>
              <a:latin typeface="Calibri"/>
              <a:ea typeface="Calibri"/>
              <a:cs typeface="Calibri"/>
              <a:sym typeface="Calibri"/>
            </a:endParaRPr>
          </a:p>
        </p:txBody>
      </p:sp>
      <p:sp>
        <p:nvSpPr>
          <p:cNvPr id="394" name="Google Shape;394;p14"/>
          <p:cNvSpPr txBox="1"/>
          <p:nvPr/>
        </p:nvSpPr>
        <p:spPr>
          <a:xfrm>
            <a:off x="-2733282" y="3028248"/>
            <a:ext cx="64552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I go to school by bus</a:t>
            </a:r>
            <a:endParaRPr/>
          </a:p>
        </p:txBody>
      </p:sp>
      <p:sp>
        <p:nvSpPr>
          <p:cNvPr id="395" name="Google Shape;395;p14"/>
          <p:cNvSpPr txBox="1"/>
          <p:nvPr/>
        </p:nvSpPr>
        <p:spPr>
          <a:xfrm>
            <a:off x="-1290256" y="2875986"/>
            <a:ext cx="64552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1</a:t>
            </a:r>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5"/>
          <p:cNvSpPr/>
          <p:nvPr/>
        </p:nvSpPr>
        <p:spPr>
          <a:xfrm>
            <a:off x="470641" y="1109601"/>
            <a:ext cx="1113392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entury Gothic"/>
                <a:ea typeface="Century Gothic"/>
                <a:cs typeface="Century Gothic"/>
                <a:sym typeface="Century Gothic"/>
              </a:rPr>
              <a:t>從我第一天進入教室時，所感受到的興奮，緊張，各種心情一直伴隨在課堂之中，從未減退。開始時坐在旁邊的陌生人，到現在竟然成為一起為各自的目的而努力。想當年我覺得創作一款成功而吸引人的遊戲就如</a:t>
            </a:r>
            <a:r>
              <a:rPr lang="zh-TW" sz="1800">
                <a:solidFill>
                  <a:schemeClr val="dk1"/>
                </a:solidFill>
                <a:latin typeface="Calibri"/>
                <a:ea typeface="Calibri"/>
                <a:cs typeface="Calibri"/>
                <a:sym typeface="Calibri"/>
              </a:rPr>
              <a:t>喝水般容易，到發揮自身實力的時候了，卻面對各種難題而無從</a:t>
            </a:r>
            <a:r>
              <a:rPr lang="zh-TW" sz="1800">
                <a:solidFill>
                  <a:schemeClr val="dk1"/>
                </a:solidFill>
                <a:latin typeface="Century Gothic"/>
                <a:ea typeface="Century Gothic"/>
                <a:cs typeface="Century Gothic"/>
                <a:sym typeface="Century Gothic"/>
              </a:rPr>
              <a:t>入手，幸好獲得組員和導師的幫助，才能一步一步地認識到自己的渺小，現在看來，當時的我就好像一個無知的小男孩，淨說空話，但我對遊戲製作的熱情卻有增無減，因為我知道人是要經歷挑戰的，遇到的所有的困難都會轉變成我腳下的基石，以助我眺望更高更遠的風景，古人說:</a:t>
            </a:r>
            <a:r>
              <a:rPr lang="zh-TW" sz="1800">
                <a:solidFill>
                  <a:schemeClr val="dk1"/>
                </a:solidFill>
                <a:latin typeface="Calibri"/>
                <a:ea typeface="Calibri"/>
                <a:cs typeface="Calibri"/>
                <a:sym typeface="Calibri"/>
              </a:rPr>
              <a:t> 「</a:t>
            </a:r>
            <a:r>
              <a:rPr lang="zh-TW" sz="1800">
                <a:solidFill>
                  <a:schemeClr val="dk1"/>
                </a:solidFill>
                <a:latin typeface="Century Gothic"/>
                <a:ea typeface="Century Gothic"/>
                <a:cs typeface="Century Gothic"/>
                <a:sym typeface="Century Gothic"/>
              </a:rPr>
              <a:t>學而不已， 闔棺乃止。</a:t>
            </a:r>
            <a:r>
              <a:rPr lang="zh-TW" sz="1800">
                <a:solidFill>
                  <a:schemeClr val="dk1"/>
                </a:solidFill>
                <a:latin typeface="Calibri"/>
                <a:ea typeface="Calibri"/>
                <a:cs typeface="Calibri"/>
                <a:sym typeface="Calibri"/>
              </a:rPr>
              <a:t> 」</a:t>
            </a:r>
            <a:r>
              <a:rPr lang="zh-TW" sz="1800">
                <a:solidFill>
                  <a:schemeClr val="dk1"/>
                </a:solidFill>
                <a:latin typeface="Century Gothic"/>
                <a:ea typeface="Century Gothic"/>
                <a:cs typeface="Century Gothic"/>
                <a:sym typeface="Century Gothic"/>
              </a:rPr>
              <a:t>儘管我已經理解到自己的無力以及弱小，但製作遊戲又何嘗不是一個講求團體合作的遊戲呢?我相信只要一起齊心協力，克服所有的障礙，就算未能和其他知名的遊戲平起平坐，但也問心無愧。所以希望有朝一日能有緣再創作一款自己心目中的佳作</a:t>
            </a:r>
            <a:r>
              <a:rPr lang="zh-TW"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01" name="Google Shape;401;p15"/>
          <p:cNvSpPr/>
          <p:nvPr/>
        </p:nvSpPr>
        <p:spPr>
          <a:xfrm>
            <a:off x="0" y="47700"/>
            <a:ext cx="94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郁竣賢:</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6"/>
          <p:cNvSpPr/>
          <p:nvPr/>
        </p:nvSpPr>
        <p:spPr>
          <a:xfrm>
            <a:off x="0" y="0"/>
            <a:ext cx="10054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馬浩天: </a:t>
            </a:r>
            <a:endParaRPr sz="1800">
              <a:solidFill>
                <a:schemeClr val="dk1"/>
              </a:solidFill>
              <a:latin typeface="Calibri"/>
              <a:ea typeface="Calibri"/>
              <a:cs typeface="Calibri"/>
              <a:sym typeface="Calibri"/>
            </a:endParaRPr>
          </a:p>
        </p:txBody>
      </p:sp>
      <p:sp>
        <p:nvSpPr>
          <p:cNvPr id="407" name="Google Shape;407;p16"/>
          <p:cNvSpPr txBox="1"/>
          <p:nvPr/>
        </p:nvSpPr>
        <p:spPr>
          <a:xfrm>
            <a:off x="769683" y="1674674"/>
            <a:ext cx="1033218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時光飛逝，歲月如梭，轉眼間兩年的課程就這樣完結了。我在這兩年的課程中得到了很多得着令我畢生難忘一生受用首先我在課程中學會了團隊合作的精神孔子曰：「三人行必有我師焉。」在做報告當中我與組員分工合作彼此合作無間就算我們所做的報告稱得上完美但我認為只要我與組員有盡心盡力盡自己所能地合作完成那便足夠了！其次我在就讀這次課程當中改掉了我的一個缺點那邊是遲到的問題從前的我時不時就會遲到，在就讀程後基於我對遊戲設計的熱愛我順利改掉了我遲到的壞習慣因此我認為這次課程令我受益非淺。</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7"/>
          <p:cNvSpPr/>
          <p:nvPr/>
        </p:nvSpPr>
        <p:spPr>
          <a:xfrm>
            <a:off x="0" y="0"/>
            <a:ext cx="94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dk1"/>
                </a:solidFill>
                <a:latin typeface="Century Gothic"/>
                <a:ea typeface="Century Gothic"/>
                <a:cs typeface="Century Gothic"/>
                <a:sym typeface="Century Gothic"/>
              </a:rPr>
              <a:t>張嘉浩:</a:t>
            </a:r>
            <a:endParaRPr b="1" sz="1800">
              <a:solidFill>
                <a:schemeClr val="dk1"/>
              </a:solidFill>
              <a:latin typeface="Century Gothic"/>
              <a:ea typeface="Century Gothic"/>
              <a:cs typeface="Century Gothic"/>
              <a:sym typeface="Century Gothic"/>
            </a:endParaRPr>
          </a:p>
        </p:txBody>
      </p:sp>
      <p:sp>
        <p:nvSpPr>
          <p:cNvPr id="413" name="Google Shape;413;p17"/>
          <p:cNvSpPr txBox="1"/>
          <p:nvPr/>
        </p:nvSpPr>
        <p:spPr>
          <a:xfrm>
            <a:off x="435983" y="1695797"/>
            <a:ext cx="1086932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古人云：「三人行，必有我師焉。」放諸現實，和我同組的組員與我相處、合作，從當初思索遊戲類型時的懵懂到如今快將完成遊戲時的一葉知秋令我蛻變成長，他們的意見如瑰寶，使我受益匪淺，似是醍醐灌頂，設計遊戲時的我像口渴的旅人在沙漠中徒步尋找綠洲，過程雖然伴隨著痛苦，不再堅持的藉口自然俯拾皆是，但堅持後的成果卻能點燃心中的希望，使我再往回看時，才了解一切起伏跌宕也不過為了走向既定的終點，至少將來回看時，一切都很美好，連痛苦都帶有成長的意味。從此以後，遊戲設計於我而言，沒有應不應該，只有值不值得。時光飛逝，時間如白駒過隙，課堂亦快要告一段落，與組員分道揚鑣也是無可避免的事，能否再會亦是未知之數。此刻，無以名狀的失落、空虛感不禁油然而生，也許我的確抵不過時間的無情，但我相信這無疑是人生中其中一個最寶貴的經驗，各位共勉之。</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8"/>
          <p:cNvSpPr txBox="1"/>
          <p:nvPr/>
        </p:nvSpPr>
        <p:spPr>
          <a:xfrm>
            <a:off x="3444766" y="2644170"/>
            <a:ext cx="530246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9600">
                <a:solidFill>
                  <a:schemeClr val="dk1"/>
                </a:solidFill>
                <a:latin typeface="Calibri"/>
                <a:ea typeface="Calibri"/>
                <a:cs typeface="Calibri"/>
                <a:sym typeface="Calibri"/>
              </a:rPr>
              <a:t>Thank you</a:t>
            </a:r>
            <a:endParaRPr/>
          </a:p>
        </p:txBody>
      </p:sp>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
          <p:cNvSpPr txBox="1"/>
          <p:nvPr/>
        </p:nvSpPr>
        <p:spPr>
          <a:xfrm>
            <a:off x="332509" y="448887"/>
            <a:ext cx="9361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Content</a:t>
            </a:r>
            <a:endParaRPr/>
          </a:p>
        </p:txBody>
      </p:sp>
      <p:sp>
        <p:nvSpPr>
          <p:cNvPr id="296" name="Google Shape;296;p2"/>
          <p:cNvSpPr txBox="1"/>
          <p:nvPr/>
        </p:nvSpPr>
        <p:spPr>
          <a:xfrm>
            <a:off x="332509" y="1379913"/>
            <a:ext cx="115285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	故事大綱										P.3</a:t>
            </a:r>
            <a:endParaRPr sz="1800">
              <a:solidFill>
                <a:schemeClr val="dk1"/>
              </a:solidFill>
              <a:latin typeface="Calibri"/>
              <a:ea typeface="Calibri"/>
              <a:cs typeface="Calibri"/>
              <a:sym typeface="Calibri"/>
            </a:endParaRPr>
          </a:p>
        </p:txBody>
      </p:sp>
      <p:sp>
        <p:nvSpPr>
          <p:cNvPr id="297" name="Google Shape;297;p2"/>
          <p:cNvSpPr txBox="1"/>
          <p:nvPr/>
        </p:nvSpPr>
        <p:spPr>
          <a:xfrm>
            <a:off x="448566" y="2310939"/>
            <a:ext cx="113986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               遊戲操作說明									               P.4</a:t>
            </a:r>
            <a:endParaRPr sz="1800">
              <a:solidFill>
                <a:schemeClr val="dk1"/>
              </a:solidFill>
              <a:latin typeface="Calibri"/>
              <a:ea typeface="Calibri"/>
              <a:cs typeface="Calibri"/>
              <a:sym typeface="Calibri"/>
            </a:endParaRPr>
          </a:p>
        </p:txBody>
      </p:sp>
      <p:sp>
        <p:nvSpPr>
          <p:cNvPr id="298" name="Google Shape;298;p2"/>
          <p:cNvSpPr txBox="1"/>
          <p:nvPr/>
        </p:nvSpPr>
        <p:spPr>
          <a:xfrm>
            <a:off x="515912" y="4172991"/>
            <a:ext cx="116615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               主角/NPC/武器									             P.11-13</a:t>
            </a:r>
            <a:endParaRPr sz="1800">
              <a:solidFill>
                <a:schemeClr val="dk1"/>
              </a:solidFill>
              <a:latin typeface="Calibri"/>
              <a:ea typeface="Calibri"/>
              <a:cs typeface="Calibri"/>
              <a:sym typeface="Calibri"/>
            </a:endParaRPr>
          </a:p>
        </p:txBody>
      </p:sp>
      <p:sp>
        <p:nvSpPr>
          <p:cNvPr id="299" name="Google Shape;299;p2"/>
          <p:cNvSpPr txBox="1"/>
          <p:nvPr/>
        </p:nvSpPr>
        <p:spPr>
          <a:xfrm>
            <a:off x="515912" y="3241965"/>
            <a:ext cx="11533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               場景										             P.5-10</a:t>
            </a:r>
            <a:endParaRPr sz="1800">
              <a:solidFill>
                <a:schemeClr val="dk1"/>
              </a:solidFill>
              <a:latin typeface="Calibri"/>
              <a:ea typeface="Calibri"/>
              <a:cs typeface="Calibri"/>
              <a:sym typeface="Calibri"/>
            </a:endParaRPr>
          </a:p>
        </p:txBody>
      </p:sp>
      <p:sp>
        <p:nvSpPr>
          <p:cNvPr id="300" name="Google Shape;300;p2"/>
          <p:cNvSpPr txBox="1"/>
          <p:nvPr/>
        </p:nvSpPr>
        <p:spPr>
          <a:xfrm>
            <a:off x="515912" y="5104017"/>
            <a:ext cx="116615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               感想										            P.14-17</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
          <p:cNvSpPr txBox="1"/>
          <p:nvPr/>
        </p:nvSpPr>
        <p:spPr>
          <a:xfrm>
            <a:off x="378372" y="357352"/>
            <a:ext cx="1107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000000"/>
                </a:solidFill>
                <a:latin typeface="Calibri"/>
                <a:ea typeface="Calibri"/>
                <a:cs typeface="Calibri"/>
                <a:sym typeface="Calibri"/>
              </a:rPr>
              <a:t>故事大綱</a:t>
            </a:r>
            <a:endParaRPr sz="1800">
              <a:solidFill>
                <a:schemeClr val="dk1"/>
              </a:solidFill>
              <a:latin typeface="Calibri"/>
              <a:ea typeface="Calibri"/>
              <a:cs typeface="Calibri"/>
              <a:sym typeface="Calibri"/>
            </a:endParaRPr>
          </a:p>
        </p:txBody>
      </p:sp>
      <p:sp>
        <p:nvSpPr>
          <p:cNvPr id="306" name="Google Shape;306;p3"/>
          <p:cNvSpPr txBox="1"/>
          <p:nvPr/>
        </p:nvSpPr>
        <p:spPr>
          <a:xfrm>
            <a:off x="1412050" y="1439333"/>
            <a:ext cx="1486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3"/>
          <p:cNvSpPr txBox="1"/>
          <p:nvPr/>
        </p:nvSpPr>
        <p:spPr>
          <a:xfrm>
            <a:off x="592667" y="1346999"/>
            <a:ext cx="112268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600">
                <a:solidFill>
                  <a:schemeClr val="dk1"/>
                </a:solidFill>
                <a:latin typeface="Calibri"/>
                <a:ea typeface="Calibri"/>
                <a:cs typeface="Calibri"/>
                <a:sym typeface="Calibri"/>
              </a:rPr>
              <a:t>主角以沒有背景的情況下來到了遊戲舞台，而遊戲則在這個看似地獄的小島上開始了故事。</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zh-TW" sz="3600">
                <a:solidFill>
                  <a:schemeClr val="dk1"/>
                </a:solidFill>
                <a:latin typeface="Calibri"/>
                <a:ea typeface="Calibri"/>
                <a:cs typeface="Calibri"/>
                <a:sym typeface="Calibri"/>
              </a:rPr>
              <a:t>在遊戲初期，玩家的主要目的將會是離開小島，但伴隨着在當地人類居民和「鬼」的一連串接觸後，玩家將得到更多的線索，以探究小島和自己的袐密。</a:t>
            </a:r>
            <a:endParaRPr sz="3600">
              <a:solidFill>
                <a:schemeClr val="dk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
          <p:cNvSpPr txBox="1"/>
          <p:nvPr/>
        </p:nvSpPr>
        <p:spPr>
          <a:xfrm>
            <a:off x="302547" y="429047"/>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遊戲操作說明</a:t>
            </a:r>
            <a:endParaRPr sz="1800">
              <a:solidFill>
                <a:schemeClr val="dk1"/>
              </a:solidFill>
              <a:latin typeface="Calibri"/>
              <a:ea typeface="Calibri"/>
              <a:cs typeface="Calibri"/>
              <a:sym typeface="Calibri"/>
            </a:endParaRPr>
          </a:p>
        </p:txBody>
      </p:sp>
      <p:pic>
        <p:nvPicPr>
          <p:cNvPr descr="wasd的圖片搜尋結果" id="313" name="Google Shape;313;p4"/>
          <p:cNvPicPr preferRelativeResize="0"/>
          <p:nvPr/>
        </p:nvPicPr>
        <p:blipFill rotWithShape="1">
          <a:blip r:embed="rId3">
            <a:alphaModFix/>
          </a:blip>
          <a:srcRect b="0" l="0" r="0" t="0"/>
          <a:stretch/>
        </p:blipFill>
        <p:spPr>
          <a:xfrm>
            <a:off x="699505" y="1501220"/>
            <a:ext cx="4786895" cy="3156577"/>
          </a:xfrm>
          <a:prstGeom prst="rect">
            <a:avLst/>
          </a:prstGeom>
          <a:noFill/>
          <a:ln>
            <a:noFill/>
          </a:ln>
        </p:spPr>
      </p:pic>
      <p:sp>
        <p:nvSpPr>
          <p:cNvPr id="314" name="Google Shape;314;p4"/>
          <p:cNvSpPr txBox="1"/>
          <p:nvPr/>
        </p:nvSpPr>
        <p:spPr>
          <a:xfrm>
            <a:off x="5164667" y="5226554"/>
            <a:ext cx="687880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以WASD進行基本移動，空白鍵作場景和對話的觸發</a:t>
            </a:r>
            <a:endParaRPr/>
          </a:p>
          <a:p>
            <a:pPr indent="0" lvl="0" marL="0" marR="0" rtl="0" algn="l">
              <a:spcBef>
                <a:spcPts val="0"/>
              </a:spcBef>
              <a:spcAft>
                <a:spcPts val="0"/>
              </a:spcAft>
              <a:buNone/>
            </a:pPr>
            <a:r>
              <a:rPr lang="zh-TW" sz="1800">
                <a:solidFill>
                  <a:schemeClr val="dk1"/>
                </a:solidFill>
                <a:latin typeface="Calibri"/>
                <a:ea typeface="Calibri"/>
                <a:cs typeface="Calibri"/>
                <a:sym typeface="Calibri"/>
              </a:rPr>
              <a:t>在和敵人的攻擊手段上提供了不同武器，而武器也有相當的獨特性</a:t>
            </a:r>
            <a:endParaRPr/>
          </a:p>
          <a:p>
            <a:pPr indent="0" lvl="0" marL="0" marR="0" rtl="0" algn="l">
              <a:spcBef>
                <a:spcPts val="0"/>
              </a:spcBef>
              <a:spcAft>
                <a:spcPts val="0"/>
              </a:spcAft>
              <a:buNone/>
            </a:pPr>
            <a:r>
              <a:rPr lang="zh-TW" sz="1800">
                <a:solidFill>
                  <a:schemeClr val="dk1"/>
                </a:solidFill>
                <a:latin typeface="Calibri"/>
                <a:ea typeface="Calibri"/>
                <a:cs typeface="Calibri"/>
                <a:sym typeface="Calibri"/>
              </a:rPr>
              <a:t>在個別情景中，更有特別的移動方法</a:t>
            </a:r>
            <a:endParaRPr/>
          </a:p>
          <a:p>
            <a:pPr indent="0" lvl="0" marL="0" marR="0" rtl="0" algn="l">
              <a:spcBef>
                <a:spcPts val="0"/>
              </a:spcBef>
              <a:spcAft>
                <a:spcPts val="0"/>
              </a:spcAft>
              <a:buNone/>
            </a:pPr>
            <a:r>
              <a:rPr lang="zh-TW" sz="1800">
                <a:solidFill>
                  <a:schemeClr val="dk1"/>
                </a:solidFill>
                <a:latin typeface="Calibri"/>
                <a:ea typeface="Calibri"/>
                <a:cs typeface="Calibri"/>
                <a:sym typeface="Calibri"/>
              </a:rPr>
              <a:t>遊戲中設有了隱藏的計算方法，將影響遊戲結局</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
          <p:cNvSpPr txBox="1"/>
          <p:nvPr/>
        </p:nvSpPr>
        <p:spPr>
          <a:xfrm>
            <a:off x="764771" y="53201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場景</a:t>
            </a:r>
            <a:endParaRPr sz="1800">
              <a:solidFill>
                <a:schemeClr val="dk1"/>
              </a:solidFill>
              <a:latin typeface="Calibri"/>
              <a:ea typeface="Calibri"/>
              <a:cs typeface="Calibri"/>
              <a:sym typeface="Calibri"/>
            </a:endParaRPr>
          </a:p>
        </p:txBody>
      </p:sp>
      <p:pic>
        <p:nvPicPr>
          <p:cNvPr descr="A picture containing green, small, sitting, large&#10;&#10;Description automatically generated" id="320" name="Google Shape;320;p5"/>
          <p:cNvPicPr preferRelativeResize="0"/>
          <p:nvPr/>
        </p:nvPicPr>
        <p:blipFill rotWithShape="1">
          <a:blip r:embed="rId3">
            <a:alphaModFix/>
          </a:blip>
          <a:srcRect b="0" l="0" r="0" t="0"/>
          <a:stretch/>
        </p:blipFill>
        <p:spPr>
          <a:xfrm>
            <a:off x="1518598" y="4284"/>
            <a:ext cx="9154803" cy="68494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
          <p:cNvSpPr txBox="1"/>
          <p:nvPr/>
        </p:nvSpPr>
        <p:spPr>
          <a:xfrm>
            <a:off x="764771" y="53201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場景</a:t>
            </a:r>
            <a:endParaRPr sz="1800">
              <a:solidFill>
                <a:schemeClr val="dk1"/>
              </a:solidFill>
              <a:latin typeface="Calibri"/>
              <a:ea typeface="Calibri"/>
              <a:cs typeface="Calibri"/>
              <a:sym typeface="Calibri"/>
            </a:endParaRPr>
          </a:p>
        </p:txBody>
      </p:sp>
      <p:pic>
        <p:nvPicPr>
          <p:cNvPr descr="A picture containing circuit, room&#10;&#10;Description automatically generated" id="326" name="Google Shape;326;p6"/>
          <p:cNvPicPr preferRelativeResize="0"/>
          <p:nvPr/>
        </p:nvPicPr>
        <p:blipFill rotWithShape="1">
          <a:blip r:embed="rId3">
            <a:alphaModFix/>
          </a:blip>
          <a:srcRect b="0" l="0" r="0" t="0"/>
          <a:stretch/>
        </p:blipFill>
        <p:spPr>
          <a:xfrm>
            <a:off x="2502596" y="0"/>
            <a:ext cx="7186808"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7"/>
          <p:cNvSpPr txBox="1"/>
          <p:nvPr/>
        </p:nvSpPr>
        <p:spPr>
          <a:xfrm>
            <a:off x="764771" y="53201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場景</a:t>
            </a:r>
            <a:endParaRPr sz="1800">
              <a:solidFill>
                <a:schemeClr val="dk1"/>
              </a:solidFill>
              <a:latin typeface="Calibri"/>
              <a:ea typeface="Calibri"/>
              <a:cs typeface="Calibri"/>
              <a:sym typeface="Calibri"/>
            </a:endParaRPr>
          </a:p>
        </p:txBody>
      </p:sp>
      <p:pic>
        <p:nvPicPr>
          <p:cNvPr descr="A sign on the side of the room&#10;&#10;Description automatically generated" id="332" name="Google Shape;332;p7"/>
          <p:cNvPicPr preferRelativeResize="0"/>
          <p:nvPr/>
        </p:nvPicPr>
        <p:blipFill rotWithShape="1">
          <a:blip r:embed="rId3">
            <a:alphaModFix/>
          </a:blip>
          <a:srcRect b="0" l="0" r="0" t="0"/>
          <a:stretch/>
        </p:blipFill>
        <p:spPr>
          <a:xfrm>
            <a:off x="3647733" y="690180"/>
            <a:ext cx="4896533" cy="54776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8"/>
          <p:cNvSpPr txBox="1"/>
          <p:nvPr/>
        </p:nvSpPr>
        <p:spPr>
          <a:xfrm>
            <a:off x="764771" y="53201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場景</a:t>
            </a:r>
            <a:endParaRPr sz="1800">
              <a:solidFill>
                <a:schemeClr val="dk1"/>
              </a:solidFill>
              <a:latin typeface="Calibri"/>
              <a:ea typeface="Calibri"/>
              <a:cs typeface="Calibri"/>
              <a:sym typeface="Calibri"/>
            </a:endParaRPr>
          </a:p>
        </p:txBody>
      </p:sp>
      <p:pic>
        <p:nvPicPr>
          <p:cNvPr descr="A picture containing clothing, fabric, rug&#10;&#10;Description automatically generated" id="338" name="Google Shape;338;p8"/>
          <p:cNvPicPr preferRelativeResize="0"/>
          <p:nvPr/>
        </p:nvPicPr>
        <p:blipFill rotWithShape="1">
          <a:blip r:embed="rId3">
            <a:alphaModFix/>
          </a:blip>
          <a:srcRect b="0" l="0" r="0" t="0"/>
          <a:stretch/>
        </p:blipFill>
        <p:spPr>
          <a:xfrm>
            <a:off x="3810000" y="0"/>
            <a:ext cx="457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9"/>
          <p:cNvSpPr txBox="1"/>
          <p:nvPr/>
        </p:nvSpPr>
        <p:spPr>
          <a:xfrm>
            <a:off x="764771" y="53201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場景</a:t>
            </a:r>
            <a:endParaRPr sz="1800">
              <a:solidFill>
                <a:schemeClr val="dk1"/>
              </a:solidFill>
              <a:latin typeface="Calibri"/>
              <a:ea typeface="Calibri"/>
              <a:cs typeface="Calibri"/>
              <a:sym typeface="Calibri"/>
            </a:endParaRPr>
          </a:p>
        </p:txBody>
      </p:sp>
      <p:pic>
        <p:nvPicPr>
          <p:cNvPr id="344" name="Google Shape;344;p9"/>
          <p:cNvPicPr preferRelativeResize="0"/>
          <p:nvPr/>
        </p:nvPicPr>
        <p:blipFill rotWithShape="1">
          <a:blip r:embed="rId3">
            <a:alphaModFix/>
          </a:blip>
          <a:srcRect b="0" l="0" r="0" t="0"/>
          <a:stretch/>
        </p:blipFill>
        <p:spPr>
          <a:xfrm>
            <a:off x="3028950" y="366712"/>
            <a:ext cx="6134100" cy="612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2018-02-09T06:25:44Z</dcterms:created>
  <dc:creator>Nahid Ahmed</dc:creator>
</cp:coreProperties>
</file>