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64b4b4d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64b4b4d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b4b4da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b4b4d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b4b4d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4b4b4d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64b4b4d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64b4b4d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64b4b4d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64b4b4d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64b4b4d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64b4b4d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64b4b4d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64b4b4d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4b4b4d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4b4b4d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4b4b4d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4b4b4d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4b4b4d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4b4b4d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4b4b4d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4b4b4d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4b4b4d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4b4b4d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64b4b4d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64b4b4d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64b4b4d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64b4b4d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2150" y="2722750"/>
            <a:ext cx="85206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НАУЧНО-ИССЛЕДОВАТЕЛЬСКАЯ РАБОТА НА ТЕМУ: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 «Применение машинного обучения в поисковых системах»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29300" y="4350900"/>
            <a:ext cx="331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Студент: Волков Г.В.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Руководитель: Шаповалова М.С.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3075" y="525700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525699"/>
            <a:ext cx="1022075" cy="11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LambdaRank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𝜆 – показывает насколько надо увеличить рейтинг 𝑖-го документа. Для этого надо изменить веса 𝜔: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Таким образом, алгоритм LambdaRank заключается в итерационном пересчете весов: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563" y="1979146"/>
            <a:ext cx="5254874" cy="9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488" y="3777550"/>
            <a:ext cx="1521025" cy="8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ListNet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 обучения формализована как минимизация общих потерь в отношении обучающих данных. В данном алгоритме используется вероятностные модели для вычисления функции потерь по списку.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60" y="2283575"/>
            <a:ext cx="3381875" cy="1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50" y="3612125"/>
            <a:ext cx="5387899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ListNet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Градиент функции потери можно найти по следующей формуле: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минимизации целевой функции используется градиентный спуск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47" y="1736938"/>
            <a:ext cx="4873301" cy="16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сравнения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качестве критериев сравнения используются основные метрики оценки качества ранжирования: MAP, NDCG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MAP — метрика средней точности нахождения релевантных документов.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NDCG — мера качества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23" y="3385400"/>
            <a:ext cx="2848475" cy="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250" y="3353350"/>
            <a:ext cx="2578800" cy="9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878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оценки общей эффективности обучения методам ранжирования используется показатель «выигрышное число». Оно определяется как количество алгоритмов, которое алгоритм может превзойти на наборе датасетов,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6" y="3027525"/>
            <a:ext cx="7048881" cy="1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Цель, которая была поставлена в начале научно-исследовательской работы, была достигнута: рассмотрены алгоритмы машинного обучения, применяемые в поисковых системах.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Решены все поставленные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основные понятия алгоритмов обучения ранжированию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приведены существующие алгоритмы и классифицированы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произведён сравнительный анализ рассмотренных алгоритмов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 работы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Цель работы - рассмотрение алгоритмов машинного обучения, в частности, их применение в поисковых системах.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достижения поставленной цели следует решить следующие задачи: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изучить основные понятия алгоритмов обучения ранжированию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ознакомиться с существующими алгоритмами и классифицировать их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произвести сравнительный анализ рассмотренных алгоритмов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Машинное обучение — раздел информатики, посвященный созданию алгоритмов, опирающихся на набор данных о каком-либо явлении. Алгоритмы формируют статистическую модель на основе специально подобранных обучающих данных, которую потом используются для решения практических задач.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Выделяется три основных способа обучения: с учителем, без учителя и с подкреплением.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ранжированию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множество методов подбора формулы для ранжирования, но один из самых популярных – на основе машинного обучения, а именно обучение ранжированию с учителем. Целью этих методов является подбор ранжирующей модели, которая способна наилучшим образом приблизить и обобщить способ ранжирования на новые данные.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Для получения набора примеров используют асессоров, которые оцениваю степень релевантности документа запросу.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алгоритмов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Существующие алгоритмы обучения ранжированию делятся на три группы по подходу к обучению 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поточечный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попарный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списочный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обучения ранжированию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данной работе рассмотрено несколько популярных алгоритмов: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Linear Regression (поточечный)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Ranking SVM (попарный)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LambdaRank(попарный)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ListNet(списочный)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этапе ранжирования методы имеют схожий алгоритм. Для каждого документа вычисляется рейтинг релевантности, который зависит от вектора признаков документа и параметров метода ранжирования. Затем рейтинги сортируются по убыванию и получается </a:t>
            </a:r>
            <a:r>
              <a:rPr lang="ru">
                <a:solidFill>
                  <a:schemeClr val="dk1"/>
                </a:solidFill>
              </a:rPr>
              <a:t>ранжированный</a:t>
            </a:r>
            <a:r>
              <a:rPr lang="ru">
                <a:solidFill>
                  <a:schemeClr val="dk1"/>
                </a:solidFill>
              </a:rPr>
              <a:t> список документов.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Linear Regression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</a:t>
            </a:r>
            <a:r>
              <a:rPr lang="ru">
                <a:solidFill>
                  <a:schemeClr val="dk1"/>
                </a:solidFill>
              </a:rPr>
              <a:t>етод обучения на основе регрессии для решения задачи оптимизации метрик DCG.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решения проблемы ранжирования можно использовать простой подход, основанный на регрессии.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75" y="3883372"/>
            <a:ext cx="5181475" cy="9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350" y="2963575"/>
            <a:ext cx="3135000" cy="8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Ranking SVM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Ключевая идея алгоритма заключается в использовании метода SVM для попарного сравнения документов на то, какой из них более релевантный.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Теперь рассматривая разность векторов как новые объекты, получаем стандартную постановку SVM алгоритма.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63" y="2838275"/>
            <a:ext cx="2640875" cy="1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LambdaRank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поточечных и попарных методах ранжирования итоговый функционал при обучении обычно не дифференцируемый. Алгоритм LambdaRank не определяет непрерывный приближенный функционал, вместо этого он определяет градиент функционала на всем списке документов: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72" y="2628622"/>
            <a:ext cx="2959250" cy="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163" y="3714849"/>
            <a:ext cx="7253675" cy="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