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8C88C-39A8-4418-8EC0-3429CA620913}">
  <a:tblStyle styleId="{2418C88C-39A8-4418-8EC0-3429CA620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64b4b4d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64b4b4d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965ab60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965ab60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b4b4d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b4b4d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64b4b4d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64b4b4d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b4b4d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b4b4d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4b4b4d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4b4b4d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4b4b4d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4b4b4d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4b4b4d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4b4b4d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4b4b4d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4b4b4d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4b4b4d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4b4b4d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64b4b4d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64b4b4d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65ab60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65ab60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150" y="2722750"/>
            <a:ext cx="85206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НАУЧНО-ИССЛЕДОВАТЕЛЬСКАЯ РАБОТА НА ТЕМУ: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 «Классификация методов моделирования многофункциональных центров обслуживания»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29300" y="4350900"/>
            <a:ext cx="331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Студент: Волков Г.В.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Руководитель: Рудаков И.В.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3075" y="525700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525699"/>
            <a:ext cx="1022075" cy="11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Сети Петри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Сетевой подход (N–схема) используется для формализованного описания и анализа причинно–следственных связей в сложных системах, где одновременно протекает несколько процессов. Сеть Петри — это математическая модель дискретных динамических систем, ориентированная на качественный анализ и синтез таких систем.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Задаётся множествами дискретных моментов времени, позиций и состояний, а также функцией инцидентности и начальной маркировкой. Имеет множество обобщений расширяющих функционал сети.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Сети Петри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Позволяет моделировать стохастические системы. Сконцентрирована на локальных событиях в системе, что позволяет отображать состояние всей системы и ей отдельных элементов. Позволят выделять некоторые части в отдельные функциональные блоки с помощью иерархических сетей.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сравнения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моделирования стохастических систем (К1)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моделирования параллельных систем (К2)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тип состояния (К3) — некоторые методы имеют только одно глобальное состояние на всю системы, другие концентрируются на локальных событиях, условиях и связях, что позволяет получить более подробную информацию о состоянии всей системы и её отдельных элементов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671875" y="15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{2418C88C-39A8-4418-8EC0-3429CA620913}</a:tableStyleId>
              </a:tblPr>
              <a:tblGrid>
                <a:gridCol w="1560050"/>
                <a:gridCol w="1560050"/>
                <a:gridCol w="1560050"/>
                <a:gridCol w="1560050"/>
                <a:gridCol w="1560050"/>
              </a:tblGrid>
              <a:tr h="5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Критерий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СП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Глобальное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Глобальное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Глобальное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Локальное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Цель, которая была поставлена в начале научно-исследовательской работы, была достигнута: проведён обзор и сравнение существующих методов моделирования многофункциональных центров обслуживания.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Решены все поставленные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основные понятия моделирования многофункциональных центров обслуживания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описаны и классифицированы существующие методы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произведён сравнительный анализ рассмотренных методов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работы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Цель работы - </a:t>
            </a:r>
            <a:r>
              <a:rPr lang="ru">
                <a:solidFill>
                  <a:srgbClr val="000000"/>
                </a:solidFill>
              </a:rPr>
              <a:t>провести обзор и сравнить существующие методы моделирования многофункциональных центров обслуживания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достижения поставленной цели следует решить следующие задачи: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изучить основные понятия моделирования многофункциональных центров обслуживания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описать и классифицировать существующие методы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произвести сравнительный анализ рассмотренных методов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Моделирование — процесс замещения одного объекта другим с целью получения информации о важнейших свойствах объекта–оригинала с помощью объекта–модели. Широко применяется в научных исследования и в прикладных задачах в различных областях. Компьютерное моделирование является одним из эффективных методов изучения сложных систем. Модели проще и удобнее исследовать, когда реальные эксперименты затруднены из– за финансовых или физических препятствий. Формализованность позволяет чётко обозначить основные факторы, определяющие свойства изучаемого объекта–оригинала и связи между ними.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МФЦ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Многофункциональные центры обслуживания (МФЦ) — это современные организации, призванные обеспечивать широкий спектр административных и государственных услуг гражданам и юридическим лицам в одном месте. В последние годы подобные центры получили широкое распространение в многих странах, в том числе и в России, где они известны как «Мои документы». Являются структурированной системой, предназначенной для 8 предоставления различных видов услуг клиентам. Они могут включать в себя комплексные процессы, включающие как прямое обслуживание клиентов, так и внутренние операционные процессы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моделирования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данной работе рассмотрено несколько методов: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конечные автоматы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вероятностные автоматы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системы массового обслуживания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сети Петри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Конечные автоматы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Автомат можно представить как некоторое устройство, на которое подаются входные сигналы, снимаются выходные сигналы и которое может иметь определённые внутренние состояния. Они являются дискретно -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детерминированными моделями (F-схема). Обладают выходным и выходным </a:t>
            </a:r>
            <a:r>
              <a:rPr lang="ru">
                <a:solidFill>
                  <a:schemeClr val="dk1"/>
                </a:solidFill>
              </a:rPr>
              <a:t>алфавитом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>
                <a:solidFill>
                  <a:schemeClr val="dk1"/>
                </a:solidFill>
              </a:rPr>
              <a:t>набором</a:t>
            </a:r>
            <a:r>
              <a:rPr lang="ru">
                <a:solidFill>
                  <a:schemeClr val="dk1"/>
                </a:solidFill>
              </a:rPr>
              <a:t> состояний, и функциями выхода и перехода. Разделяются на автоматы Мили и Мура. Выход автомата Мили зависит от состояния и входа, а у Мура только от состояния.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Конечные автоматы работают с дискретным временем и позволяют моделировать только детерминированные объекты. Также они имеют, только одно состояние на всю систему и не способны отражать параллельные процессы.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Вероятностные автоматы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Дискретно–стохастический подход (P–схемы) использует в качестве математического аппарата вероятностные автоматы, которые можно определить, как дискретные потактные преобразователи информации с памятью, функционирование которых в каждом такте зависит только от состояния памяти в них и может быть описано статистически. Для такого автомата характерно задание таблицы вероятностей перехода автомата в некоторое состояние и появления некоторого выходного сигнала в зависимости от текущего состояния и входного сигнала.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Аналогичны конечным автоматам, но имеют вероятности у переходов и выходов. А также позволяют моделировать стохастические системы.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массового обслуживания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Непрерывно–стохастический подход (Q–схема) применяется для формализации процессов обслуживания. Этот подход наиболее известен ввиду того, что большинство производственных, экономических, технических и т.д. систем по сути являются системами массового обслуживания. Под системой массового обслуживания понимают динамическую систему, предназначенную для эффективного обслуживания потока заявок при ограничениях на доступные ресурсы. В любой системе массового обслуживания можно выделить элементарный прибор, в котором уже выделяют накопитель заявок некоторой ёмкости, ожидающих обслуживания, канал обслуживания и потоки событий.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массового обслуживания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Данный метод позволяет моделировать стохастические и параллельные системы, но имеет только одно состояние на всю систему, отображающее количество занятых потоков.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