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b="0"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abr.com/ru/post/220125/" TargetMode="External"/><Relationship Id="rId3" Type="http://schemas.openxmlformats.org/officeDocument/2006/relationships/hyperlink" Target="https://webdevblog.ru/vvedenie-v-biblioteku-python-lxml/" TargetMode="External"/><Relationship Id="rId4" Type="http://schemas.openxmlformats.org/officeDocument/2006/relationships/hyperlink" Target="https://vk-api.readthedocs.io/en/latest/" TargetMode="External"/><Relationship Id="rId5" Type="http://schemas.openxmlformats.org/officeDocument/2006/relationships/hyperlink" Target="https://dev.vk.com/api/getting-starte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лиев Антон, Варначёв Игорь, ученики 10А класса…"/>
          <p:cNvSpPr txBox="1"/>
          <p:nvPr>
            <p:ph type="body" idx="21"/>
          </p:nvPr>
        </p:nvSpPr>
        <p:spPr>
          <a:xfrm>
            <a:off x="1201340" y="10393087"/>
            <a:ext cx="21971003" cy="21037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Алиев Антон, Варначёв Игорь, ученики 10А класса</a:t>
            </a:r>
          </a:p>
          <a:p>
            <a:pPr/>
            <a:r>
              <a:t>Руководитель Баженова Т. А.</a:t>
            </a:r>
          </a:p>
        </p:txBody>
      </p:sp>
      <p:sp>
        <p:nvSpPr>
          <p:cNvPr id="152" name="Создание бота Вконтакте, напоминающего о грядущих олимпиадах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2365188">
              <a:defRPr spc="-225" sz="11252"/>
            </a:lvl1pPr>
          </a:lstStyle>
          <a:p>
            <a:pPr/>
            <a:r>
              <a:t>Создание бота Вконтакте, напоминающего о грядущих олимпиадах </a:t>
            </a:r>
          </a:p>
        </p:txBody>
      </p:sp>
      <p:sp>
        <p:nvSpPr>
          <p:cNvPr id="15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Совершенствование навыков работы с vk_api…"/>
          <p:cNvSpPr txBox="1"/>
          <p:nvPr>
            <p:ph type="body" sz="half" idx="1"/>
          </p:nvPr>
        </p:nvSpPr>
        <p:spPr>
          <a:xfrm>
            <a:off x="1206500" y="4248504"/>
            <a:ext cx="23943607" cy="2851736"/>
          </a:xfrm>
          <a:prstGeom prst="rect">
            <a:avLst/>
          </a:prstGeom>
        </p:spPr>
        <p:txBody>
          <a:bodyPr spcCol="1197180"/>
          <a:lstStyle/>
          <a:p>
            <a:pPr>
              <a:defRPr sz="2800"/>
            </a:pPr>
            <a:r>
              <a:t>Совершенствование навыков работы с vk_api</a:t>
            </a:r>
          </a:p>
          <a:p>
            <a:pPr>
              <a:defRPr sz="2800"/>
            </a:pPr>
            <a:r>
              <a:t>Совершенствование навыков парсинга сайтов и работы с lxml</a:t>
            </a:r>
          </a:p>
          <a:p>
            <a:pPr>
              <a:defRPr sz="2800"/>
            </a:pPr>
            <a:r>
              <a:t>Создание бота-напоминалки в сообществе ВКонтакте</a:t>
            </a:r>
          </a:p>
        </p:txBody>
      </p:sp>
      <p:sp>
        <p:nvSpPr>
          <p:cNvPr id="156" name="Цели и задачи"/>
          <p:cNvSpPr txBox="1"/>
          <p:nvPr/>
        </p:nvSpPr>
        <p:spPr>
          <a:xfrm>
            <a:off x="9221099" y="1297795"/>
            <a:ext cx="5941803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Цели и задачи</a:t>
            </a:r>
          </a:p>
        </p:txBody>
      </p:sp>
      <p:sp>
        <p:nvSpPr>
          <p:cNvPr id="157" name="Цели"/>
          <p:cNvSpPr txBox="1"/>
          <p:nvPr/>
        </p:nvSpPr>
        <p:spPr>
          <a:xfrm>
            <a:off x="-153392" y="2782331"/>
            <a:ext cx="54240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000">
                <a:solidFill>
                  <a:srgbClr val="000000"/>
                </a:solidFill>
              </a:defRPr>
            </a:lvl1pPr>
          </a:lstStyle>
          <a:p>
            <a:pPr/>
            <a:r>
              <a:t>Цели</a:t>
            </a:r>
          </a:p>
        </p:txBody>
      </p:sp>
      <p:sp>
        <p:nvSpPr>
          <p:cNvPr id="158" name="Задачи"/>
          <p:cNvSpPr txBox="1"/>
          <p:nvPr/>
        </p:nvSpPr>
        <p:spPr>
          <a:xfrm>
            <a:off x="-153392" y="7454278"/>
            <a:ext cx="54240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000">
                <a:solidFill>
                  <a:srgbClr val="000000"/>
                </a:solidFill>
              </a:defRPr>
            </a:lvl1pPr>
          </a:lstStyle>
          <a:p>
            <a:pPr/>
            <a:r>
              <a:t>Задачи</a:t>
            </a:r>
          </a:p>
        </p:txBody>
      </p:sp>
      <p:sp>
        <p:nvSpPr>
          <p:cNvPr id="159" name="Создание сообщества в ВКонтакте…"/>
          <p:cNvSpPr txBox="1"/>
          <p:nvPr/>
        </p:nvSpPr>
        <p:spPr>
          <a:xfrm>
            <a:off x="1206500" y="8666198"/>
            <a:ext cx="21679421" cy="378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83971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Создание сообщества в ВКонтакте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Привязка бота к сообществу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Создание алгоритма сбора информации с сайтов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Объединение всего воедино</a:t>
            </a:r>
          </a:p>
        </p:txBody>
      </p:sp>
      <p:pic>
        <p:nvPicPr>
          <p:cNvPr id="16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3705" y="2752821"/>
            <a:ext cx="3840614" cy="2160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47002" y="4407490"/>
            <a:ext cx="3708401" cy="219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17446" y="7059253"/>
            <a:ext cx="5080001" cy="511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6712" y="3470495"/>
            <a:ext cx="7982765" cy="1047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3002" y="151400"/>
            <a:ext cx="8450186" cy="4397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00617" y="287917"/>
            <a:ext cx="7982765" cy="3348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6907" y="3796473"/>
            <a:ext cx="8450186" cy="4225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3810" y="3762624"/>
            <a:ext cx="6679331" cy="6190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3810" y="151400"/>
            <a:ext cx="6679331" cy="4397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Изображение" descr="Изображение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9137" y="7999488"/>
            <a:ext cx="6531485" cy="5908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70" grpId="5"/>
      <p:bldP build="whole" bldLvl="1" animBg="1" rev="0" advAuto="0" spid="164" grpId="4"/>
      <p:bldP build="whole" bldLvl="1" animBg="1" rev="0" advAuto="0" spid="169" grpId="1"/>
      <p:bldP build="whole" bldLvl="1" animBg="1" rev="0" advAuto="0" spid="16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4" y="920867"/>
            <a:ext cx="9679070" cy="626723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Создание кнопок"/>
          <p:cNvSpPr txBox="1"/>
          <p:nvPr/>
        </p:nvSpPr>
        <p:spPr>
          <a:xfrm>
            <a:off x="230046" y="-69088"/>
            <a:ext cx="540745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Создание кнопок</a:t>
            </a:r>
          </a:p>
        </p:txBody>
      </p:sp>
      <p:pic>
        <p:nvPicPr>
          <p:cNvPr id="17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0845" y="1313698"/>
            <a:ext cx="10426701" cy="956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Обработка нажатий"/>
          <p:cNvSpPr txBox="1"/>
          <p:nvPr/>
        </p:nvSpPr>
        <p:spPr>
          <a:xfrm>
            <a:off x="12036227" y="219480"/>
            <a:ext cx="6192623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Обработка нажатий</a:t>
            </a:r>
          </a:p>
        </p:txBody>
      </p:sp>
      <p:pic>
        <p:nvPicPr>
          <p:cNvPr id="176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378" y="7572774"/>
            <a:ext cx="71755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Автоматическое напоминание"/>
          <p:cNvSpPr txBox="1"/>
          <p:nvPr/>
        </p:nvSpPr>
        <p:spPr>
          <a:xfrm>
            <a:off x="9052254" y="11841108"/>
            <a:ext cx="937107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Автоматическое напоминание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7" grpId="3"/>
      <p:bldP build="whole" bldLvl="1" animBg="1" rev="0" advAuto="0" spid="174" grpId="2"/>
      <p:bldP build="whole" bldLvl="1" animBg="1" rev="0" advAuto="0" spid="176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002" y="527989"/>
            <a:ext cx="11274468" cy="664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5723" y="3144321"/>
            <a:ext cx="10725198" cy="893018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Парсинг страницы олимпиады"/>
          <p:cNvSpPr txBox="1"/>
          <p:nvPr/>
        </p:nvSpPr>
        <p:spPr>
          <a:xfrm>
            <a:off x="1426458" y="7199155"/>
            <a:ext cx="940155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Парсинг страницы олимпиады</a:t>
            </a:r>
          </a:p>
        </p:txBody>
      </p:sp>
      <p:sp>
        <p:nvSpPr>
          <p:cNvPr id="182" name="Обработка полученной информации"/>
          <p:cNvSpPr txBox="1"/>
          <p:nvPr/>
        </p:nvSpPr>
        <p:spPr>
          <a:xfrm>
            <a:off x="12482534" y="2029794"/>
            <a:ext cx="11231576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Обработка полученной информации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2"/>
      <p:bldP build="whole" bldLvl="1" animBg="1" rev="0" advAuto="0" spid="18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ключение"/>
          <p:cNvSpPr txBox="1"/>
          <p:nvPr/>
        </p:nvSpPr>
        <p:spPr>
          <a:xfrm>
            <a:off x="9637928" y="802335"/>
            <a:ext cx="5108144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Заключение</a:t>
            </a:r>
          </a:p>
        </p:txBody>
      </p:sp>
      <p:sp>
        <p:nvSpPr>
          <p:cNvPr id="185" name="Все задачи, поставленные нами в данном проекте, были выполнены, цели – достигнуты. Нам удалось создать итоговый продукт нашего проекта – бота. Код сделан так, что функционал бота можно расширять безгранично: добавлять новые олимпиады, создавать дополните"/>
          <p:cNvSpPr txBox="1"/>
          <p:nvPr/>
        </p:nvSpPr>
        <p:spPr>
          <a:xfrm>
            <a:off x="447526" y="3171952"/>
            <a:ext cx="23488949" cy="286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800"/>
              </a:spcBef>
              <a:defRPr b="0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Все задачи, поставленные нами в данном проекте, были выполнены, цели – достигнуты. Нам удалось создать итоговый продукт нашего проекта – бота. Код сделан так, что функционал бота можно расширять безгранично: добавлять новые олимпиады, создавать дополнительные полезные функции. В планах увеличить список олимпиад.</a:t>
            </a:r>
          </a:p>
        </p:txBody>
      </p:sp>
      <p:pic>
        <p:nvPicPr>
          <p:cNvPr id="18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548516" y="7342650"/>
            <a:ext cx="4225196" cy="3626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tps://habr.com/ru/post/220125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https://habr.com/ru/post/220125/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https://webdevblog.ru/vvedenie-v-biblioteku-python-lxml/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https://vk-api.readthedocs.io/en/latest/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https://dev.vk.com/api/getting-started</a:t>
            </a:r>
          </a:p>
        </p:txBody>
      </p:sp>
      <p:sp>
        <p:nvSpPr>
          <p:cNvPr id="189" name="Источники"/>
          <p:cNvSpPr txBox="1"/>
          <p:nvPr/>
        </p:nvSpPr>
        <p:spPr>
          <a:xfrm>
            <a:off x="1799215" y="2283735"/>
            <a:ext cx="4481475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Источники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