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Уровень текста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«Важная цитата»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Автор и дата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Уровень текста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Уровень текста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Текст пункта на слайде</a:t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Уровень текста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b="0"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9.tif"/><Relationship Id="rId8" Type="http://schemas.openxmlformats.org/officeDocument/2006/relationships/image" Target="../media/image10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Relationship Id="rId4" Type="http://schemas.openxmlformats.org/officeDocument/2006/relationships/image" Target="../media/image1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tif"/><Relationship Id="rId3" Type="http://schemas.openxmlformats.org/officeDocument/2006/relationships/image" Target="../media/image1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habr.com/ru/post/220125/" TargetMode="External"/><Relationship Id="rId3" Type="http://schemas.openxmlformats.org/officeDocument/2006/relationships/hyperlink" Target="https://webdevblog.ru/vvedenie-v-biblioteku-python-lxml/" TargetMode="External"/><Relationship Id="rId4" Type="http://schemas.openxmlformats.org/officeDocument/2006/relationships/hyperlink" Target="https://vk-api.readthedocs.io/en/latest/" TargetMode="External"/><Relationship Id="rId5" Type="http://schemas.openxmlformats.org/officeDocument/2006/relationships/hyperlink" Target="https://dev.vk.com/api/getting-starte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лиев Антон, Варначёв Игорь, ученики 10А класса…"/>
          <p:cNvSpPr txBox="1"/>
          <p:nvPr>
            <p:ph type="body" sz="quarter" idx="1"/>
          </p:nvPr>
        </p:nvSpPr>
        <p:spPr>
          <a:xfrm>
            <a:off x="1201341" y="10393087"/>
            <a:ext cx="21971002" cy="2103755"/>
          </a:xfrm>
          <a:prstGeom prst="rect">
            <a:avLst/>
          </a:prstGeom>
        </p:spPr>
        <p:txBody>
          <a:bodyPr/>
          <a:lstStyle/>
          <a:p>
            <a:pPr/>
            <a:r>
              <a:t>Алиев Антон, Варначёв Игорь, обучающиеся 10А класса</a:t>
            </a:r>
          </a:p>
          <a:p>
            <a:pPr/>
            <a:r>
              <a:t>Руководитель Баженова Т. А.</a:t>
            </a:r>
          </a:p>
        </p:txBody>
      </p:sp>
      <p:sp>
        <p:nvSpPr>
          <p:cNvPr id="152" name="Создание бота Вконтакте, напоминающего о грядущих олимпиадах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 algn="ctr" defTabSz="2365187">
              <a:defRPr spc="-300" sz="11200"/>
            </a:lvl1pPr>
          </a:lstStyle>
          <a:p>
            <a:pPr/>
            <a:r>
              <a:t>Создание бота Вконтакте, напоминающего об олимпиадах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Совершенствование навыков работы с vk_api…"/>
          <p:cNvSpPr txBox="1"/>
          <p:nvPr>
            <p:ph type="body" sz="half" idx="1"/>
          </p:nvPr>
        </p:nvSpPr>
        <p:spPr>
          <a:xfrm>
            <a:off x="1206499" y="4248503"/>
            <a:ext cx="23943608" cy="2851737"/>
          </a:xfrm>
          <a:prstGeom prst="rect">
            <a:avLst/>
          </a:prstGeom>
        </p:spPr>
        <p:txBody>
          <a:bodyPr spcCol="1197180"/>
          <a:lstStyle/>
          <a:p>
            <a:pPr>
              <a:defRPr sz="2800"/>
            </a:pPr>
            <a:r>
              <a:t>Совершенствование навыков работы с vk_api</a:t>
            </a:r>
          </a:p>
          <a:p>
            <a:pPr>
              <a:defRPr sz="2800"/>
            </a:pPr>
            <a:r>
              <a:t>Совершенствование навыков парсинга сайтов и работы с lxml</a:t>
            </a:r>
          </a:p>
          <a:p>
            <a:pPr>
              <a:defRPr sz="2800"/>
            </a:pPr>
            <a:r>
              <a:t>Создание бота-напоминалки в сообществе ВКонтакте</a:t>
            </a:r>
          </a:p>
        </p:txBody>
      </p:sp>
      <p:sp>
        <p:nvSpPr>
          <p:cNvPr id="155" name="Цели и задачи"/>
          <p:cNvSpPr txBox="1"/>
          <p:nvPr/>
        </p:nvSpPr>
        <p:spPr>
          <a:xfrm>
            <a:off x="9221099" y="1297795"/>
            <a:ext cx="5941804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Цели и задачи</a:t>
            </a:r>
          </a:p>
        </p:txBody>
      </p:sp>
      <p:sp>
        <p:nvSpPr>
          <p:cNvPr id="156" name="Цели"/>
          <p:cNvSpPr txBox="1"/>
          <p:nvPr/>
        </p:nvSpPr>
        <p:spPr>
          <a:xfrm>
            <a:off x="-153392" y="2782330"/>
            <a:ext cx="54240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000">
                <a:solidFill>
                  <a:srgbClr val="000000"/>
                </a:solidFill>
              </a:defRPr>
            </a:lvl1pPr>
          </a:lstStyle>
          <a:p>
            <a:pPr/>
            <a:r>
              <a:t>Цели</a:t>
            </a:r>
          </a:p>
        </p:txBody>
      </p:sp>
      <p:sp>
        <p:nvSpPr>
          <p:cNvPr id="157" name="Задачи"/>
          <p:cNvSpPr txBox="1"/>
          <p:nvPr/>
        </p:nvSpPr>
        <p:spPr>
          <a:xfrm>
            <a:off x="-153392" y="7454278"/>
            <a:ext cx="542403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000">
                <a:solidFill>
                  <a:srgbClr val="000000"/>
                </a:solidFill>
              </a:defRPr>
            </a:lvl1pPr>
          </a:lstStyle>
          <a:p>
            <a:pPr/>
            <a:r>
              <a:t>Задачи</a:t>
            </a:r>
          </a:p>
        </p:txBody>
      </p:sp>
      <p:sp>
        <p:nvSpPr>
          <p:cNvPr id="158" name="Создание сообщества в ВКонтакте…"/>
          <p:cNvSpPr txBox="1"/>
          <p:nvPr/>
        </p:nvSpPr>
        <p:spPr>
          <a:xfrm>
            <a:off x="1206499" y="8666198"/>
            <a:ext cx="21679422" cy="378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83971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Создание сообщества в ВКонтакте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Привязка бота к сообществу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Создание алгоритма сбора информации с сайтов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2800">
                <a:solidFill>
                  <a:srgbClr val="000000"/>
                </a:solidFill>
              </a:defRPr>
            </a:pPr>
            <a:r>
              <a:t>Объединение всего воедино</a:t>
            </a:r>
          </a:p>
        </p:txBody>
      </p:sp>
      <p:pic>
        <p:nvPicPr>
          <p:cNvPr id="15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3705" y="2752820"/>
            <a:ext cx="3840615" cy="2160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47002" y="4407489"/>
            <a:ext cx="3708402" cy="2197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17446" y="7059252"/>
            <a:ext cx="5080002" cy="5118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76712" y="3470495"/>
            <a:ext cx="7982765" cy="10473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43002" y="151400"/>
            <a:ext cx="8450187" cy="4397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00617" y="287916"/>
            <a:ext cx="7982765" cy="3348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66906" y="3796472"/>
            <a:ext cx="8450187" cy="4225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3810" y="3762623"/>
            <a:ext cx="6679332" cy="6190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Изображение" descr="Изображение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3810" y="151400"/>
            <a:ext cx="6679332" cy="4397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Изображение" descr="Изображение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89136" y="7999487"/>
            <a:ext cx="6531486" cy="5908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5"/>
      <p:bldP build="whole" bldLvl="1" animBg="1" rev="0" advAuto="0" spid="168" grpId="1"/>
      <p:bldP build="whole" bldLvl="1" animBg="1" rev="0" advAuto="0" spid="164" grpId="3"/>
      <p:bldP build="whole" bldLvl="1" animBg="1" rev="0" advAuto="0" spid="167" grpId="2"/>
      <p:bldP build="whole" bldLvl="1" animBg="1" rev="0" advAuto="0" spid="163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4" y="920867"/>
            <a:ext cx="9679070" cy="626723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Создание кнопок"/>
          <p:cNvSpPr txBox="1"/>
          <p:nvPr/>
        </p:nvSpPr>
        <p:spPr>
          <a:xfrm>
            <a:off x="230046" y="-69089"/>
            <a:ext cx="5407457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Создание кнопок</a:t>
            </a:r>
          </a:p>
        </p:txBody>
      </p:sp>
      <p:pic>
        <p:nvPicPr>
          <p:cNvPr id="17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0844" y="1313698"/>
            <a:ext cx="10426702" cy="956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Обработка нажатий"/>
          <p:cNvSpPr txBox="1"/>
          <p:nvPr/>
        </p:nvSpPr>
        <p:spPr>
          <a:xfrm>
            <a:off x="12036227" y="219479"/>
            <a:ext cx="6192622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Обработка нажатий</a:t>
            </a:r>
          </a:p>
        </p:txBody>
      </p:sp>
      <p:pic>
        <p:nvPicPr>
          <p:cNvPr id="175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8378" y="7572774"/>
            <a:ext cx="7175501" cy="61468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Автоматическое напоминание"/>
          <p:cNvSpPr txBox="1"/>
          <p:nvPr/>
        </p:nvSpPr>
        <p:spPr>
          <a:xfrm>
            <a:off x="9052253" y="11841108"/>
            <a:ext cx="937107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Автоматическое напоминание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4" grpId="1"/>
      <p:bldP build="whole" bldLvl="1" animBg="1" rev="0" advAuto="0" spid="175" grpId="4"/>
      <p:bldP build="whole" bldLvl="1" animBg="1" rev="0" advAuto="0" spid="17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002" y="527988"/>
            <a:ext cx="11274468" cy="6646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5722" y="3144321"/>
            <a:ext cx="10725199" cy="893018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Парсинг страницы олимпиады"/>
          <p:cNvSpPr txBox="1"/>
          <p:nvPr/>
        </p:nvSpPr>
        <p:spPr>
          <a:xfrm>
            <a:off x="1426457" y="7199155"/>
            <a:ext cx="940155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Парсинг страницы олимпиады</a:t>
            </a:r>
          </a:p>
        </p:txBody>
      </p:sp>
      <p:sp>
        <p:nvSpPr>
          <p:cNvPr id="181" name="Обработка полученной информации"/>
          <p:cNvSpPr txBox="1"/>
          <p:nvPr/>
        </p:nvSpPr>
        <p:spPr>
          <a:xfrm>
            <a:off x="12482533" y="2029793"/>
            <a:ext cx="11231577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Обработка полученной информации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2"/>
      <p:bldP build="whole" bldLvl="1" animBg="1" rev="0" advAuto="0" spid="17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Заключение"/>
          <p:cNvSpPr txBox="1"/>
          <p:nvPr/>
        </p:nvSpPr>
        <p:spPr>
          <a:xfrm>
            <a:off x="9637927" y="802334"/>
            <a:ext cx="5108145" cy="1068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Заключение</a:t>
            </a:r>
          </a:p>
        </p:txBody>
      </p:sp>
      <p:sp>
        <p:nvSpPr>
          <p:cNvPr id="184" name="Все задачи, поставленные нами в данном проекте, были выполнены, цели – достигнуты. Нам удалось создать итоговый продукт нашего проекта – бота. Код сделан так, что функционал бота можно расширять безгранично: добавлять новые олимпиады, создавать дополните"/>
          <p:cNvSpPr txBox="1"/>
          <p:nvPr/>
        </p:nvSpPr>
        <p:spPr>
          <a:xfrm>
            <a:off x="447527" y="3171951"/>
            <a:ext cx="23488948" cy="286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800"/>
              </a:spcBef>
              <a:defRPr b="0" sz="4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Все задачи, поставленные нами в данном проекте, были выполнены, цели – достигнуты. Нам удалось создать итоговый продукт нашего проекта – бота. Код сделан так, что функционал бота можно расширять безгранично: добавлять новые олимпиады, создавать дополнительные полезные функции.</a:t>
            </a:r>
          </a:p>
        </p:txBody>
      </p:sp>
      <p:pic>
        <p:nvPicPr>
          <p:cNvPr id="18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8515" y="7342650"/>
            <a:ext cx="4225197" cy="3626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ttps://habr.com/ru/post/220125/…"/>
          <p:cNvSpPr txBox="1"/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https://habr.com/ru/post/220125/</a:t>
            </a:r>
          </a:p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https://webdevblog.ru/vvedenie-v-biblioteku-python-lxml/</a:t>
            </a:r>
          </a:p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https://vk-api.readthedocs.io/en/latest/</a:t>
            </a:r>
          </a:p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https://dev.vk.com/api/getting-started</a:t>
            </a:r>
          </a:p>
        </p:txBody>
      </p:sp>
      <p:sp>
        <p:nvSpPr>
          <p:cNvPr id="188" name="Источники"/>
          <p:cNvSpPr txBox="1"/>
          <p:nvPr/>
        </p:nvSpPr>
        <p:spPr>
          <a:xfrm>
            <a:off x="1799215" y="2283735"/>
            <a:ext cx="4481475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Источники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