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3309-A8E8-4C48-91A4-F9F0D2D0AF12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C9D9-C165-4298-A5C6-498854FE127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3309-A8E8-4C48-91A4-F9F0D2D0AF12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C9D9-C165-4298-A5C6-498854FE127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3309-A8E8-4C48-91A4-F9F0D2D0AF12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C9D9-C165-4298-A5C6-498854FE127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3309-A8E8-4C48-91A4-F9F0D2D0AF12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C9D9-C165-4298-A5C6-498854FE127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3309-A8E8-4C48-91A4-F9F0D2D0AF12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C9D9-C165-4298-A5C6-498854FE127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3309-A8E8-4C48-91A4-F9F0D2D0AF12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C9D9-C165-4298-A5C6-498854FE127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3309-A8E8-4C48-91A4-F9F0D2D0AF12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C9D9-C165-4298-A5C6-498854FE127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3309-A8E8-4C48-91A4-F9F0D2D0AF12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C9D9-C165-4298-A5C6-498854FE127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3309-A8E8-4C48-91A4-F9F0D2D0AF12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C9D9-C165-4298-A5C6-498854FE127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3309-A8E8-4C48-91A4-F9F0D2D0AF12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C9D9-C165-4298-A5C6-498854FE127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3309-A8E8-4C48-91A4-F9F0D2D0AF12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C9D9-C165-4298-A5C6-498854FE127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63309-A8E8-4C48-91A4-F9F0D2D0AF12}" type="datetimeFigureOut">
              <a:rPr lang="de-DE" smtClean="0"/>
              <a:t>23.10.2014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6C9D9-C165-4298-A5C6-498854FE127F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de-DE" dirty="0" smtClean="0"/>
              <a:t>Europäisches Datum 1950 (ED50)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5576" y="1916832"/>
            <a:ext cx="7016824" cy="372196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de-DE" sz="2000" dirty="0" smtClean="0"/>
              <a:t>Geodätisches Datum Westeuropas ab 1950</a:t>
            </a:r>
          </a:p>
          <a:p>
            <a:pPr algn="l">
              <a:buFont typeface="Arial" pitchFamily="34" charset="0"/>
              <a:buChar char="•"/>
            </a:pPr>
            <a:r>
              <a:rPr lang="de-DE" sz="2000" dirty="0" smtClean="0"/>
              <a:t>Europanetz aus 20 staatlichen Triangulationsnetzen</a:t>
            </a:r>
          </a:p>
          <a:p>
            <a:pPr algn="l">
              <a:buFont typeface="Arial" pitchFamily="34" charset="0"/>
              <a:buChar char="•"/>
            </a:pPr>
            <a:r>
              <a:rPr lang="de-DE" sz="2000" dirty="0" err="1" smtClean="0"/>
              <a:t>Äquvalent</a:t>
            </a:r>
            <a:r>
              <a:rPr lang="de-DE" sz="2000" dirty="0" smtClean="0"/>
              <a:t> Nordamerika: North American Datum (NAD)</a:t>
            </a:r>
          </a:p>
          <a:p>
            <a:pPr algn="l">
              <a:buFont typeface="Arial" pitchFamily="34" charset="0"/>
              <a:buChar char="•"/>
            </a:pPr>
            <a:r>
              <a:rPr lang="de-DE" sz="2000" dirty="0" smtClean="0"/>
              <a:t>Beruht auf Internationalem Ellipsoid von 1924 (</a:t>
            </a:r>
            <a:r>
              <a:rPr lang="de-DE" sz="2000" dirty="0" err="1" smtClean="0"/>
              <a:t>Hayford</a:t>
            </a:r>
            <a:r>
              <a:rPr lang="de-DE" sz="2000" dirty="0" smtClean="0"/>
              <a:t>)</a:t>
            </a:r>
          </a:p>
          <a:p>
            <a:pPr algn="l">
              <a:buFont typeface="Arial" pitchFamily="34" charset="0"/>
              <a:buChar char="•"/>
            </a:pPr>
            <a:r>
              <a:rPr lang="de-DE" sz="2000" dirty="0" smtClean="0"/>
              <a:t>Fundamentalpunkt: </a:t>
            </a:r>
            <a:r>
              <a:rPr lang="de-DE" sz="2000" dirty="0" err="1" smtClean="0"/>
              <a:t>Helmerturm</a:t>
            </a:r>
            <a:r>
              <a:rPr lang="de-DE" sz="2000" dirty="0" smtClean="0"/>
              <a:t> in Potsdam</a:t>
            </a:r>
            <a:endParaRPr lang="de-DE" sz="1600" dirty="0"/>
          </a:p>
          <a:p>
            <a:pPr lvl="1" algn="l">
              <a:buFont typeface="Wingdings" pitchFamily="2" charset="2"/>
              <a:buChar char="Ø"/>
            </a:pPr>
            <a:r>
              <a:rPr lang="de-DE" sz="1600" dirty="0" smtClean="0"/>
              <a:t>Berührt das Potsdamer Geoid</a:t>
            </a:r>
          </a:p>
          <a:p>
            <a:pPr lvl="1" algn="l">
              <a:buFont typeface="Wingdings" pitchFamily="2" charset="2"/>
              <a:buChar char="Ø"/>
            </a:pPr>
            <a:r>
              <a:rPr lang="de-DE" sz="1600" dirty="0" smtClean="0"/>
              <a:t>Zentrale Lage</a:t>
            </a:r>
            <a:endParaRPr lang="de-DE" sz="1600" dirty="0"/>
          </a:p>
        </p:txBody>
      </p:sp>
      <p:pic>
        <p:nvPicPr>
          <p:cNvPr id="5" name="Picture 2" descr="http://upload.wikimedia.org/wikipedia/commons/thumb/d/d3/Lageskizze_Helmertturm_und_Fernmiren.jpg/1024px-Lageskizze_Helmertturm_und_Fernmiren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03848" y="4365104"/>
            <a:ext cx="2160240" cy="2160240"/>
          </a:xfrm>
          <a:prstGeom prst="rect">
            <a:avLst/>
          </a:prstGeom>
          <a:noFill/>
        </p:spPr>
      </p:pic>
      <p:pic>
        <p:nvPicPr>
          <p:cNvPr id="1028" name="Picture 4" descr="http://www.stepmap.de/landkarte/karte-potsdam-17241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3717032"/>
            <a:ext cx="2952328" cy="29523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Dominanz der USA:</a:t>
            </a:r>
          </a:p>
          <a:p>
            <a:pPr lvl="1">
              <a:buFont typeface="Wingdings" pitchFamily="2" charset="2"/>
              <a:buChar char="Ø"/>
            </a:pPr>
            <a:r>
              <a:rPr lang="de-DE" sz="1600" dirty="0" err="1" smtClean="0"/>
              <a:t>Hayford</a:t>
            </a:r>
            <a:r>
              <a:rPr lang="de-DE" sz="1600" dirty="0" smtClean="0"/>
              <a:t> statt Bessel, obwohl besser geeignet</a:t>
            </a:r>
            <a:endParaRPr lang="de-DE" dirty="0" smtClean="0"/>
          </a:p>
          <a:p>
            <a:r>
              <a:rPr lang="de-DE" sz="2000" dirty="0" smtClean="0"/>
              <a:t>Später: ED77 und ED79</a:t>
            </a:r>
          </a:p>
          <a:p>
            <a:r>
              <a:rPr lang="de-DE" sz="2000" dirty="0" smtClean="0"/>
              <a:t>Geodätisches Datum für </a:t>
            </a:r>
            <a:r>
              <a:rPr lang="de-DE" sz="2000" smtClean="0"/>
              <a:t>fast alle </a:t>
            </a:r>
            <a:r>
              <a:rPr lang="de-DE" sz="2000" smtClean="0"/>
              <a:t>militärgeografischen Unterlagen der NATO</a:t>
            </a:r>
          </a:p>
          <a:p>
            <a:pPr>
              <a:buNone/>
            </a:pPr>
            <a:endParaRPr lang="de-DE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Bildschirmpräsentation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Europäisches Datum 1950 (ED50)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Europäisches Datum 1950 (ED50)</dc:title>
  <dc:creator>student</dc:creator>
  <cp:lastModifiedBy>student</cp:lastModifiedBy>
  <cp:revision>2</cp:revision>
  <dcterms:created xsi:type="dcterms:W3CDTF">2014-10-23T12:27:40Z</dcterms:created>
  <dcterms:modified xsi:type="dcterms:W3CDTF">2014-10-23T12:43:03Z</dcterms:modified>
</cp:coreProperties>
</file>