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AADE-69A2-48B0-B949-FF6DE659AE59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913D-8BD8-4A6C-9B3E-9BAEE6EF02C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14291"/>
            <a:ext cx="3500462" cy="1214445"/>
          </a:xfrm>
        </p:spPr>
        <p:txBody>
          <a:bodyPr/>
          <a:lstStyle/>
          <a:p>
            <a:r>
              <a:rPr lang="de-DE" dirty="0" smtClean="0"/>
              <a:t>GRS 80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7290" y="4643446"/>
            <a:ext cx="6400800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sz="2800" dirty="0" smtClean="0"/>
              <a:t>geometrische Rechen- und Abbildungsfläche des ETRS 89</a:t>
            </a:r>
          </a:p>
          <a:p>
            <a:r>
              <a:rPr lang="de-DE" sz="2800" dirty="0" smtClean="0"/>
              <a:t>Zusammen: Geodätisches Datum </a:t>
            </a:r>
            <a:endParaRPr lang="de-DE" sz="2800" dirty="0"/>
          </a:p>
        </p:txBody>
      </p:sp>
      <p:pic>
        <p:nvPicPr>
          <p:cNvPr id="4" name="Grafik 3" descr="clarke1866_wgs84_grs8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4000528" cy="311459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000628" y="250030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Große Halbachse:6,378137*10^6m</a:t>
            </a:r>
          </a:p>
          <a:p>
            <a:r>
              <a:rPr lang="de-DE" dirty="0" smtClean="0"/>
              <a:t>Kleine Halbachse:6,3567523*10^6m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00430" y="500042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Geodetic</a:t>
            </a:r>
            <a:r>
              <a:rPr lang="de-DE" i="1" dirty="0" smtClean="0"/>
              <a:t> Reference System 1980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4348" y="714356"/>
            <a:ext cx="7686700" cy="828668"/>
          </a:xfrm>
        </p:spPr>
        <p:txBody>
          <a:bodyPr/>
          <a:lstStyle/>
          <a:p>
            <a:r>
              <a:rPr lang="de-DE" dirty="0" smtClean="0"/>
              <a:t>UTM wird als Abbildungssystem verwendet</a:t>
            </a:r>
            <a:endParaRPr lang="de-DE" dirty="0"/>
          </a:p>
        </p:txBody>
      </p:sp>
      <p:pic>
        <p:nvPicPr>
          <p:cNvPr id="4" name="Grafik 3" descr="Utm-zon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357298"/>
            <a:ext cx="8143932" cy="4071966"/>
          </a:xfrm>
          <a:prstGeom prst="rect">
            <a:avLst/>
          </a:prstGeom>
        </p:spPr>
      </p:pic>
      <p:pic>
        <p:nvPicPr>
          <p:cNvPr id="5" name="Grafik 4" descr="bana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4643446"/>
            <a:ext cx="666755" cy="50006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85720" y="550070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Banana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28728" y="2786058"/>
            <a:ext cx="6372212" cy="2714620"/>
          </a:xfrm>
        </p:spPr>
        <p:txBody>
          <a:bodyPr/>
          <a:lstStyle/>
          <a:p>
            <a:pPr algn="ctr"/>
            <a:r>
              <a:rPr lang="de-DE" dirty="0" smtClean="0"/>
              <a:t>Danke fürs zuhören. 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GRS 80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GRS 80</dc:title>
  <dc:creator>student</dc:creator>
  <cp:lastModifiedBy>student</cp:lastModifiedBy>
  <cp:revision>2</cp:revision>
  <dcterms:created xsi:type="dcterms:W3CDTF">2014-10-23T12:21:44Z</dcterms:created>
  <dcterms:modified xsi:type="dcterms:W3CDTF">2014-10-23T12:34:18Z</dcterms:modified>
</cp:coreProperties>
</file>