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10/23/2014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WGS 84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94" y="1758147"/>
            <a:ext cx="39624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8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2" y="3326914"/>
            <a:ext cx="5648325" cy="34099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Bestandteile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Referenzellipsoid der am besten an die Erdoberfläche angepasst ist</a:t>
            </a:r>
          </a:p>
          <a:p>
            <a:r>
              <a:rPr lang="de-DE" dirty="0" smtClean="0"/>
              <a:t>Koordinaten sind in Längen- und Breitengrad</a:t>
            </a:r>
          </a:p>
          <a:p>
            <a:pPr lvl="1"/>
            <a:r>
              <a:rPr lang="de-DE" dirty="0" smtClean="0"/>
              <a:t>„ HDDD MM.MMMM“ , H = Hemisphäre (N , S ; E , W), DDD = Grad , MM.MMMMM = Minuten</a:t>
            </a:r>
          </a:p>
          <a:p>
            <a:r>
              <a:rPr lang="de-DE" dirty="0" smtClean="0"/>
              <a:t>Geoid EGM96 (Earth </a:t>
            </a:r>
            <a:r>
              <a:rPr lang="de-DE" dirty="0" err="1" smtClean="0"/>
              <a:t>Gravitational</a:t>
            </a:r>
            <a:r>
              <a:rPr lang="de-DE" dirty="0" smtClean="0"/>
              <a:t> Model)</a:t>
            </a:r>
          </a:p>
          <a:p>
            <a:r>
              <a:rPr lang="de-DE" dirty="0" smtClean="0"/>
              <a:t>12 Fundamentalstationen mit festen Koordinaten</a:t>
            </a:r>
          </a:p>
          <a:p>
            <a:endParaRPr lang="de-DE" dirty="0"/>
          </a:p>
          <a:p>
            <a:r>
              <a:rPr lang="de-DE" dirty="0" smtClean="0"/>
              <a:t>Ursprung in Greenwich ( ca. 100 m neben der Sternwarte)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882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573" y="2883554"/>
            <a:ext cx="5781675" cy="34575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Referenzelipsoid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Große Halbachse a = 6 378 137 m </a:t>
            </a:r>
          </a:p>
          <a:p>
            <a:r>
              <a:rPr lang="de-DE" dirty="0" smtClean="0"/>
              <a:t>Kleine Halbachse b = 6 356 752 m </a:t>
            </a:r>
          </a:p>
          <a:p>
            <a:r>
              <a:rPr lang="de-DE" dirty="0" smtClean="0"/>
              <a:t>Wird ständig präzisiert (Kontinentaldrift)</a:t>
            </a:r>
          </a:p>
          <a:p>
            <a:r>
              <a:rPr lang="de-DE" dirty="0" smtClean="0"/>
              <a:t>Ähnlich GRS 80 Ellipsoid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38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TC103090434[[fn=Holzart]]</Template>
  <TotalTime>0</TotalTime>
  <Words>93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Georgia</vt:lpstr>
      <vt:lpstr>Trebuchet MS</vt:lpstr>
      <vt:lpstr>Wingdings</vt:lpstr>
      <vt:lpstr>Holzart</vt:lpstr>
      <vt:lpstr>WGS 84</vt:lpstr>
      <vt:lpstr>Bestandteile </vt:lpstr>
      <vt:lpstr>Referenzelipsoid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84</dc:title>
  <dc:creator>Microsoft-Konto</dc:creator>
  <cp:lastModifiedBy>Microsoft-Konto</cp:lastModifiedBy>
  <cp:revision>2</cp:revision>
  <dcterms:created xsi:type="dcterms:W3CDTF">2014-10-23T12:20:10Z</dcterms:created>
  <dcterms:modified xsi:type="dcterms:W3CDTF">2014-10-23T12:33:26Z</dcterms:modified>
</cp:coreProperties>
</file>