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56" r:id="rId2"/>
    <p:sldId id="267" r:id="rId3"/>
    <p:sldId id="269" r:id="rId4"/>
    <p:sldId id="257" r:id="rId5"/>
    <p:sldId id="298" r:id="rId6"/>
    <p:sldId id="259" r:id="rId7"/>
    <p:sldId id="270" r:id="rId8"/>
    <p:sldId id="271" r:id="rId9"/>
    <p:sldId id="272" r:id="rId10"/>
    <p:sldId id="273" r:id="rId11"/>
    <p:sldId id="274" r:id="rId12"/>
    <p:sldId id="297" r:id="rId13"/>
    <p:sldId id="275" r:id="rId14"/>
    <p:sldId id="279" r:id="rId15"/>
    <p:sldId id="302" r:id="rId16"/>
    <p:sldId id="301" r:id="rId17"/>
    <p:sldId id="276" r:id="rId18"/>
    <p:sldId id="277" r:id="rId19"/>
    <p:sldId id="278" r:id="rId20"/>
    <p:sldId id="293" r:id="rId21"/>
    <p:sldId id="284" r:id="rId22"/>
    <p:sldId id="295" r:id="rId23"/>
    <p:sldId id="292" r:id="rId24"/>
    <p:sldId id="283" r:id="rId25"/>
    <p:sldId id="290" r:id="rId26"/>
    <p:sldId id="289" r:id="rId27"/>
    <p:sldId id="285" r:id="rId28"/>
    <p:sldId id="296" r:id="rId29"/>
    <p:sldId id="294" r:id="rId30"/>
    <p:sldId id="286" r:id="rId31"/>
    <p:sldId id="288" r:id="rId32"/>
    <p:sldId id="299" r:id="rId33"/>
    <p:sldId id="287" r:id="rId34"/>
    <p:sldId id="265" r:id="rId35"/>
  </p:sldIdLst>
  <p:sldSz cx="18288000" cy="10287000"/>
  <p:notesSz cx="6858000" cy="9144000"/>
  <p:embeddedFontLst>
    <p:embeddedFont>
      <p:font typeface="Chewy" panose="020B0604020202020204" charset="0"/>
      <p:regular r:id="rId37"/>
    </p:embeddedFont>
    <p:embeddedFont>
      <p:font typeface="DM Sans" pitchFamily="2" charset="0"/>
      <p:regular r:id="rId38"/>
      <p:bold r:id="rId39"/>
    </p:embeddedFont>
    <p:embeddedFont>
      <p:font typeface="Inter Bold" panose="020B0604020202020204" charset="0"/>
      <p:regular r:id="rId40"/>
    </p:embeddedFont>
    <p:embeddedFont>
      <p:font typeface="Sigher"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AB9E"/>
    <a:srgbClr val="2A4E50"/>
    <a:srgbClr val="E7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22" autoAdjust="0"/>
  </p:normalViewPr>
  <p:slideViewPr>
    <p:cSldViewPr>
      <p:cViewPr>
        <p:scale>
          <a:sx n="50" d="100"/>
          <a:sy n="50" d="100"/>
        </p:scale>
        <p:origin x="518" y="3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9602E-1B99-4A86-98FA-26CAC88C7619}"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22FAE-A4BE-4B7E-A3CC-1E0E324A2024}" type="slidenum">
              <a:rPr lang="en-US" smtClean="0"/>
              <a:t>‹#›</a:t>
            </a:fld>
            <a:endParaRPr lang="en-US"/>
          </a:p>
        </p:txBody>
      </p:sp>
    </p:spTree>
    <p:extLst>
      <p:ext uri="{BB962C8B-B14F-4D97-AF65-F5344CB8AC3E}">
        <p14:creationId xmlns:p14="http://schemas.microsoft.com/office/powerpoint/2010/main" val="82710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FF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6.sv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png"/><Relationship Id="rId7" Type="http://schemas.openxmlformats.org/officeDocument/2006/relationships/image" Target="../media/image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8.png"/><Relationship Id="rId7" Type="http://schemas.openxmlformats.org/officeDocument/2006/relationships/image" Target="../media/image10.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6.svg"/><Relationship Id="rId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2.sv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6.svg"/><Relationship Id="rId4" Type="http://schemas.openxmlformats.org/officeDocument/2006/relationships/image" Target="../media/image8.sv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1.png"/><Relationship Id="rId7" Type="http://schemas.openxmlformats.org/officeDocument/2006/relationships/image" Target="../media/image8.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1.png"/><Relationship Id="rId7" Type="http://schemas.openxmlformats.org/officeDocument/2006/relationships/image" Target="../media/image10.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6.svg"/><Relationship Id="rId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2.sv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3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2.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2.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6.svg"/><Relationship Id="rId4" Type="http://schemas.openxmlformats.org/officeDocument/2006/relationships/image" Target="../media/image8.svg"/><Relationship Id="rId9"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3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svg"/><Relationship Id="rId7" Type="http://schemas.openxmlformats.org/officeDocument/2006/relationships/image" Target="../media/image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svg"/><Relationship Id="rId7" Type="http://schemas.openxmlformats.org/officeDocument/2006/relationships/image" Target="../media/image8.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8335020" y="2983001"/>
            <a:ext cx="8442055" cy="5761702"/>
          </a:xfrm>
          <a:custGeom>
            <a:avLst/>
            <a:gdLst/>
            <a:ahLst/>
            <a:cxnLst/>
            <a:rect l="l" t="t" r="r" b="b"/>
            <a:pathLst>
              <a:path w="8442055" h="5761702">
                <a:moveTo>
                  <a:pt x="8442055" y="0"/>
                </a:moveTo>
                <a:lnTo>
                  <a:pt x="0" y="0"/>
                </a:lnTo>
                <a:lnTo>
                  <a:pt x="0" y="5761703"/>
                </a:lnTo>
                <a:lnTo>
                  <a:pt x="8442055" y="5761703"/>
                </a:lnTo>
                <a:lnTo>
                  <a:pt x="844205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131880" y="1542296"/>
            <a:ext cx="7278555" cy="6259557"/>
          </a:xfrm>
          <a:custGeom>
            <a:avLst/>
            <a:gdLst/>
            <a:ahLst/>
            <a:cxnLst/>
            <a:rect l="l" t="t" r="r" b="b"/>
            <a:pathLst>
              <a:path w="7278555" h="6259557">
                <a:moveTo>
                  <a:pt x="0" y="0"/>
                </a:moveTo>
                <a:lnTo>
                  <a:pt x="7278555" y="0"/>
                </a:lnTo>
                <a:lnTo>
                  <a:pt x="7278555" y="6259558"/>
                </a:lnTo>
                <a:lnTo>
                  <a:pt x="0" y="62595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4" name="Freeform 4"/>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dirty="0"/>
          </a:p>
        </p:txBody>
      </p:sp>
      <p:sp>
        <p:nvSpPr>
          <p:cNvPr id="6" name="Freeform 6"/>
          <p:cNvSpPr/>
          <p:nvPr/>
        </p:nvSpPr>
        <p:spPr>
          <a:xfrm rot="-4372002">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TextBox 8"/>
          <p:cNvSpPr txBox="1"/>
          <p:nvPr/>
        </p:nvSpPr>
        <p:spPr>
          <a:xfrm>
            <a:off x="762259" y="3303200"/>
            <a:ext cx="8012867" cy="2033442"/>
          </a:xfrm>
          <a:prstGeom prst="rect">
            <a:avLst/>
          </a:prstGeom>
        </p:spPr>
        <p:txBody>
          <a:bodyPr lIns="0" tIns="0" rIns="0" bIns="0" rtlCol="0" anchor="t">
            <a:spAutoFit/>
          </a:bodyPr>
          <a:lstStyle/>
          <a:p>
            <a:pPr>
              <a:lnSpc>
                <a:spcPts val="15311"/>
              </a:lnSpc>
            </a:pPr>
            <a:r>
              <a:rPr lang="en-US" sz="15466" dirty="0">
                <a:solidFill>
                  <a:srgbClr val="2A4E50"/>
                </a:solidFill>
                <a:latin typeface="Chewy"/>
              </a:rPr>
              <a:t>Pet yard</a:t>
            </a:r>
          </a:p>
        </p:txBody>
      </p:sp>
      <p:sp>
        <p:nvSpPr>
          <p:cNvPr id="13" name="TextBox 12">
            <a:extLst>
              <a:ext uri="{FF2B5EF4-FFF2-40B4-BE49-F238E27FC236}">
                <a16:creationId xmlns:a16="http://schemas.microsoft.com/office/drawing/2014/main" id="{3E6DFA05-D1F2-7688-BED7-50F2A376F0FB}"/>
              </a:ext>
            </a:extLst>
          </p:cNvPr>
          <p:cNvSpPr txBox="1"/>
          <p:nvPr/>
        </p:nvSpPr>
        <p:spPr>
          <a:xfrm>
            <a:off x="1633584" y="5602166"/>
            <a:ext cx="10795378" cy="1210781"/>
          </a:xfrm>
          <a:prstGeom prst="rect">
            <a:avLst/>
          </a:prstGeom>
          <a:noFill/>
        </p:spPr>
        <p:txBody>
          <a:bodyPr wrap="square">
            <a:spAutoFit/>
          </a:bodyPr>
          <a:lstStyle/>
          <a:p>
            <a:pPr>
              <a:lnSpc>
                <a:spcPts val="4536"/>
              </a:lnSpc>
            </a:pPr>
            <a:r>
              <a:rPr lang="en-US" sz="3600" spc="625" dirty="0">
                <a:solidFill>
                  <a:srgbClr val="494140"/>
                </a:solidFill>
                <a:latin typeface="Inter Bold"/>
              </a:rPr>
              <a:t>Supervised by</a:t>
            </a:r>
          </a:p>
          <a:p>
            <a:pPr>
              <a:lnSpc>
                <a:spcPts val="4536"/>
              </a:lnSpc>
            </a:pPr>
            <a:r>
              <a:rPr lang="en-US" sz="2800" spc="625" dirty="0">
                <a:solidFill>
                  <a:srgbClr val="494140"/>
                </a:solidFill>
                <a:latin typeface="Inter Bold"/>
              </a:rPr>
              <a:t>Dr. Lamiaa AboZaid</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2" presetClass="entr" presetSubtype="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P spid="8"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093AAF-058C-AE8C-448D-35068840556A}"/>
              </a:ext>
            </a:extLst>
          </p:cNvPr>
          <p:cNvGrpSpPr/>
          <p:nvPr/>
        </p:nvGrpSpPr>
        <p:grpSpPr>
          <a:xfrm>
            <a:off x="6932813" y="2705100"/>
            <a:ext cx="4422373" cy="4047262"/>
            <a:chOff x="7083827" y="2301094"/>
            <a:chExt cx="4422373" cy="4047262"/>
          </a:xfrm>
        </p:grpSpPr>
        <p:sp>
          <p:nvSpPr>
            <p:cNvPr id="11" name="TextBox 10">
              <a:extLst>
                <a:ext uri="{FF2B5EF4-FFF2-40B4-BE49-F238E27FC236}">
                  <a16:creationId xmlns:a16="http://schemas.microsoft.com/office/drawing/2014/main" id="{27811823-B268-0AE8-8689-5B7D78A4EB79}"/>
                </a:ext>
              </a:extLst>
            </p:cNvPr>
            <p:cNvSpPr txBox="1"/>
            <p:nvPr/>
          </p:nvSpPr>
          <p:spPr>
            <a:xfrm>
              <a:off x="7353300" y="2301094"/>
              <a:ext cx="3850872" cy="4047262"/>
            </a:xfrm>
            <a:prstGeom prst="rect">
              <a:avLst/>
            </a:prstGeom>
            <a:noFill/>
          </p:spPr>
          <p:txBody>
            <a:bodyPr wrap="square">
              <a:spAutoFit/>
            </a:bodyPr>
            <a:lstStyle/>
            <a:p>
              <a:r>
                <a:rPr lang="en-US" sz="23900" dirty="0">
                  <a:solidFill>
                    <a:srgbClr val="2A4E50"/>
                  </a:solidFill>
                  <a:latin typeface="Chewy"/>
                </a:rPr>
                <a:t>05</a:t>
              </a:r>
              <a:endParaRPr lang="en-US" sz="1800" dirty="0">
                <a:solidFill>
                  <a:srgbClr val="2A4E50"/>
                </a:solidFill>
                <a:latin typeface="Chewy"/>
              </a:endParaRPr>
            </a:p>
            <a:p>
              <a:endParaRPr lang="en-US" dirty="0"/>
            </a:p>
          </p:txBody>
        </p:sp>
        <p:sp>
          <p:nvSpPr>
            <p:cNvPr id="12" name="TextBox 11">
              <a:extLst>
                <a:ext uri="{FF2B5EF4-FFF2-40B4-BE49-F238E27FC236}">
                  <a16:creationId xmlns:a16="http://schemas.microsoft.com/office/drawing/2014/main" id="{36F8540C-7BDD-02B7-FBF2-CBAAEA99FA1A}"/>
                </a:ext>
              </a:extLst>
            </p:cNvPr>
            <p:cNvSpPr txBox="1"/>
            <p:nvPr/>
          </p:nvSpPr>
          <p:spPr>
            <a:xfrm>
              <a:off x="7083827" y="5586356"/>
              <a:ext cx="4422373" cy="633700"/>
            </a:xfrm>
            <a:prstGeom prst="rect">
              <a:avLst/>
            </a:prstGeom>
            <a:noFill/>
          </p:spPr>
          <p:txBody>
            <a:bodyPr wrap="square">
              <a:spAutoFit/>
            </a:bodyPr>
            <a:lstStyle/>
            <a:p>
              <a:pPr>
                <a:lnSpc>
                  <a:spcPts val="4536"/>
                </a:lnSpc>
              </a:pPr>
              <a:r>
                <a:rPr lang="en-US" sz="3600" spc="625" dirty="0">
                  <a:solidFill>
                    <a:srgbClr val="494140"/>
                  </a:solidFill>
                  <a:latin typeface="Inter Bold"/>
                </a:rPr>
                <a:t>Related Work</a:t>
              </a:r>
              <a:endParaRPr lang="en-US" sz="2800" spc="625" dirty="0">
                <a:solidFill>
                  <a:srgbClr val="494140"/>
                </a:solidFill>
                <a:latin typeface="Inter Bold"/>
              </a:endParaRPr>
            </a:p>
          </p:txBody>
        </p:sp>
      </p:grpSp>
      <p:sp>
        <p:nvSpPr>
          <p:cNvPr id="13" name="Freeform 5">
            <a:extLst>
              <a:ext uri="{FF2B5EF4-FFF2-40B4-BE49-F238E27FC236}">
                <a16:creationId xmlns:a16="http://schemas.microsoft.com/office/drawing/2014/main" id="{61F4342F-2543-2650-54F9-934A13CE0C02}"/>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4">
            <a:extLst>
              <a:ext uri="{FF2B5EF4-FFF2-40B4-BE49-F238E27FC236}">
                <a16:creationId xmlns:a16="http://schemas.microsoft.com/office/drawing/2014/main" id="{B37F820C-1F80-47B9-C6AE-F0240E0F7ED1}"/>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5" name="Freeform 6">
            <a:extLst>
              <a:ext uri="{FF2B5EF4-FFF2-40B4-BE49-F238E27FC236}">
                <a16:creationId xmlns:a16="http://schemas.microsoft.com/office/drawing/2014/main" id="{5EC599C2-405C-7271-D2C3-3796D95BBC0E}"/>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Freeform 7">
            <a:extLst>
              <a:ext uri="{FF2B5EF4-FFF2-40B4-BE49-F238E27FC236}">
                <a16:creationId xmlns:a16="http://schemas.microsoft.com/office/drawing/2014/main" id="{7CA7BF7C-C028-BC29-E3B1-3E56717C363C}"/>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1395169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DD8B292-5775-5575-646A-831358E19493}"/>
              </a:ext>
            </a:extLst>
          </p:cNvPr>
          <p:cNvGraphicFramePr>
            <a:graphicFrameLocks noGrp="1"/>
          </p:cNvGraphicFramePr>
          <p:nvPr>
            <p:extLst>
              <p:ext uri="{D42A27DB-BD31-4B8C-83A1-F6EECF244321}">
                <p14:modId xmlns:p14="http://schemas.microsoft.com/office/powerpoint/2010/main" val="323890979"/>
              </p:ext>
            </p:extLst>
          </p:nvPr>
        </p:nvGraphicFramePr>
        <p:xfrm>
          <a:off x="0" y="0"/>
          <a:ext cx="18288001" cy="10286998"/>
        </p:xfrm>
        <a:graphic>
          <a:graphicData uri="http://schemas.openxmlformats.org/drawingml/2006/table">
            <a:tbl>
              <a:tblPr firstRow="1" firstCol="1" bandRow="1">
                <a:tableStyleId>{5C22544A-7EE6-4342-B048-85BDC9FD1C3A}</a:tableStyleId>
              </a:tblPr>
              <a:tblGrid>
                <a:gridCol w="3343352">
                  <a:extLst>
                    <a:ext uri="{9D8B030D-6E8A-4147-A177-3AD203B41FA5}">
                      <a16:colId xmlns:a16="http://schemas.microsoft.com/office/drawing/2014/main" val="138216421"/>
                    </a:ext>
                  </a:extLst>
                </a:gridCol>
                <a:gridCol w="2988213">
                  <a:extLst>
                    <a:ext uri="{9D8B030D-6E8A-4147-A177-3AD203B41FA5}">
                      <a16:colId xmlns:a16="http://schemas.microsoft.com/office/drawing/2014/main" val="4008171483"/>
                    </a:ext>
                  </a:extLst>
                </a:gridCol>
                <a:gridCol w="2988213">
                  <a:extLst>
                    <a:ext uri="{9D8B030D-6E8A-4147-A177-3AD203B41FA5}">
                      <a16:colId xmlns:a16="http://schemas.microsoft.com/office/drawing/2014/main" val="224082736"/>
                    </a:ext>
                  </a:extLst>
                </a:gridCol>
                <a:gridCol w="2988213">
                  <a:extLst>
                    <a:ext uri="{9D8B030D-6E8A-4147-A177-3AD203B41FA5}">
                      <a16:colId xmlns:a16="http://schemas.microsoft.com/office/drawing/2014/main" val="3759249578"/>
                    </a:ext>
                  </a:extLst>
                </a:gridCol>
                <a:gridCol w="2990005">
                  <a:extLst>
                    <a:ext uri="{9D8B030D-6E8A-4147-A177-3AD203B41FA5}">
                      <a16:colId xmlns:a16="http://schemas.microsoft.com/office/drawing/2014/main" val="3138580258"/>
                    </a:ext>
                  </a:extLst>
                </a:gridCol>
                <a:gridCol w="2990005">
                  <a:extLst>
                    <a:ext uri="{9D8B030D-6E8A-4147-A177-3AD203B41FA5}">
                      <a16:colId xmlns:a16="http://schemas.microsoft.com/office/drawing/2014/main" val="761044508"/>
                    </a:ext>
                  </a:extLst>
                </a:gridCol>
              </a:tblGrid>
              <a:tr h="1648495">
                <a:tc>
                  <a:txBody>
                    <a:bodyPr/>
                    <a:lstStyle/>
                    <a:p>
                      <a:pPr marL="0" marR="0">
                        <a:lnSpc>
                          <a:spcPct val="107000"/>
                        </a:lnSpc>
                        <a:spcBef>
                          <a:spcPts val="0"/>
                        </a:spcBef>
                        <a:spcAft>
                          <a:spcPts val="0"/>
                        </a:spcAft>
                      </a:pPr>
                      <a:r>
                        <a:rPr lang="en-US" sz="10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a:effectLst/>
                        </a:rPr>
                        <a:t>Pet Backer</a:t>
                      </a:r>
                      <a:endParaRPr lang="en-US" sz="900" kern="100">
                        <a:effectLst/>
                      </a:endParaRPr>
                    </a:p>
                    <a:p>
                      <a:pPr marL="0" marR="0" algn="ctr">
                        <a:lnSpc>
                          <a:spcPct val="107000"/>
                        </a:lnSpc>
                        <a:spcBef>
                          <a:spcPts val="0"/>
                        </a:spcBef>
                        <a:spcAft>
                          <a:spcPts val="0"/>
                        </a:spcAft>
                      </a:pPr>
                      <a:r>
                        <a:rPr lang="en-US" sz="900" kern="100">
                          <a:effectLst/>
                        </a:rPr>
                        <a:t>(web site and app)</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dirty="0">
                          <a:effectLst/>
                        </a:rPr>
                        <a:t>Rover</a:t>
                      </a:r>
                      <a:endParaRPr lang="en-US" sz="900" kern="100" dirty="0">
                        <a:effectLst/>
                      </a:endParaRPr>
                    </a:p>
                    <a:p>
                      <a:pPr marL="0" marR="0" algn="ctr">
                        <a:lnSpc>
                          <a:spcPct val="107000"/>
                        </a:lnSpc>
                        <a:spcBef>
                          <a:spcPts val="0"/>
                        </a:spcBef>
                        <a:spcAft>
                          <a:spcPts val="0"/>
                        </a:spcAft>
                      </a:pPr>
                      <a:r>
                        <a:rPr lang="en-US" sz="900" kern="100" dirty="0">
                          <a:effectLst/>
                        </a:rPr>
                        <a:t>(web site)</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dirty="0">
                          <a:effectLst/>
                        </a:rPr>
                        <a:t>Trusted house sitters</a:t>
                      </a:r>
                      <a:endParaRPr lang="en-US" sz="900" kern="100" dirty="0">
                        <a:effectLst/>
                      </a:endParaRPr>
                    </a:p>
                    <a:p>
                      <a:pPr marL="0" marR="0" algn="ctr">
                        <a:lnSpc>
                          <a:spcPct val="107000"/>
                        </a:lnSpc>
                        <a:spcBef>
                          <a:spcPts val="0"/>
                        </a:spcBef>
                        <a:spcAft>
                          <a:spcPts val="0"/>
                        </a:spcAft>
                      </a:pPr>
                      <a:r>
                        <a:rPr lang="en-US" sz="900" kern="100" dirty="0">
                          <a:effectLst/>
                        </a:rPr>
                        <a:t>(website)</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a:effectLst/>
                        </a:rPr>
                        <a:t>Egy puppy</a:t>
                      </a:r>
                      <a:endParaRPr lang="en-US" sz="900" kern="100">
                        <a:effectLst/>
                      </a:endParaRPr>
                    </a:p>
                    <a:p>
                      <a:pPr marL="0" marR="0" algn="ctr">
                        <a:lnSpc>
                          <a:spcPct val="107000"/>
                        </a:lnSpc>
                        <a:spcBef>
                          <a:spcPts val="0"/>
                        </a:spcBef>
                        <a:spcAft>
                          <a:spcPts val="0"/>
                        </a:spcAft>
                      </a:pPr>
                      <a:r>
                        <a:rPr lang="en-US" sz="900" kern="100">
                          <a:effectLst/>
                        </a:rPr>
                        <a:t>(website)</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a:effectLst/>
                        </a:rPr>
                        <a:t>Pet yard</a:t>
                      </a:r>
                      <a:r>
                        <a:rPr lang="en-US" sz="1000" kern="100">
                          <a:effectLst/>
                        </a:rPr>
                        <a:t> </a:t>
                      </a:r>
                      <a:r>
                        <a:rPr lang="en-US" sz="900" kern="100">
                          <a:effectLst/>
                        </a:rPr>
                        <a:t>(App)</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1583696259"/>
                  </a:ext>
                </a:extLst>
              </a:tr>
              <a:tr h="958899">
                <a:tc>
                  <a:txBody>
                    <a:bodyPr/>
                    <a:lstStyle/>
                    <a:p>
                      <a:pPr marL="0" marR="0">
                        <a:lnSpc>
                          <a:spcPct val="107000"/>
                        </a:lnSpc>
                        <a:spcBef>
                          <a:spcPts val="0"/>
                        </a:spcBef>
                        <a:spcAft>
                          <a:spcPts val="0"/>
                        </a:spcAft>
                      </a:pPr>
                      <a:r>
                        <a:rPr lang="en-US" sz="1300" u="sng" kern="100">
                          <a:effectLst/>
                        </a:rPr>
                        <a:t>Grooming</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260350" marR="0">
                        <a:lnSpc>
                          <a:spcPct val="107000"/>
                        </a:lnSpc>
                        <a:spcBef>
                          <a:spcPts val="0"/>
                        </a:spcBef>
                        <a:spcAft>
                          <a:spcPts val="0"/>
                        </a:spcAft>
                      </a:pPr>
                      <a:r>
                        <a:rPr lang="en-US" sz="900" kern="0" dirty="0">
                          <a:effectLst/>
                        </a:rPr>
                        <a:t>                                          X</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1210668235"/>
                  </a:ext>
                </a:extLst>
              </a:tr>
              <a:tr h="958899">
                <a:tc>
                  <a:txBody>
                    <a:bodyPr/>
                    <a:lstStyle/>
                    <a:p>
                      <a:pPr marL="0" marR="0">
                        <a:lnSpc>
                          <a:spcPct val="107000"/>
                        </a:lnSpc>
                        <a:spcBef>
                          <a:spcPts val="0"/>
                        </a:spcBef>
                        <a:spcAft>
                          <a:spcPts val="0"/>
                        </a:spcAft>
                      </a:pPr>
                      <a:r>
                        <a:rPr lang="en-US" sz="1300" u="sng" kern="100">
                          <a:effectLst/>
                        </a:rPr>
                        <a:t>Sitting</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dirty="0">
                          <a:effectLst/>
                        </a:rPr>
                        <a:t>X</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2175005905"/>
                  </a:ext>
                </a:extLst>
              </a:tr>
              <a:tr h="958899">
                <a:tc>
                  <a:txBody>
                    <a:bodyPr/>
                    <a:lstStyle/>
                    <a:p>
                      <a:pPr marL="0" marR="0">
                        <a:lnSpc>
                          <a:spcPct val="107000"/>
                        </a:lnSpc>
                        <a:spcBef>
                          <a:spcPts val="0"/>
                        </a:spcBef>
                        <a:spcAft>
                          <a:spcPts val="0"/>
                        </a:spcAft>
                      </a:pPr>
                      <a:r>
                        <a:rPr lang="en-US" sz="1300" u="sng" kern="100">
                          <a:effectLst/>
                        </a:rPr>
                        <a:t>Boarding</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1788662867"/>
                  </a:ext>
                </a:extLst>
              </a:tr>
              <a:tr h="958899">
                <a:tc>
                  <a:txBody>
                    <a:bodyPr/>
                    <a:lstStyle/>
                    <a:p>
                      <a:pPr marL="0" marR="0">
                        <a:lnSpc>
                          <a:spcPct val="107000"/>
                        </a:lnSpc>
                        <a:spcBef>
                          <a:spcPts val="0"/>
                        </a:spcBef>
                        <a:spcAft>
                          <a:spcPts val="0"/>
                        </a:spcAft>
                      </a:pPr>
                      <a:r>
                        <a:rPr lang="en-US" sz="1300" u="sng" kern="100">
                          <a:effectLst/>
                        </a:rPr>
                        <a:t>Pet Walking</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479259111"/>
                  </a:ext>
                </a:extLst>
              </a:tr>
              <a:tr h="958899">
                <a:tc>
                  <a:txBody>
                    <a:bodyPr/>
                    <a:lstStyle/>
                    <a:p>
                      <a:pPr marL="0" marR="0">
                        <a:lnSpc>
                          <a:spcPct val="107000"/>
                        </a:lnSpc>
                        <a:spcBef>
                          <a:spcPts val="0"/>
                        </a:spcBef>
                        <a:spcAft>
                          <a:spcPts val="0"/>
                        </a:spcAft>
                      </a:pPr>
                      <a:r>
                        <a:rPr lang="en-US" sz="1300" u="sng" kern="100">
                          <a:effectLst/>
                        </a:rPr>
                        <a:t>Day care</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2480846420"/>
                  </a:ext>
                </a:extLst>
              </a:tr>
              <a:tr h="958899">
                <a:tc>
                  <a:txBody>
                    <a:bodyPr/>
                    <a:lstStyle/>
                    <a:p>
                      <a:pPr marL="0" marR="0">
                        <a:lnSpc>
                          <a:spcPct val="107000"/>
                        </a:lnSpc>
                        <a:spcBef>
                          <a:spcPts val="0"/>
                        </a:spcBef>
                        <a:spcAft>
                          <a:spcPts val="0"/>
                        </a:spcAft>
                      </a:pPr>
                      <a:r>
                        <a:rPr lang="en-US" sz="1300" u="sng" kern="100">
                          <a:effectLst/>
                        </a:rPr>
                        <a:t>Pet taxi</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355250340"/>
                  </a:ext>
                </a:extLst>
              </a:tr>
              <a:tr h="963105">
                <a:tc>
                  <a:txBody>
                    <a:bodyPr/>
                    <a:lstStyle/>
                    <a:p>
                      <a:pPr marL="0" marR="0">
                        <a:lnSpc>
                          <a:spcPct val="107000"/>
                        </a:lnSpc>
                        <a:spcBef>
                          <a:spcPts val="0"/>
                        </a:spcBef>
                        <a:spcAft>
                          <a:spcPts val="0"/>
                        </a:spcAft>
                      </a:pPr>
                      <a:r>
                        <a:rPr lang="en-US" sz="1300" u="sng" kern="100">
                          <a:effectLst/>
                        </a:rPr>
                        <a:t>Selling goods</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6000"/>
                        </a:lnSpc>
                        <a:spcBef>
                          <a:spcPts val="0"/>
                        </a:spcBef>
                        <a:spcAft>
                          <a:spcPts val="800"/>
                        </a:spcAft>
                        <a:buFont typeface="Wingdings" panose="05000000000000000000" pitchFamily="2" charset="2"/>
                        <a:buChar char=""/>
                      </a:pPr>
                      <a:r>
                        <a:rPr lang="en-US" sz="900" kern="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3742523794"/>
                  </a:ext>
                </a:extLst>
              </a:tr>
              <a:tr h="963105">
                <a:tc>
                  <a:txBody>
                    <a:bodyPr/>
                    <a:lstStyle/>
                    <a:p>
                      <a:pPr marL="0" marR="0">
                        <a:lnSpc>
                          <a:spcPct val="107000"/>
                        </a:lnSpc>
                        <a:spcBef>
                          <a:spcPts val="0"/>
                        </a:spcBef>
                        <a:spcAft>
                          <a:spcPts val="0"/>
                        </a:spcAft>
                      </a:pPr>
                      <a:r>
                        <a:rPr lang="en-US" sz="1300" u="sng" kern="100">
                          <a:effectLst/>
                        </a:rPr>
                        <a:t>Drop-in visits</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6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6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519560479"/>
                  </a:ext>
                </a:extLst>
              </a:tr>
              <a:tr h="958899">
                <a:tc>
                  <a:txBody>
                    <a:bodyPr/>
                    <a:lstStyle/>
                    <a:p>
                      <a:pPr marL="0" marR="0">
                        <a:lnSpc>
                          <a:spcPct val="107000"/>
                        </a:lnSpc>
                        <a:spcBef>
                          <a:spcPts val="0"/>
                        </a:spcBef>
                        <a:spcAft>
                          <a:spcPts val="0"/>
                        </a:spcAft>
                      </a:pPr>
                      <a:r>
                        <a:rPr lang="en-US" sz="1300" u="sng" kern="100">
                          <a:effectLst/>
                        </a:rPr>
                        <a:t>Health care</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dirty="0">
                          <a:effectLst/>
                        </a:rPr>
                        <a:t>X</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1392751084"/>
                  </a:ext>
                </a:extLst>
              </a:tr>
            </a:tbl>
          </a:graphicData>
        </a:graphic>
      </p:graphicFrame>
      <p:sp>
        <p:nvSpPr>
          <p:cNvPr id="14" name="TextBox 13">
            <a:extLst>
              <a:ext uri="{FF2B5EF4-FFF2-40B4-BE49-F238E27FC236}">
                <a16:creationId xmlns:a16="http://schemas.microsoft.com/office/drawing/2014/main" id="{4902815B-AF98-7788-8491-2E9DE06A8AF6}"/>
              </a:ext>
            </a:extLst>
          </p:cNvPr>
          <p:cNvSpPr txBox="1"/>
          <p:nvPr/>
        </p:nvSpPr>
        <p:spPr>
          <a:xfrm>
            <a:off x="5781549" y="-419100"/>
            <a:ext cx="6724902" cy="1912703"/>
          </a:xfrm>
          <a:prstGeom prst="rect">
            <a:avLst/>
          </a:prstGeom>
          <a:noFill/>
        </p:spPr>
        <p:txBody>
          <a:bodyPr wrap="square">
            <a:spAutoFit/>
          </a:bodyPr>
          <a:lstStyle/>
          <a:p>
            <a:pPr>
              <a:lnSpc>
                <a:spcPts val="15311"/>
              </a:lnSpc>
            </a:pPr>
            <a:r>
              <a:rPr lang="en-US" sz="9600" dirty="0">
                <a:solidFill>
                  <a:srgbClr val="2A4E50"/>
                </a:solidFill>
                <a:latin typeface="Chewy"/>
              </a:rPr>
              <a:t>Related Work</a:t>
            </a:r>
          </a:p>
        </p:txBody>
      </p:sp>
      <p:sp>
        <p:nvSpPr>
          <p:cNvPr id="15" name="Freeform 5">
            <a:extLst>
              <a:ext uri="{FF2B5EF4-FFF2-40B4-BE49-F238E27FC236}">
                <a16:creationId xmlns:a16="http://schemas.microsoft.com/office/drawing/2014/main" id="{56423183-7EDE-9524-DB5B-1334375916E5}"/>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4">
            <a:extLst>
              <a:ext uri="{FF2B5EF4-FFF2-40B4-BE49-F238E27FC236}">
                <a16:creationId xmlns:a16="http://schemas.microsoft.com/office/drawing/2014/main" id="{DDADC00B-8F37-834A-DCC4-3375065769D9}"/>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7" name="Freeform 6">
            <a:extLst>
              <a:ext uri="{FF2B5EF4-FFF2-40B4-BE49-F238E27FC236}">
                <a16:creationId xmlns:a16="http://schemas.microsoft.com/office/drawing/2014/main" id="{14601AD9-DEED-71E7-A485-FA03DE0BB67E}"/>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7">
            <a:extLst>
              <a:ext uri="{FF2B5EF4-FFF2-40B4-BE49-F238E27FC236}">
                <a16:creationId xmlns:a16="http://schemas.microsoft.com/office/drawing/2014/main" id="{95C90429-81F2-352B-A051-938836115470}"/>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3042366181"/>
      </p:ext>
    </p:extLst>
  </p:cSld>
  <p:clrMapOvr>
    <a:masterClrMapping/>
  </p:clrMapOvr>
  <p:transition spd="slow" advClick="0" advTm="1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par>
                                <p:cTn id="23" presetID="2" presetClass="entr" presetSubtype="3"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BCAF0-E5F5-E82A-3707-BDCA95C760BB}"/>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15427C7-511D-A5A7-ED9A-F492B3AEC3AF}"/>
              </a:ext>
            </a:extLst>
          </p:cNvPr>
          <p:cNvGraphicFramePr>
            <a:graphicFrameLocks noGrp="1"/>
          </p:cNvGraphicFramePr>
          <p:nvPr/>
        </p:nvGraphicFramePr>
        <p:xfrm>
          <a:off x="0" y="0"/>
          <a:ext cx="18288001" cy="10286998"/>
        </p:xfrm>
        <a:graphic>
          <a:graphicData uri="http://schemas.openxmlformats.org/drawingml/2006/table">
            <a:tbl>
              <a:tblPr firstRow="1" firstCol="1" bandRow="1">
                <a:tableStyleId>{5C22544A-7EE6-4342-B048-85BDC9FD1C3A}</a:tableStyleId>
              </a:tblPr>
              <a:tblGrid>
                <a:gridCol w="3343352">
                  <a:extLst>
                    <a:ext uri="{9D8B030D-6E8A-4147-A177-3AD203B41FA5}">
                      <a16:colId xmlns:a16="http://schemas.microsoft.com/office/drawing/2014/main" val="138216421"/>
                    </a:ext>
                  </a:extLst>
                </a:gridCol>
                <a:gridCol w="2988213">
                  <a:extLst>
                    <a:ext uri="{9D8B030D-6E8A-4147-A177-3AD203B41FA5}">
                      <a16:colId xmlns:a16="http://schemas.microsoft.com/office/drawing/2014/main" val="4008171483"/>
                    </a:ext>
                  </a:extLst>
                </a:gridCol>
                <a:gridCol w="2988213">
                  <a:extLst>
                    <a:ext uri="{9D8B030D-6E8A-4147-A177-3AD203B41FA5}">
                      <a16:colId xmlns:a16="http://schemas.microsoft.com/office/drawing/2014/main" val="224082736"/>
                    </a:ext>
                  </a:extLst>
                </a:gridCol>
                <a:gridCol w="2988213">
                  <a:extLst>
                    <a:ext uri="{9D8B030D-6E8A-4147-A177-3AD203B41FA5}">
                      <a16:colId xmlns:a16="http://schemas.microsoft.com/office/drawing/2014/main" val="3759249578"/>
                    </a:ext>
                  </a:extLst>
                </a:gridCol>
                <a:gridCol w="2990005">
                  <a:extLst>
                    <a:ext uri="{9D8B030D-6E8A-4147-A177-3AD203B41FA5}">
                      <a16:colId xmlns:a16="http://schemas.microsoft.com/office/drawing/2014/main" val="3138580258"/>
                    </a:ext>
                  </a:extLst>
                </a:gridCol>
                <a:gridCol w="2990005">
                  <a:extLst>
                    <a:ext uri="{9D8B030D-6E8A-4147-A177-3AD203B41FA5}">
                      <a16:colId xmlns:a16="http://schemas.microsoft.com/office/drawing/2014/main" val="761044508"/>
                    </a:ext>
                  </a:extLst>
                </a:gridCol>
              </a:tblGrid>
              <a:tr h="1648495">
                <a:tc>
                  <a:txBody>
                    <a:bodyPr/>
                    <a:lstStyle/>
                    <a:p>
                      <a:pPr marL="0" marR="0">
                        <a:lnSpc>
                          <a:spcPct val="107000"/>
                        </a:lnSpc>
                        <a:spcBef>
                          <a:spcPts val="0"/>
                        </a:spcBef>
                        <a:spcAft>
                          <a:spcPts val="0"/>
                        </a:spcAft>
                      </a:pPr>
                      <a:r>
                        <a:rPr lang="en-US" sz="10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a:effectLst/>
                        </a:rPr>
                        <a:t>Pet Backer</a:t>
                      </a:r>
                      <a:endParaRPr lang="en-US" sz="900" kern="100">
                        <a:effectLst/>
                      </a:endParaRPr>
                    </a:p>
                    <a:p>
                      <a:pPr marL="0" marR="0" algn="ctr">
                        <a:lnSpc>
                          <a:spcPct val="107000"/>
                        </a:lnSpc>
                        <a:spcBef>
                          <a:spcPts val="0"/>
                        </a:spcBef>
                        <a:spcAft>
                          <a:spcPts val="0"/>
                        </a:spcAft>
                      </a:pPr>
                      <a:r>
                        <a:rPr lang="en-US" sz="900" kern="100">
                          <a:effectLst/>
                        </a:rPr>
                        <a:t>(web site and app)</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dirty="0">
                          <a:effectLst/>
                        </a:rPr>
                        <a:t>Rover</a:t>
                      </a:r>
                      <a:endParaRPr lang="en-US" sz="900" kern="100" dirty="0">
                        <a:effectLst/>
                      </a:endParaRPr>
                    </a:p>
                    <a:p>
                      <a:pPr marL="0" marR="0" algn="ctr">
                        <a:lnSpc>
                          <a:spcPct val="107000"/>
                        </a:lnSpc>
                        <a:spcBef>
                          <a:spcPts val="0"/>
                        </a:spcBef>
                        <a:spcAft>
                          <a:spcPts val="0"/>
                        </a:spcAft>
                      </a:pPr>
                      <a:r>
                        <a:rPr lang="en-US" sz="900" kern="100" dirty="0">
                          <a:effectLst/>
                        </a:rPr>
                        <a:t>(web site)</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dirty="0">
                          <a:effectLst/>
                        </a:rPr>
                        <a:t>Trusted house sitters</a:t>
                      </a:r>
                      <a:endParaRPr lang="en-US" sz="900" kern="100" dirty="0">
                        <a:effectLst/>
                      </a:endParaRPr>
                    </a:p>
                    <a:p>
                      <a:pPr marL="0" marR="0" algn="ctr">
                        <a:lnSpc>
                          <a:spcPct val="107000"/>
                        </a:lnSpc>
                        <a:spcBef>
                          <a:spcPts val="0"/>
                        </a:spcBef>
                        <a:spcAft>
                          <a:spcPts val="0"/>
                        </a:spcAft>
                      </a:pPr>
                      <a:r>
                        <a:rPr lang="en-US" sz="900" kern="100" dirty="0">
                          <a:effectLst/>
                        </a:rPr>
                        <a:t>(website)</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a:effectLst/>
                        </a:rPr>
                        <a:t>Egy puppy</a:t>
                      </a:r>
                      <a:endParaRPr lang="en-US" sz="900" kern="100">
                        <a:effectLst/>
                      </a:endParaRPr>
                    </a:p>
                    <a:p>
                      <a:pPr marL="0" marR="0" algn="ctr">
                        <a:lnSpc>
                          <a:spcPct val="107000"/>
                        </a:lnSpc>
                        <a:spcBef>
                          <a:spcPts val="0"/>
                        </a:spcBef>
                        <a:spcAft>
                          <a:spcPts val="0"/>
                        </a:spcAft>
                      </a:pPr>
                      <a:r>
                        <a:rPr lang="en-US" sz="900" kern="100">
                          <a:effectLst/>
                        </a:rPr>
                        <a:t>(website)</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1200" kern="100">
                          <a:effectLst/>
                        </a:rPr>
                        <a:t>Pet yard</a:t>
                      </a:r>
                      <a:r>
                        <a:rPr lang="en-US" sz="1000" kern="100">
                          <a:effectLst/>
                        </a:rPr>
                        <a:t> </a:t>
                      </a:r>
                      <a:r>
                        <a:rPr lang="en-US" sz="900" kern="100">
                          <a:effectLst/>
                        </a:rPr>
                        <a:t>(App)</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1583696259"/>
                  </a:ext>
                </a:extLst>
              </a:tr>
              <a:tr h="958899">
                <a:tc>
                  <a:txBody>
                    <a:bodyPr/>
                    <a:lstStyle/>
                    <a:p>
                      <a:pPr marL="0" marR="0">
                        <a:lnSpc>
                          <a:spcPct val="107000"/>
                        </a:lnSpc>
                        <a:spcBef>
                          <a:spcPts val="0"/>
                        </a:spcBef>
                        <a:spcAft>
                          <a:spcPts val="0"/>
                        </a:spcAft>
                      </a:pPr>
                      <a:r>
                        <a:rPr lang="en-US" sz="1300" u="sng" kern="100">
                          <a:effectLst/>
                        </a:rPr>
                        <a:t>Grooming</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260350" marR="0">
                        <a:lnSpc>
                          <a:spcPct val="107000"/>
                        </a:lnSpc>
                        <a:spcBef>
                          <a:spcPts val="0"/>
                        </a:spcBef>
                        <a:spcAft>
                          <a:spcPts val="0"/>
                        </a:spcAft>
                      </a:pPr>
                      <a:r>
                        <a:rPr lang="en-US" sz="900" kern="0" dirty="0">
                          <a:effectLst/>
                        </a:rPr>
                        <a:t>                                          X</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1210668235"/>
                  </a:ext>
                </a:extLst>
              </a:tr>
              <a:tr h="958899">
                <a:tc>
                  <a:txBody>
                    <a:bodyPr/>
                    <a:lstStyle/>
                    <a:p>
                      <a:pPr marL="0" marR="0">
                        <a:lnSpc>
                          <a:spcPct val="107000"/>
                        </a:lnSpc>
                        <a:spcBef>
                          <a:spcPts val="0"/>
                        </a:spcBef>
                        <a:spcAft>
                          <a:spcPts val="0"/>
                        </a:spcAft>
                      </a:pPr>
                      <a:r>
                        <a:rPr lang="en-US" sz="1300" u="sng" kern="100">
                          <a:effectLst/>
                        </a:rPr>
                        <a:t>Sitting</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dirty="0">
                          <a:effectLst/>
                        </a:rPr>
                        <a:t>X</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2175005905"/>
                  </a:ext>
                </a:extLst>
              </a:tr>
              <a:tr h="958899">
                <a:tc>
                  <a:txBody>
                    <a:bodyPr/>
                    <a:lstStyle/>
                    <a:p>
                      <a:pPr marL="0" marR="0">
                        <a:lnSpc>
                          <a:spcPct val="107000"/>
                        </a:lnSpc>
                        <a:spcBef>
                          <a:spcPts val="0"/>
                        </a:spcBef>
                        <a:spcAft>
                          <a:spcPts val="0"/>
                        </a:spcAft>
                      </a:pPr>
                      <a:r>
                        <a:rPr lang="en-US" sz="1300" u="sng" kern="100">
                          <a:effectLst/>
                        </a:rPr>
                        <a:t>Boarding</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1788662867"/>
                  </a:ext>
                </a:extLst>
              </a:tr>
              <a:tr h="958899">
                <a:tc>
                  <a:txBody>
                    <a:bodyPr/>
                    <a:lstStyle/>
                    <a:p>
                      <a:pPr marL="0" marR="0">
                        <a:lnSpc>
                          <a:spcPct val="107000"/>
                        </a:lnSpc>
                        <a:spcBef>
                          <a:spcPts val="0"/>
                        </a:spcBef>
                        <a:spcAft>
                          <a:spcPts val="0"/>
                        </a:spcAft>
                      </a:pPr>
                      <a:r>
                        <a:rPr lang="en-US" sz="1300" u="sng" kern="100">
                          <a:effectLst/>
                        </a:rPr>
                        <a:t>Pet Walking</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479259111"/>
                  </a:ext>
                </a:extLst>
              </a:tr>
              <a:tr h="958899">
                <a:tc>
                  <a:txBody>
                    <a:bodyPr/>
                    <a:lstStyle/>
                    <a:p>
                      <a:pPr marL="0" marR="0">
                        <a:lnSpc>
                          <a:spcPct val="107000"/>
                        </a:lnSpc>
                        <a:spcBef>
                          <a:spcPts val="0"/>
                        </a:spcBef>
                        <a:spcAft>
                          <a:spcPts val="0"/>
                        </a:spcAft>
                      </a:pPr>
                      <a:r>
                        <a:rPr lang="en-US" sz="1300" u="sng" kern="100">
                          <a:effectLst/>
                        </a:rPr>
                        <a:t>Day care</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2480846420"/>
                  </a:ext>
                </a:extLst>
              </a:tr>
              <a:tr h="958899">
                <a:tc>
                  <a:txBody>
                    <a:bodyPr/>
                    <a:lstStyle/>
                    <a:p>
                      <a:pPr marL="0" marR="0">
                        <a:lnSpc>
                          <a:spcPct val="107000"/>
                        </a:lnSpc>
                        <a:spcBef>
                          <a:spcPts val="0"/>
                        </a:spcBef>
                        <a:spcAft>
                          <a:spcPts val="0"/>
                        </a:spcAft>
                      </a:pPr>
                      <a:r>
                        <a:rPr lang="en-US" sz="1300" u="sng" kern="100">
                          <a:effectLst/>
                        </a:rPr>
                        <a:t>Pet taxi</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355250340"/>
                  </a:ext>
                </a:extLst>
              </a:tr>
              <a:tr h="963105">
                <a:tc>
                  <a:txBody>
                    <a:bodyPr/>
                    <a:lstStyle/>
                    <a:p>
                      <a:pPr marL="0" marR="0">
                        <a:lnSpc>
                          <a:spcPct val="107000"/>
                        </a:lnSpc>
                        <a:spcBef>
                          <a:spcPts val="0"/>
                        </a:spcBef>
                        <a:spcAft>
                          <a:spcPts val="0"/>
                        </a:spcAft>
                      </a:pPr>
                      <a:r>
                        <a:rPr lang="en-US" sz="1300" u="sng" kern="100">
                          <a:effectLst/>
                        </a:rPr>
                        <a:t>Selling goods</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6000"/>
                        </a:lnSpc>
                        <a:spcBef>
                          <a:spcPts val="0"/>
                        </a:spcBef>
                        <a:spcAft>
                          <a:spcPts val="800"/>
                        </a:spcAft>
                        <a:buFont typeface="Wingdings" panose="05000000000000000000" pitchFamily="2" charset="2"/>
                        <a:buChar char=""/>
                      </a:pPr>
                      <a:r>
                        <a:rPr lang="en-US" sz="900" kern="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3742523794"/>
                  </a:ext>
                </a:extLst>
              </a:tr>
              <a:tr h="963105">
                <a:tc>
                  <a:txBody>
                    <a:bodyPr/>
                    <a:lstStyle/>
                    <a:p>
                      <a:pPr marL="0" marR="0">
                        <a:lnSpc>
                          <a:spcPct val="107000"/>
                        </a:lnSpc>
                        <a:spcBef>
                          <a:spcPts val="0"/>
                        </a:spcBef>
                        <a:spcAft>
                          <a:spcPts val="0"/>
                        </a:spcAft>
                      </a:pPr>
                      <a:r>
                        <a:rPr lang="en-US" sz="1300" u="sng" kern="100">
                          <a:effectLst/>
                        </a:rPr>
                        <a:t>Drop-in visits</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6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6000"/>
                        </a:lnSpc>
                        <a:spcBef>
                          <a:spcPts val="0"/>
                        </a:spcBef>
                        <a:spcAft>
                          <a:spcPts val="800"/>
                        </a:spcAft>
                        <a:buFont typeface="Wingdings" panose="05000000000000000000" pitchFamily="2" charset="2"/>
                        <a:buChar char=""/>
                      </a:pPr>
                      <a:r>
                        <a:rPr lang="en-US" sz="900" kern="10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519560479"/>
                  </a:ext>
                </a:extLst>
              </a:tr>
              <a:tr h="958899">
                <a:tc>
                  <a:txBody>
                    <a:bodyPr/>
                    <a:lstStyle/>
                    <a:p>
                      <a:pPr marL="0" marR="0">
                        <a:lnSpc>
                          <a:spcPct val="107000"/>
                        </a:lnSpc>
                        <a:spcBef>
                          <a:spcPts val="0"/>
                        </a:spcBef>
                        <a:spcAft>
                          <a:spcPts val="0"/>
                        </a:spcAft>
                      </a:pPr>
                      <a:r>
                        <a:rPr lang="en-US" sz="1300" u="sng" kern="100">
                          <a:effectLst/>
                        </a:rPr>
                        <a:t>Health care</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dirty="0">
                          <a:effectLst/>
                        </a:rPr>
                        <a:t>X</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0" marR="0" algn="ctr">
                        <a:lnSpc>
                          <a:spcPct val="107000"/>
                        </a:lnSpc>
                        <a:spcBef>
                          <a:spcPts val="0"/>
                        </a:spcBef>
                        <a:spcAft>
                          <a:spcPts val="0"/>
                        </a:spcAft>
                      </a:pPr>
                      <a:r>
                        <a:rPr lang="en-US" sz="900" kern="0">
                          <a:effectLst/>
                        </a:rPr>
                        <a:t>X</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0">
                          <a:effectLst/>
                        </a:rPr>
                        <a:t>  </a:t>
                      </a:r>
                      <a:endParaRPr lang="en-US" sz="900" kern="10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tc>
                  <a:txBody>
                    <a:bodyPr/>
                    <a:lstStyle/>
                    <a:p>
                      <a:pPr marL="342900" marR="0" lvl="0" indent="-342900" algn="ctr" rtl="0">
                        <a:lnSpc>
                          <a:spcPct val="107000"/>
                        </a:lnSpc>
                        <a:spcBef>
                          <a:spcPts val="0"/>
                        </a:spcBef>
                        <a:spcAft>
                          <a:spcPts val="800"/>
                        </a:spcAft>
                        <a:buFont typeface="Wingdings" panose="05000000000000000000" pitchFamily="2" charset="2"/>
                        <a:buChar char=""/>
                      </a:pPr>
                      <a:r>
                        <a:rPr lang="en-US" sz="900" kern="100" dirty="0">
                          <a:effectLst/>
                        </a:rPr>
                        <a:t> </a:t>
                      </a:r>
                      <a:endParaRPr lang="en-US" sz="900" kern="100" dirty="0">
                        <a:effectLst/>
                        <a:latin typeface="Calibri" panose="020F0502020204030204" pitchFamily="34" charset="0"/>
                        <a:ea typeface="Calibri" panose="020F0502020204030204" pitchFamily="34" charset="0"/>
                        <a:cs typeface="Arial" panose="020B0604020202020204" pitchFamily="34" charset="0"/>
                      </a:endParaRPr>
                    </a:p>
                  </a:txBody>
                  <a:tcPr marL="57263" marR="57263" marT="0" marB="0"/>
                </a:tc>
                <a:extLst>
                  <a:ext uri="{0D108BD9-81ED-4DB2-BD59-A6C34878D82A}">
                    <a16:rowId xmlns:a16="http://schemas.microsoft.com/office/drawing/2014/main" val="1392751084"/>
                  </a:ext>
                </a:extLst>
              </a:tr>
            </a:tbl>
          </a:graphicData>
        </a:graphic>
      </p:graphicFrame>
      <p:grpSp>
        <p:nvGrpSpPr>
          <p:cNvPr id="9" name="Group 8">
            <a:extLst>
              <a:ext uri="{FF2B5EF4-FFF2-40B4-BE49-F238E27FC236}">
                <a16:creationId xmlns:a16="http://schemas.microsoft.com/office/drawing/2014/main" id="{52F9FB44-1021-614C-4E68-7BE369B605D2}"/>
              </a:ext>
            </a:extLst>
          </p:cNvPr>
          <p:cNvGrpSpPr/>
          <p:nvPr/>
        </p:nvGrpSpPr>
        <p:grpSpPr>
          <a:xfrm>
            <a:off x="-1028700" y="-2242611"/>
            <a:ext cx="20523235" cy="14074225"/>
            <a:chOff x="-1028700" y="-2242611"/>
            <a:chExt cx="20523235" cy="14074225"/>
          </a:xfrm>
        </p:grpSpPr>
        <p:sp>
          <p:nvSpPr>
            <p:cNvPr id="10" name="Freeform 4">
              <a:extLst>
                <a:ext uri="{FF2B5EF4-FFF2-40B4-BE49-F238E27FC236}">
                  <a16:creationId xmlns:a16="http://schemas.microsoft.com/office/drawing/2014/main" id="{F3714063-5FEB-7A05-3F8D-6687FCD51814}"/>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6">
              <a:extLst>
                <a:ext uri="{FF2B5EF4-FFF2-40B4-BE49-F238E27FC236}">
                  <a16:creationId xmlns:a16="http://schemas.microsoft.com/office/drawing/2014/main" id="{B0A460CF-113A-6296-E979-AFEC5279F8B1}"/>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5">
              <a:extLst>
                <a:ext uri="{FF2B5EF4-FFF2-40B4-BE49-F238E27FC236}">
                  <a16:creationId xmlns:a16="http://schemas.microsoft.com/office/drawing/2014/main" id="{78C44373-A8B7-7F22-38ED-F327509CC8B5}"/>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3">
              <a:extLst>
                <a:ext uri="{FF2B5EF4-FFF2-40B4-BE49-F238E27FC236}">
                  <a16:creationId xmlns:a16="http://schemas.microsoft.com/office/drawing/2014/main" id="{657D826F-BCAC-8ABA-4FD4-5B8D225B0CB6}"/>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sp>
        <p:nvSpPr>
          <p:cNvPr id="14" name="TextBox 13">
            <a:extLst>
              <a:ext uri="{FF2B5EF4-FFF2-40B4-BE49-F238E27FC236}">
                <a16:creationId xmlns:a16="http://schemas.microsoft.com/office/drawing/2014/main" id="{0CA605B3-0653-8444-395F-422798913CDD}"/>
              </a:ext>
            </a:extLst>
          </p:cNvPr>
          <p:cNvSpPr txBox="1"/>
          <p:nvPr/>
        </p:nvSpPr>
        <p:spPr>
          <a:xfrm>
            <a:off x="5781549" y="-419100"/>
            <a:ext cx="6724902" cy="1912703"/>
          </a:xfrm>
          <a:prstGeom prst="rect">
            <a:avLst/>
          </a:prstGeom>
          <a:noFill/>
        </p:spPr>
        <p:txBody>
          <a:bodyPr wrap="square">
            <a:spAutoFit/>
          </a:bodyPr>
          <a:lstStyle/>
          <a:p>
            <a:pPr>
              <a:lnSpc>
                <a:spcPts val="15311"/>
              </a:lnSpc>
            </a:pPr>
            <a:r>
              <a:rPr lang="en-US" sz="9600" dirty="0">
                <a:solidFill>
                  <a:srgbClr val="2A4E50"/>
                </a:solidFill>
                <a:latin typeface="Chewy"/>
              </a:rPr>
              <a:t>Related Work</a:t>
            </a:r>
          </a:p>
        </p:txBody>
      </p:sp>
    </p:spTree>
    <p:extLst>
      <p:ext uri="{BB962C8B-B14F-4D97-AF65-F5344CB8AC3E}">
        <p14:creationId xmlns:p14="http://schemas.microsoft.com/office/powerpoint/2010/main" val="205397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0-ppt_h/2"/>
                                          </p:val>
                                        </p:tav>
                                      </p:tavLst>
                                    </p:anim>
                                    <p:set>
                                      <p:cBhvr>
                                        <p:cTn id="8" dur="1" fill="hold">
                                          <p:stCondLst>
                                            <p:cond delay="499"/>
                                          </p:stCondLst>
                                        </p:cTn>
                                        <p:tgtEl>
                                          <p:spTgt spid="14"/>
                                        </p:tgtEl>
                                        <p:attrNameLst>
                                          <p:attrName>style.visibility</p:attrName>
                                        </p:attrNameLst>
                                      </p:cBhvr>
                                      <p:to>
                                        <p:strVal val="hidden"/>
                                      </p:to>
                                    </p:set>
                                  </p:childTnLst>
                                </p:cTn>
                              </p:par>
                              <p:par>
                                <p:cTn id="9" presetID="42" presetClass="exit" presetSubtype="0" fill="hold" nodeType="withEffect">
                                  <p:stCondLst>
                                    <p:cond delay="0"/>
                                  </p:stCondLst>
                                  <p:childTnLst>
                                    <p:animEffect transition="out" filter="fade">
                                      <p:cBhvr>
                                        <p:cTn id="10" dur="1000"/>
                                        <p:tgtEl>
                                          <p:spTgt spid="9"/>
                                        </p:tgtEl>
                                      </p:cBhvr>
                                    </p:animEffect>
                                    <p:anim calcmode="lin" valueType="num">
                                      <p:cBhvr>
                                        <p:cTn id="11" dur="1000"/>
                                        <p:tgtEl>
                                          <p:spTgt spid="9"/>
                                        </p:tgtEl>
                                        <p:attrNameLst>
                                          <p:attrName>ppt_x</p:attrName>
                                        </p:attrNameLst>
                                      </p:cBhvr>
                                      <p:tavLst>
                                        <p:tav tm="0">
                                          <p:val>
                                            <p:strVal val="ppt_x"/>
                                          </p:val>
                                        </p:tav>
                                        <p:tav tm="100000">
                                          <p:val>
                                            <p:strVal val="ppt_x"/>
                                          </p:val>
                                        </p:tav>
                                      </p:tavLst>
                                    </p:anim>
                                    <p:anim calcmode="lin" valueType="num">
                                      <p:cBhvr>
                                        <p:cTn id="12" dur="1000"/>
                                        <p:tgtEl>
                                          <p:spTgt spid="9"/>
                                        </p:tgtEl>
                                        <p:attrNameLst>
                                          <p:attrName>ppt_y</p:attrName>
                                        </p:attrNameLst>
                                      </p:cBhvr>
                                      <p:tavLst>
                                        <p:tav tm="0">
                                          <p:val>
                                            <p:strVal val="ppt_y"/>
                                          </p:val>
                                        </p:tav>
                                        <p:tav tm="100000">
                                          <p:val>
                                            <p:strVal val="ppt_y+.1"/>
                                          </p:val>
                                        </p:tav>
                                      </p:tavLst>
                                    </p:anim>
                                    <p:set>
                                      <p:cBhvr>
                                        <p:cTn id="13"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C85B874-0AF7-C149-CAD0-77229055C492}"/>
              </a:ext>
            </a:extLst>
          </p:cNvPr>
          <p:cNvGrpSpPr/>
          <p:nvPr/>
        </p:nvGrpSpPr>
        <p:grpSpPr>
          <a:xfrm>
            <a:off x="7010400" y="2705100"/>
            <a:ext cx="4422373" cy="4047262"/>
            <a:chOff x="7161414" y="2301094"/>
            <a:chExt cx="4422373" cy="4047262"/>
          </a:xfrm>
        </p:grpSpPr>
        <p:sp>
          <p:nvSpPr>
            <p:cNvPr id="9" name="TextBox 8">
              <a:extLst>
                <a:ext uri="{FF2B5EF4-FFF2-40B4-BE49-F238E27FC236}">
                  <a16:creationId xmlns:a16="http://schemas.microsoft.com/office/drawing/2014/main" id="{802D8014-CC63-39CF-DF98-1568670461DE}"/>
                </a:ext>
              </a:extLst>
            </p:cNvPr>
            <p:cNvSpPr txBox="1"/>
            <p:nvPr/>
          </p:nvSpPr>
          <p:spPr>
            <a:xfrm>
              <a:off x="7353300" y="2301094"/>
              <a:ext cx="3850872" cy="4047262"/>
            </a:xfrm>
            <a:prstGeom prst="rect">
              <a:avLst/>
            </a:prstGeom>
            <a:noFill/>
          </p:spPr>
          <p:txBody>
            <a:bodyPr wrap="square">
              <a:spAutoFit/>
            </a:bodyPr>
            <a:lstStyle/>
            <a:p>
              <a:r>
                <a:rPr lang="en-US" sz="23900" dirty="0">
                  <a:solidFill>
                    <a:srgbClr val="2A4E50"/>
                  </a:solidFill>
                  <a:latin typeface="Chewy"/>
                </a:rPr>
                <a:t>06</a:t>
              </a:r>
              <a:endParaRPr lang="en-US" sz="1800" dirty="0">
                <a:solidFill>
                  <a:srgbClr val="2A4E50"/>
                </a:solidFill>
                <a:latin typeface="Chewy"/>
              </a:endParaRPr>
            </a:p>
            <a:p>
              <a:endParaRPr lang="en-US" dirty="0"/>
            </a:p>
          </p:txBody>
        </p:sp>
        <p:sp>
          <p:nvSpPr>
            <p:cNvPr id="10" name="TextBox 9">
              <a:extLst>
                <a:ext uri="{FF2B5EF4-FFF2-40B4-BE49-F238E27FC236}">
                  <a16:creationId xmlns:a16="http://schemas.microsoft.com/office/drawing/2014/main" id="{5360FC46-39FD-180A-AA00-E6FFD9A604E6}"/>
                </a:ext>
              </a:extLst>
            </p:cNvPr>
            <p:cNvSpPr txBox="1"/>
            <p:nvPr/>
          </p:nvSpPr>
          <p:spPr>
            <a:xfrm>
              <a:off x="7161414" y="5586356"/>
              <a:ext cx="4422373" cy="633700"/>
            </a:xfrm>
            <a:prstGeom prst="rect">
              <a:avLst/>
            </a:prstGeom>
            <a:noFill/>
          </p:spPr>
          <p:txBody>
            <a:bodyPr wrap="square">
              <a:spAutoFit/>
            </a:bodyPr>
            <a:lstStyle/>
            <a:p>
              <a:pPr>
                <a:lnSpc>
                  <a:spcPts val="4536"/>
                </a:lnSpc>
              </a:pPr>
              <a:r>
                <a:rPr lang="en-US" sz="3600" spc="625" dirty="0">
                  <a:solidFill>
                    <a:srgbClr val="494140"/>
                  </a:solidFill>
                  <a:latin typeface="Inter Bold"/>
                </a:rPr>
                <a:t>Requirements</a:t>
              </a:r>
              <a:endParaRPr lang="en-US" sz="2800" spc="625" dirty="0">
                <a:solidFill>
                  <a:srgbClr val="494140"/>
                </a:solidFill>
                <a:latin typeface="Inter Bold"/>
              </a:endParaRPr>
            </a:p>
          </p:txBody>
        </p:sp>
      </p:grpSp>
      <p:sp>
        <p:nvSpPr>
          <p:cNvPr id="11" name="Freeform 5">
            <a:extLst>
              <a:ext uri="{FF2B5EF4-FFF2-40B4-BE49-F238E27FC236}">
                <a16:creationId xmlns:a16="http://schemas.microsoft.com/office/drawing/2014/main" id="{6CDA82E5-8DDF-5D59-F8D6-6236FC502643}"/>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4">
            <a:extLst>
              <a:ext uri="{FF2B5EF4-FFF2-40B4-BE49-F238E27FC236}">
                <a16:creationId xmlns:a16="http://schemas.microsoft.com/office/drawing/2014/main" id="{648AA6AA-09AE-E169-4F29-5907ED981282}"/>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3" name="Freeform 6">
            <a:extLst>
              <a:ext uri="{FF2B5EF4-FFF2-40B4-BE49-F238E27FC236}">
                <a16:creationId xmlns:a16="http://schemas.microsoft.com/office/drawing/2014/main" id="{57C28F54-B20E-BCCE-1D59-1C2146D05A0F}"/>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Freeform 7">
            <a:extLst>
              <a:ext uri="{FF2B5EF4-FFF2-40B4-BE49-F238E27FC236}">
                <a16:creationId xmlns:a16="http://schemas.microsoft.com/office/drawing/2014/main" id="{8994FE7E-B638-9B13-711E-A97E4C5DB766}"/>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35378616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0F98C3-71E9-DD59-F2BF-CCFA0C4458B1}"/>
              </a:ext>
            </a:extLst>
          </p:cNvPr>
          <p:cNvSpPr txBox="1"/>
          <p:nvPr/>
        </p:nvSpPr>
        <p:spPr>
          <a:xfrm>
            <a:off x="3200400" y="-419100"/>
            <a:ext cx="13258800" cy="1912703"/>
          </a:xfrm>
          <a:prstGeom prst="rect">
            <a:avLst/>
          </a:prstGeom>
          <a:noFill/>
        </p:spPr>
        <p:txBody>
          <a:bodyPr wrap="square">
            <a:spAutoFit/>
          </a:bodyPr>
          <a:lstStyle/>
          <a:p>
            <a:pPr>
              <a:lnSpc>
                <a:spcPts val="15311"/>
              </a:lnSpc>
            </a:pPr>
            <a:r>
              <a:rPr lang="en-US" sz="9600" dirty="0">
                <a:solidFill>
                  <a:srgbClr val="2A4E50"/>
                </a:solidFill>
                <a:latin typeface="Chewy"/>
              </a:rPr>
              <a:t>Functional Requirements</a:t>
            </a:r>
          </a:p>
        </p:txBody>
      </p:sp>
      <p:sp>
        <p:nvSpPr>
          <p:cNvPr id="13" name="TextBox 12">
            <a:extLst>
              <a:ext uri="{FF2B5EF4-FFF2-40B4-BE49-F238E27FC236}">
                <a16:creationId xmlns:a16="http://schemas.microsoft.com/office/drawing/2014/main" id="{E2448168-BC57-40A1-E00E-80A3400FD5A7}"/>
              </a:ext>
            </a:extLst>
          </p:cNvPr>
          <p:cNvSpPr txBox="1"/>
          <p:nvPr/>
        </p:nvSpPr>
        <p:spPr>
          <a:xfrm>
            <a:off x="10594875" y="2369408"/>
            <a:ext cx="1063725" cy="1569660"/>
          </a:xfrm>
          <a:prstGeom prst="rect">
            <a:avLst/>
          </a:prstGeom>
          <a:noFill/>
        </p:spPr>
        <p:txBody>
          <a:bodyPr wrap="square">
            <a:spAutoFit/>
          </a:bodyPr>
          <a:lstStyle/>
          <a:p>
            <a:r>
              <a:rPr lang="en-US" sz="9600" dirty="0">
                <a:solidFill>
                  <a:srgbClr val="2A4E50"/>
                </a:solidFill>
                <a:latin typeface="Chewy"/>
              </a:rPr>
              <a:t>4</a:t>
            </a:r>
            <a:endParaRPr lang="en-US" sz="1800" dirty="0">
              <a:solidFill>
                <a:srgbClr val="2A4E50"/>
              </a:solidFill>
              <a:latin typeface="Chewy"/>
            </a:endParaRPr>
          </a:p>
        </p:txBody>
      </p:sp>
      <p:sp>
        <p:nvSpPr>
          <p:cNvPr id="14" name="TextBox 13">
            <a:extLst>
              <a:ext uri="{FF2B5EF4-FFF2-40B4-BE49-F238E27FC236}">
                <a16:creationId xmlns:a16="http://schemas.microsoft.com/office/drawing/2014/main" id="{53A33091-9E98-C1CD-D40C-7E88E85AB085}"/>
              </a:ext>
            </a:extLst>
          </p:cNvPr>
          <p:cNvSpPr txBox="1"/>
          <p:nvPr/>
        </p:nvSpPr>
        <p:spPr>
          <a:xfrm>
            <a:off x="12880875" y="2369408"/>
            <a:ext cx="1063725" cy="1569660"/>
          </a:xfrm>
          <a:prstGeom prst="rect">
            <a:avLst/>
          </a:prstGeom>
          <a:noFill/>
        </p:spPr>
        <p:txBody>
          <a:bodyPr wrap="square">
            <a:spAutoFit/>
          </a:bodyPr>
          <a:lstStyle/>
          <a:p>
            <a:r>
              <a:rPr lang="en-US" sz="9600" dirty="0">
                <a:solidFill>
                  <a:srgbClr val="2A4E50"/>
                </a:solidFill>
                <a:latin typeface="Chewy"/>
              </a:rPr>
              <a:t>5</a:t>
            </a:r>
            <a:endParaRPr lang="en-US" sz="1800" dirty="0">
              <a:solidFill>
                <a:srgbClr val="2A4E50"/>
              </a:solidFill>
              <a:latin typeface="Chewy"/>
            </a:endParaRPr>
          </a:p>
        </p:txBody>
      </p:sp>
      <p:cxnSp>
        <p:nvCxnSpPr>
          <p:cNvPr id="16" name="Google Shape;1006;p68">
            <a:extLst>
              <a:ext uri="{FF2B5EF4-FFF2-40B4-BE49-F238E27FC236}">
                <a16:creationId xmlns:a16="http://schemas.microsoft.com/office/drawing/2014/main" id="{12095A64-75CB-B65E-42D8-0321BE023BBD}"/>
              </a:ext>
            </a:extLst>
          </p:cNvPr>
          <p:cNvCxnSpPr>
            <a:cxnSpLocks/>
          </p:cNvCxnSpPr>
          <p:nvPr/>
        </p:nvCxnSpPr>
        <p:spPr>
          <a:xfrm flipV="1">
            <a:off x="11125200" y="4045808"/>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17" name="Google Shape;1006;p68">
            <a:extLst>
              <a:ext uri="{FF2B5EF4-FFF2-40B4-BE49-F238E27FC236}">
                <a16:creationId xmlns:a16="http://schemas.microsoft.com/office/drawing/2014/main" id="{8A29D827-EFA9-194C-2F3D-C77A34BFF34F}"/>
              </a:ext>
            </a:extLst>
          </p:cNvPr>
          <p:cNvCxnSpPr>
            <a:cxnSpLocks/>
          </p:cNvCxnSpPr>
          <p:nvPr/>
        </p:nvCxnSpPr>
        <p:spPr>
          <a:xfrm flipV="1">
            <a:off x="8229600" y="4045808"/>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18" name="Google Shape;1006;p68">
            <a:extLst>
              <a:ext uri="{FF2B5EF4-FFF2-40B4-BE49-F238E27FC236}">
                <a16:creationId xmlns:a16="http://schemas.microsoft.com/office/drawing/2014/main" id="{D65EBCCC-C271-2A93-1BAE-471E3F4937AE}"/>
              </a:ext>
            </a:extLst>
          </p:cNvPr>
          <p:cNvCxnSpPr>
            <a:cxnSpLocks/>
          </p:cNvCxnSpPr>
          <p:nvPr/>
        </p:nvCxnSpPr>
        <p:spPr>
          <a:xfrm flipV="1">
            <a:off x="13335000" y="4068458"/>
            <a:ext cx="0" cy="2339550"/>
          </a:xfrm>
          <a:prstGeom prst="straightConnector1">
            <a:avLst/>
          </a:prstGeom>
          <a:noFill/>
          <a:ln w="38100" cap="flat" cmpd="sng">
            <a:solidFill>
              <a:srgbClr val="2A4E50"/>
            </a:solidFill>
            <a:prstDash val="solid"/>
            <a:round/>
            <a:headEnd type="none" w="med" len="med"/>
            <a:tailEnd type="none" w="med" len="med"/>
          </a:ln>
        </p:spPr>
      </p:cxnSp>
      <p:grpSp>
        <p:nvGrpSpPr>
          <p:cNvPr id="35" name="Google Shape;1019;p68">
            <a:extLst>
              <a:ext uri="{FF2B5EF4-FFF2-40B4-BE49-F238E27FC236}">
                <a16:creationId xmlns:a16="http://schemas.microsoft.com/office/drawing/2014/main" id="{D6448CEF-2500-AA43-DBDE-B59F13D6B3A4}"/>
              </a:ext>
            </a:extLst>
          </p:cNvPr>
          <p:cNvGrpSpPr/>
          <p:nvPr/>
        </p:nvGrpSpPr>
        <p:grpSpPr>
          <a:xfrm>
            <a:off x="11823975" y="4744840"/>
            <a:ext cx="825225" cy="805890"/>
            <a:chOff x="12291875" y="2623950"/>
            <a:chExt cx="843542" cy="885908"/>
          </a:xfrm>
          <a:solidFill>
            <a:srgbClr val="A7AB9E"/>
          </a:solidFill>
        </p:grpSpPr>
        <p:sp>
          <p:nvSpPr>
            <p:cNvPr id="36" name="Google Shape;1020;p68">
              <a:extLst>
                <a:ext uri="{FF2B5EF4-FFF2-40B4-BE49-F238E27FC236}">
                  <a16:creationId xmlns:a16="http://schemas.microsoft.com/office/drawing/2014/main" id="{66BDFF46-B106-7CD9-5A42-6187EAD581D0}"/>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021;p68">
              <a:extLst>
                <a:ext uri="{FF2B5EF4-FFF2-40B4-BE49-F238E27FC236}">
                  <a16:creationId xmlns:a16="http://schemas.microsoft.com/office/drawing/2014/main" id="{45FBFA07-BF5E-C8F5-7F53-0140048542F5}"/>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22;p68">
              <a:extLst>
                <a:ext uri="{FF2B5EF4-FFF2-40B4-BE49-F238E27FC236}">
                  <a16:creationId xmlns:a16="http://schemas.microsoft.com/office/drawing/2014/main" id="{D804B29C-7DCC-B2B0-B1CC-340EDC4AE78F}"/>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23;p68">
              <a:extLst>
                <a:ext uri="{FF2B5EF4-FFF2-40B4-BE49-F238E27FC236}">
                  <a16:creationId xmlns:a16="http://schemas.microsoft.com/office/drawing/2014/main" id="{FE7F9ACC-D493-5187-4E6D-AFE18A031536}"/>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TextBox 53">
            <a:extLst>
              <a:ext uri="{FF2B5EF4-FFF2-40B4-BE49-F238E27FC236}">
                <a16:creationId xmlns:a16="http://schemas.microsoft.com/office/drawing/2014/main" id="{5BB36F9A-9E47-5DC9-4FF9-4754571AA7E7}"/>
              </a:ext>
            </a:extLst>
          </p:cNvPr>
          <p:cNvSpPr txBox="1"/>
          <p:nvPr/>
        </p:nvSpPr>
        <p:spPr>
          <a:xfrm>
            <a:off x="15243075" y="2354640"/>
            <a:ext cx="1063725" cy="1569660"/>
          </a:xfrm>
          <a:prstGeom prst="rect">
            <a:avLst/>
          </a:prstGeom>
          <a:noFill/>
        </p:spPr>
        <p:txBody>
          <a:bodyPr wrap="square">
            <a:spAutoFit/>
          </a:bodyPr>
          <a:lstStyle/>
          <a:p>
            <a:r>
              <a:rPr lang="en-US" sz="9600" dirty="0">
                <a:solidFill>
                  <a:srgbClr val="2A4E50"/>
                </a:solidFill>
                <a:latin typeface="Chewy"/>
              </a:rPr>
              <a:t>6</a:t>
            </a:r>
            <a:endParaRPr lang="en-US" sz="1800" dirty="0">
              <a:solidFill>
                <a:srgbClr val="2A4E50"/>
              </a:solidFill>
              <a:latin typeface="Chewy"/>
            </a:endParaRPr>
          </a:p>
        </p:txBody>
      </p:sp>
      <p:cxnSp>
        <p:nvCxnSpPr>
          <p:cNvPr id="55" name="Google Shape;1006;p68">
            <a:extLst>
              <a:ext uri="{FF2B5EF4-FFF2-40B4-BE49-F238E27FC236}">
                <a16:creationId xmlns:a16="http://schemas.microsoft.com/office/drawing/2014/main" id="{2F84D313-A771-3715-542F-01F1BF8C7686}"/>
              </a:ext>
            </a:extLst>
          </p:cNvPr>
          <p:cNvCxnSpPr>
            <a:cxnSpLocks/>
          </p:cNvCxnSpPr>
          <p:nvPr/>
        </p:nvCxnSpPr>
        <p:spPr>
          <a:xfrm flipV="1">
            <a:off x="15621000" y="4076700"/>
            <a:ext cx="0" cy="2339550"/>
          </a:xfrm>
          <a:prstGeom prst="straightConnector1">
            <a:avLst/>
          </a:prstGeom>
          <a:noFill/>
          <a:ln w="38100" cap="flat" cmpd="sng">
            <a:solidFill>
              <a:srgbClr val="2A4E50"/>
            </a:solidFill>
            <a:prstDash val="solid"/>
            <a:round/>
            <a:headEnd type="none" w="med" len="med"/>
            <a:tailEnd type="none" w="med" len="med"/>
          </a:ln>
        </p:spPr>
      </p:cxnSp>
      <p:grpSp>
        <p:nvGrpSpPr>
          <p:cNvPr id="56" name="Google Shape;1019;p68">
            <a:extLst>
              <a:ext uri="{FF2B5EF4-FFF2-40B4-BE49-F238E27FC236}">
                <a16:creationId xmlns:a16="http://schemas.microsoft.com/office/drawing/2014/main" id="{F48C694E-DB3E-D3BE-3A54-6C75A53A1A2C}"/>
              </a:ext>
            </a:extLst>
          </p:cNvPr>
          <p:cNvGrpSpPr/>
          <p:nvPr/>
        </p:nvGrpSpPr>
        <p:grpSpPr>
          <a:xfrm flipH="1">
            <a:off x="14178769" y="4740555"/>
            <a:ext cx="756431" cy="805890"/>
            <a:chOff x="12291875" y="2623950"/>
            <a:chExt cx="843542" cy="885908"/>
          </a:xfrm>
          <a:solidFill>
            <a:srgbClr val="A7AB9E"/>
          </a:solidFill>
        </p:grpSpPr>
        <p:sp>
          <p:nvSpPr>
            <p:cNvPr id="57" name="Google Shape;1020;p68">
              <a:extLst>
                <a:ext uri="{FF2B5EF4-FFF2-40B4-BE49-F238E27FC236}">
                  <a16:creationId xmlns:a16="http://schemas.microsoft.com/office/drawing/2014/main" id="{522FF842-FEF4-7B1F-1377-3B39139300E1}"/>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021;p68">
              <a:extLst>
                <a:ext uri="{FF2B5EF4-FFF2-40B4-BE49-F238E27FC236}">
                  <a16:creationId xmlns:a16="http://schemas.microsoft.com/office/drawing/2014/main" id="{40A8EC43-BDEC-CEB9-41A6-F8341DEC67D0}"/>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22;p68">
              <a:extLst>
                <a:ext uri="{FF2B5EF4-FFF2-40B4-BE49-F238E27FC236}">
                  <a16:creationId xmlns:a16="http://schemas.microsoft.com/office/drawing/2014/main" id="{0DBCBF87-B8B8-52DE-48F0-37D53F549911}"/>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23;p68">
              <a:extLst>
                <a:ext uri="{FF2B5EF4-FFF2-40B4-BE49-F238E27FC236}">
                  <a16:creationId xmlns:a16="http://schemas.microsoft.com/office/drawing/2014/main" id="{4AC02FDF-9D78-38AD-ACDB-0FEC2FFBBDE0}"/>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734B2B00-82BA-6966-7343-8877A940DF29}"/>
              </a:ext>
            </a:extLst>
          </p:cNvPr>
          <p:cNvSpPr txBox="1"/>
          <p:nvPr/>
        </p:nvSpPr>
        <p:spPr>
          <a:xfrm>
            <a:off x="2514601" y="2369408"/>
            <a:ext cx="1063725" cy="1569660"/>
          </a:xfrm>
          <a:prstGeom prst="rect">
            <a:avLst/>
          </a:prstGeom>
          <a:noFill/>
        </p:spPr>
        <p:txBody>
          <a:bodyPr wrap="square">
            <a:spAutoFit/>
          </a:bodyPr>
          <a:lstStyle/>
          <a:p>
            <a:r>
              <a:rPr lang="en-US" sz="9600" dirty="0">
                <a:solidFill>
                  <a:srgbClr val="2A4E50"/>
                </a:solidFill>
                <a:latin typeface="Chewy"/>
              </a:rPr>
              <a:t>1</a:t>
            </a:r>
            <a:endParaRPr lang="en-US" sz="1800" dirty="0">
              <a:solidFill>
                <a:srgbClr val="2A4E50"/>
              </a:solidFill>
              <a:latin typeface="Chewy"/>
            </a:endParaRPr>
          </a:p>
        </p:txBody>
      </p:sp>
      <p:sp>
        <p:nvSpPr>
          <p:cNvPr id="11" name="TextBox 10">
            <a:extLst>
              <a:ext uri="{FF2B5EF4-FFF2-40B4-BE49-F238E27FC236}">
                <a16:creationId xmlns:a16="http://schemas.microsoft.com/office/drawing/2014/main" id="{AA813DC2-03B8-1E65-27F1-A7B988533F93}"/>
              </a:ext>
            </a:extLst>
          </p:cNvPr>
          <p:cNvSpPr txBox="1"/>
          <p:nvPr/>
        </p:nvSpPr>
        <p:spPr>
          <a:xfrm>
            <a:off x="5134742" y="2369408"/>
            <a:ext cx="1063725" cy="1569660"/>
          </a:xfrm>
          <a:prstGeom prst="rect">
            <a:avLst/>
          </a:prstGeom>
          <a:noFill/>
        </p:spPr>
        <p:txBody>
          <a:bodyPr wrap="square">
            <a:spAutoFit/>
          </a:bodyPr>
          <a:lstStyle/>
          <a:p>
            <a:r>
              <a:rPr lang="en-US" sz="9600" dirty="0">
                <a:solidFill>
                  <a:srgbClr val="2A4E50"/>
                </a:solidFill>
                <a:latin typeface="Chewy"/>
              </a:rPr>
              <a:t>2</a:t>
            </a:r>
            <a:endParaRPr lang="en-US" sz="1800" dirty="0">
              <a:solidFill>
                <a:srgbClr val="2A4E50"/>
              </a:solidFill>
              <a:latin typeface="Chewy"/>
            </a:endParaRPr>
          </a:p>
        </p:txBody>
      </p:sp>
      <p:sp>
        <p:nvSpPr>
          <p:cNvPr id="12" name="TextBox 11">
            <a:extLst>
              <a:ext uri="{FF2B5EF4-FFF2-40B4-BE49-F238E27FC236}">
                <a16:creationId xmlns:a16="http://schemas.microsoft.com/office/drawing/2014/main" id="{06E627DD-FF5E-AE57-84E1-332932DF7131}"/>
              </a:ext>
            </a:extLst>
          </p:cNvPr>
          <p:cNvSpPr txBox="1"/>
          <p:nvPr/>
        </p:nvSpPr>
        <p:spPr>
          <a:xfrm>
            <a:off x="7927876" y="2369408"/>
            <a:ext cx="1063725" cy="1569660"/>
          </a:xfrm>
          <a:prstGeom prst="rect">
            <a:avLst/>
          </a:prstGeom>
          <a:noFill/>
        </p:spPr>
        <p:txBody>
          <a:bodyPr wrap="square">
            <a:spAutoFit/>
          </a:bodyPr>
          <a:lstStyle/>
          <a:p>
            <a:r>
              <a:rPr lang="en-US" sz="9600" dirty="0">
                <a:solidFill>
                  <a:srgbClr val="2A4E50"/>
                </a:solidFill>
                <a:latin typeface="Chewy"/>
              </a:rPr>
              <a:t>3</a:t>
            </a:r>
            <a:endParaRPr lang="en-US" sz="1800" dirty="0">
              <a:solidFill>
                <a:srgbClr val="2A4E50"/>
              </a:solidFill>
              <a:latin typeface="Chewy"/>
            </a:endParaRPr>
          </a:p>
        </p:txBody>
      </p:sp>
      <p:cxnSp>
        <p:nvCxnSpPr>
          <p:cNvPr id="15" name="Google Shape;1006;p68">
            <a:extLst>
              <a:ext uri="{FF2B5EF4-FFF2-40B4-BE49-F238E27FC236}">
                <a16:creationId xmlns:a16="http://schemas.microsoft.com/office/drawing/2014/main" id="{E1C1D900-D0D4-68A6-1A1B-BDB13BD45176}"/>
              </a:ext>
            </a:extLst>
          </p:cNvPr>
          <p:cNvCxnSpPr>
            <a:cxnSpLocks/>
          </p:cNvCxnSpPr>
          <p:nvPr/>
        </p:nvCxnSpPr>
        <p:spPr>
          <a:xfrm flipV="1">
            <a:off x="2740126" y="4045808"/>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19" name="Google Shape;1006;p68">
            <a:extLst>
              <a:ext uri="{FF2B5EF4-FFF2-40B4-BE49-F238E27FC236}">
                <a16:creationId xmlns:a16="http://schemas.microsoft.com/office/drawing/2014/main" id="{D0B5C4DB-99BE-6449-A4C0-3F6CF3CD967B}"/>
              </a:ext>
            </a:extLst>
          </p:cNvPr>
          <p:cNvCxnSpPr>
            <a:cxnSpLocks/>
          </p:cNvCxnSpPr>
          <p:nvPr/>
        </p:nvCxnSpPr>
        <p:spPr>
          <a:xfrm flipV="1">
            <a:off x="5483326" y="4068458"/>
            <a:ext cx="0" cy="2339550"/>
          </a:xfrm>
          <a:prstGeom prst="straightConnector1">
            <a:avLst/>
          </a:prstGeom>
          <a:noFill/>
          <a:ln w="38100" cap="flat" cmpd="sng">
            <a:solidFill>
              <a:srgbClr val="2A4E50"/>
            </a:solidFill>
            <a:prstDash val="solid"/>
            <a:round/>
            <a:headEnd type="none" w="med" len="med"/>
            <a:tailEnd type="none" w="med" len="med"/>
          </a:ln>
        </p:spPr>
      </p:cxnSp>
      <p:grpSp>
        <p:nvGrpSpPr>
          <p:cNvPr id="20" name="Google Shape;1019;p68">
            <a:extLst>
              <a:ext uri="{FF2B5EF4-FFF2-40B4-BE49-F238E27FC236}">
                <a16:creationId xmlns:a16="http://schemas.microsoft.com/office/drawing/2014/main" id="{50F8BCDD-985E-F774-6F5F-56CD641BC45B}"/>
              </a:ext>
            </a:extLst>
          </p:cNvPr>
          <p:cNvGrpSpPr/>
          <p:nvPr/>
        </p:nvGrpSpPr>
        <p:grpSpPr>
          <a:xfrm flipH="1">
            <a:off x="3888695" y="4579208"/>
            <a:ext cx="756431" cy="805890"/>
            <a:chOff x="12291875" y="2623950"/>
            <a:chExt cx="843542" cy="885908"/>
          </a:xfrm>
          <a:solidFill>
            <a:srgbClr val="A7AB9E"/>
          </a:solidFill>
        </p:grpSpPr>
        <p:sp>
          <p:nvSpPr>
            <p:cNvPr id="21" name="Google Shape;1020;p68">
              <a:extLst>
                <a:ext uri="{FF2B5EF4-FFF2-40B4-BE49-F238E27FC236}">
                  <a16:creationId xmlns:a16="http://schemas.microsoft.com/office/drawing/2014/main" id="{ADF5115B-3CAA-8B19-8752-1EE5B97DC485}"/>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021;p68">
              <a:extLst>
                <a:ext uri="{FF2B5EF4-FFF2-40B4-BE49-F238E27FC236}">
                  <a16:creationId xmlns:a16="http://schemas.microsoft.com/office/drawing/2014/main" id="{A8502F4A-0B6B-C489-F546-805DFE75645F}"/>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2;p68">
              <a:extLst>
                <a:ext uri="{FF2B5EF4-FFF2-40B4-BE49-F238E27FC236}">
                  <a16:creationId xmlns:a16="http://schemas.microsoft.com/office/drawing/2014/main" id="{E55815C8-1AF4-EF69-E158-01979B570515}"/>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3;p68">
              <a:extLst>
                <a:ext uri="{FF2B5EF4-FFF2-40B4-BE49-F238E27FC236}">
                  <a16:creationId xmlns:a16="http://schemas.microsoft.com/office/drawing/2014/main" id="{7B1A4CFF-8AA4-C9CB-086D-56AFED7A9921}"/>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019;p68">
            <a:extLst>
              <a:ext uri="{FF2B5EF4-FFF2-40B4-BE49-F238E27FC236}">
                <a16:creationId xmlns:a16="http://schemas.microsoft.com/office/drawing/2014/main" id="{3F824ED4-0DC7-E406-9478-7477EF278E41}"/>
              </a:ext>
            </a:extLst>
          </p:cNvPr>
          <p:cNvGrpSpPr/>
          <p:nvPr/>
        </p:nvGrpSpPr>
        <p:grpSpPr>
          <a:xfrm>
            <a:off x="6226445" y="4630441"/>
            <a:ext cx="825225" cy="805890"/>
            <a:chOff x="12291875" y="2623950"/>
            <a:chExt cx="843542" cy="885908"/>
          </a:xfrm>
          <a:solidFill>
            <a:srgbClr val="A7AB9E"/>
          </a:solidFill>
        </p:grpSpPr>
        <p:sp>
          <p:nvSpPr>
            <p:cNvPr id="26" name="Google Shape;1020;p68">
              <a:extLst>
                <a:ext uri="{FF2B5EF4-FFF2-40B4-BE49-F238E27FC236}">
                  <a16:creationId xmlns:a16="http://schemas.microsoft.com/office/drawing/2014/main" id="{A0227296-B64C-E5B5-4A06-1271A435D0A8}"/>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021;p68">
              <a:extLst>
                <a:ext uri="{FF2B5EF4-FFF2-40B4-BE49-F238E27FC236}">
                  <a16:creationId xmlns:a16="http://schemas.microsoft.com/office/drawing/2014/main" id="{8C2575FE-88FB-6D8B-7A1D-68D5BB4F97F8}"/>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22;p68">
              <a:extLst>
                <a:ext uri="{FF2B5EF4-FFF2-40B4-BE49-F238E27FC236}">
                  <a16:creationId xmlns:a16="http://schemas.microsoft.com/office/drawing/2014/main" id="{5F915D62-81EA-138F-7EFE-AAB654C67791}"/>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3;p68">
              <a:extLst>
                <a:ext uri="{FF2B5EF4-FFF2-40B4-BE49-F238E27FC236}">
                  <a16:creationId xmlns:a16="http://schemas.microsoft.com/office/drawing/2014/main" id="{ED7B8B19-DCA1-8C88-B38D-859DA88B910C}"/>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19;p68">
            <a:extLst>
              <a:ext uri="{FF2B5EF4-FFF2-40B4-BE49-F238E27FC236}">
                <a16:creationId xmlns:a16="http://schemas.microsoft.com/office/drawing/2014/main" id="{2C4F0A13-FF33-A301-904F-0F91A839CA3A}"/>
              </a:ext>
            </a:extLst>
          </p:cNvPr>
          <p:cNvGrpSpPr/>
          <p:nvPr/>
        </p:nvGrpSpPr>
        <p:grpSpPr>
          <a:xfrm flipH="1">
            <a:off x="9073370" y="4693607"/>
            <a:ext cx="756431" cy="805890"/>
            <a:chOff x="12291875" y="2623950"/>
            <a:chExt cx="843542" cy="885908"/>
          </a:xfrm>
          <a:solidFill>
            <a:srgbClr val="A7AB9E"/>
          </a:solidFill>
        </p:grpSpPr>
        <p:sp>
          <p:nvSpPr>
            <p:cNvPr id="31" name="Google Shape;1020;p68">
              <a:extLst>
                <a:ext uri="{FF2B5EF4-FFF2-40B4-BE49-F238E27FC236}">
                  <a16:creationId xmlns:a16="http://schemas.microsoft.com/office/drawing/2014/main" id="{B16FC82C-24A2-E645-9D27-867DA581A741}"/>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21;p68">
              <a:extLst>
                <a:ext uri="{FF2B5EF4-FFF2-40B4-BE49-F238E27FC236}">
                  <a16:creationId xmlns:a16="http://schemas.microsoft.com/office/drawing/2014/main" id="{59337AE3-FA99-6BD0-92D0-74B5FB9F4581}"/>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22;p68">
              <a:extLst>
                <a:ext uri="{FF2B5EF4-FFF2-40B4-BE49-F238E27FC236}">
                  <a16:creationId xmlns:a16="http://schemas.microsoft.com/office/drawing/2014/main" id="{B503618F-B3E7-AA19-80B1-4B711955F198}"/>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23;p68">
              <a:extLst>
                <a:ext uri="{FF2B5EF4-FFF2-40B4-BE49-F238E27FC236}">
                  <a16:creationId xmlns:a16="http://schemas.microsoft.com/office/drawing/2014/main" id="{1C4115B8-157D-790B-CF20-ECB30210E90F}"/>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TextBox 60">
            <a:extLst>
              <a:ext uri="{FF2B5EF4-FFF2-40B4-BE49-F238E27FC236}">
                <a16:creationId xmlns:a16="http://schemas.microsoft.com/office/drawing/2014/main" id="{8FD9D2FC-7BEC-0252-55C1-598B7DB45FFC}"/>
              </a:ext>
            </a:extLst>
          </p:cNvPr>
          <p:cNvSpPr txBox="1"/>
          <p:nvPr/>
        </p:nvSpPr>
        <p:spPr>
          <a:xfrm>
            <a:off x="685800" y="6347933"/>
            <a:ext cx="3729659" cy="597536"/>
          </a:xfrm>
          <a:prstGeom prst="rect">
            <a:avLst/>
          </a:prstGeom>
          <a:noFill/>
        </p:spPr>
        <p:txBody>
          <a:bodyPr wrap="square">
            <a:spAutoFit/>
          </a:bodyPr>
          <a:lstStyle/>
          <a:p>
            <a:pPr>
              <a:lnSpc>
                <a:spcPts val="4536"/>
              </a:lnSpc>
            </a:pPr>
            <a:r>
              <a:rPr lang="en-US" sz="2000" spc="625" dirty="0">
                <a:solidFill>
                  <a:srgbClr val="494140"/>
                </a:solidFill>
                <a:latin typeface="Inter Bold"/>
              </a:rPr>
              <a:t>    Authentication</a:t>
            </a:r>
          </a:p>
        </p:txBody>
      </p:sp>
      <p:sp>
        <p:nvSpPr>
          <p:cNvPr id="62" name="TextBox 61">
            <a:extLst>
              <a:ext uri="{FF2B5EF4-FFF2-40B4-BE49-F238E27FC236}">
                <a16:creationId xmlns:a16="http://schemas.microsoft.com/office/drawing/2014/main" id="{5450353E-31E1-5F61-74DE-0EBD9E9FEB7D}"/>
              </a:ext>
            </a:extLst>
          </p:cNvPr>
          <p:cNvSpPr txBox="1"/>
          <p:nvPr/>
        </p:nvSpPr>
        <p:spPr>
          <a:xfrm>
            <a:off x="4637534" y="6385358"/>
            <a:ext cx="2066999" cy="1162562"/>
          </a:xfrm>
          <a:prstGeom prst="rect">
            <a:avLst/>
          </a:prstGeom>
          <a:noFill/>
        </p:spPr>
        <p:txBody>
          <a:bodyPr wrap="square">
            <a:spAutoFit/>
          </a:bodyPr>
          <a:lstStyle/>
          <a:p>
            <a:pPr>
              <a:lnSpc>
                <a:spcPts val="4536"/>
              </a:lnSpc>
            </a:pPr>
            <a:r>
              <a:rPr lang="en-US" sz="2000" spc="625" dirty="0">
                <a:solidFill>
                  <a:srgbClr val="494140"/>
                </a:solidFill>
                <a:latin typeface="Inter Bold"/>
              </a:rPr>
              <a:t>Make pet </a:t>
            </a:r>
          </a:p>
          <a:p>
            <a:pPr>
              <a:lnSpc>
                <a:spcPts val="4536"/>
              </a:lnSpc>
            </a:pPr>
            <a:r>
              <a:rPr lang="en-US" sz="2000" spc="625" dirty="0">
                <a:solidFill>
                  <a:srgbClr val="494140"/>
                </a:solidFill>
                <a:latin typeface="Inter Bold"/>
              </a:rPr>
              <a:t> Profile</a:t>
            </a:r>
          </a:p>
        </p:txBody>
      </p:sp>
      <p:sp>
        <p:nvSpPr>
          <p:cNvPr id="63" name="TextBox 62">
            <a:extLst>
              <a:ext uri="{FF2B5EF4-FFF2-40B4-BE49-F238E27FC236}">
                <a16:creationId xmlns:a16="http://schemas.microsoft.com/office/drawing/2014/main" id="{80B7E76F-8A98-E033-2FE7-14B8EE4553BB}"/>
              </a:ext>
            </a:extLst>
          </p:cNvPr>
          <p:cNvSpPr txBox="1"/>
          <p:nvPr/>
        </p:nvSpPr>
        <p:spPr>
          <a:xfrm>
            <a:off x="7325394" y="6385358"/>
            <a:ext cx="2054028" cy="1162562"/>
          </a:xfrm>
          <a:prstGeom prst="rect">
            <a:avLst/>
          </a:prstGeom>
          <a:noFill/>
        </p:spPr>
        <p:txBody>
          <a:bodyPr wrap="square">
            <a:spAutoFit/>
          </a:bodyPr>
          <a:lstStyle/>
          <a:p>
            <a:pPr>
              <a:lnSpc>
                <a:spcPts val="4536"/>
              </a:lnSpc>
            </a:pPr>
            <a:r>
              <a:rPr lang="en-US" sz="2000" spc="625" dirty="0">
                <a:solidFill>
                  <a:srgbClr val="494140"/>
                </a:solidFill>
                <a:latin typeface="Inter Bold"/>
              </a:rPr>
              <a:t> Service </a:t>
            </a:r>
          </a:p>
          <a:p>
            <a:pPr>
              <a:lnSpc>
                <a:spcPts val="4536"/>
              </a:lnSpc>
            </a:pPr>
            <a:r>
              <a:rPr lang="en-US" sz="2000" spc="625" dirty="0">
                <a:solidFill>
                  <a:srgbClr val="494140"/>
                </a:solidFill>
                <a:latin typeface="Inter Bold"/>
              </a:rPr>
              <a:t>browsing</a:t>
            </a:r>
          </a:p>
        </p:txBody>
      </p:sp>
      <p:sp>
        <p:nvSpPr>
          <p:cNvPr id="66" name="TextBox 65">
            <a:extLst>
              <a:ext uri="{FF2B5EF4-FFF2-40B4-BE49-F238E27FC236}">
                <a16:creationId xmlns:a16="http://schemas.microsoft.com/office/drawing/2014/main" id="{046ED2C9-FFE7-28EA-921A-DF40D08A8E2C}"/>
              </a:ext>
            </a:extLst>
          </p:cNvPr>
          <p:cNvSpPr txBox="1"/>
          <p:nvPr/>
        </p:nvSpPr>
        <p:spPr>
          <a:xfrm>
            <a:off x="10277510" y="6347933"/>
            <a:ext cx="2054028" cy="1162562"/>
          </a:xfrm>
          <a:prstGeom prst="rect">
            <a:avLst/>
          </a:prstGeom>
          <a:noFill/>
        </p:spPr>
        <p:txBody>
          <a:bodyPr wrap="square">
            <a:spAutoFit/>
          </a:bodyPr>
          <a:lstStyle/>
          <a:p>
            <a:pPr>
              <a:lnSpc>
                <a:spcPts val="4536"/>
              </a:lnSpc>
            </a:pPr>
            <a:r>
              <a:rPr lang="en-US" sz="2000" spc="625" dirty="0">
                <a:solidFill>
                  <a:srgbClr val="494140"/>
                </a:solidFill>
                <a:latin typeface="Inter Bold"/>
              </a:rPr>
              <a:t>Grooming</a:t>
            </a:r>
          </a:p>
          <a:p>
            <a:pPr>
              <a:lnSpc>
                <a:spcPts val="4536"/>
              </a:lnSpc>
            </a:pPr>
            <a:r>
              <a:rPr lang="en-US" sz="2000" spc="625" dirty="0">
                <a:solidFill>
                  <a:srgbClr val="494140"/>
                </a:solidFill>
                <a:latin typeface="Inter Bold"/>
              </a:rPr>
              <a:t> service</a:t>
            </a:r>
          </a:p>
        </p:txBody>
      </p:sp>
      <p:sp>
        <p:nvSpPr>
          <p:cNvPr id="68" name="TextBox 67">
            <a:extLst>
              <a:ext uri="{FF2B5EF4-FFF2-40B4-BE49-F238E27FC236}">
                <a16:creationId xmlns:a16="http://schemas.microsoft.com/office/drawing/2014/main" id="{3D544C77-FB09-7338-BFB6-DCCC2B6DB7B1}"/>
              </a:ext>
            </a:extLst>
          </p:cNvPr>
          <p:cNvSpPr txBox="1"/>
          <p:nvPr/>
        </p:nvSpPr>
        <p:spPr>
          <a:xfrm>
            <a:off x="12420600" y="6362700"/>
            <a:ext cx="2054028" cy="1162562"/>
          </a:xfrm>
          <a:prstGeom prst="rect">
            <a:avLst/>
          </a:prstGeom>
          <a:noFill/>
        </p:spPr>
        <p:txBody>
          <a:bodyPr wrap="square">
            <a:spAutoFit/>
          </a:bodyPr>
          <a:lstStyle/>
          <a:p>
            <a:pPr>
              <a:lnSpc>
                <a:spcPts val="4536"/>
              </a:lnSpc>
            </a:pPr>
            <a:r>
              <a:rPr lang="en-US" sz="2000" spc="625" dirty="0">
                <a:solidFill>
                  <a:srgbClr val="494140"/>
                </a:solidFill>
                <a:latin typeface="Inter Bold"/>
              </a:rPr>
              <a:t> Sitting</a:t>
            </a:r>
          </a:p>
          <a:p>
            <a:pPr>
              <a:lnSpc>
                <a:spcPts val="4536"/>
              </a:lnSpc>
            </a:pPr>
            <a:r>
              <a:rPr lang="en-US" sz="2000" spc="625" dirty="0">
                <a:solidFill>
                  <a:srgbClr val="494140"/>
                </a:solidFill>
                <a:latin typeface="Inter Bold"/>
              </a:rPr>
              <a:t> service</a:t>
            </a:r>
          </a:p>
        </p:txBody>
      </p:sp>
      <p:sp>
        <p:nvSpPr>
          <p:cNvPr id="69" name="TextBox 68">
            <a:extLst>
              <a:ext uri="{FF2B5EF4-FFF2-40B4-BE49-F238E27FC236}">
                <a16:creationId xmlns:a16="http://schemas.microsoft.com/office/drawing/2014/main" id="{D6EE8D46-0F44-34D1-AE0E-9BC27D1F786F}"/>
              </a:ext>
            </a:extLst>
          </p:cNvPr>
          <p:cNvSpPr txBox="1"/>
          <p:nvPr/>
        </p:nvSpPr>
        <p:spPr>
          <a:xfrm>
            <a:off x="14630400" y="6362700"/>
            <a:ext cx="2054028" cy="1162562"/>
          </a:xfrm>
          <a:prstGeom prst="rect">
            <a:avLst/>
          </a:prstGeom>
          <a:noFill/>
        </p:spPr>
        <p:txBody>
          <a:bodyPr wrap="square">
            <a:spAutoFit/>
          </a:bodyPr>
          <a:lstStyle/>
          <a:p>
            <a:pPr>
              <a:lnSpc>
                <a:spcPts val="4536"/>
              </a:lnSpc>
            </a:pPr>
            <a:r>
              <a:rPr lang="en-US" sz="2000" spc="625" dirty="0">
                <a:solidFill>
                  <a:srgbClr val="494140"/>
                </a:solidFill>
                <a:latin typeface="Inter Bold"/>
              </a:rPr>
              <a:t>Grooming</a:t>
            </a:r>
          </a:p>
          <a:p>
            <a:pPr>
              <a:lnSpc>
                <a:spcPts val="4536"/>
              </a:lnSpc>
            </a:pPr>
            <a:r>
              <a:rPr lang="en-US" sz="2000" spc="625" dirty="0">
                <a:solidFill>
                  <a:srgbClr val="494140"/>
                </a:solidFill>
                <a:latin typeface="Inter Bold"/>
              </a:rPr>
              <a:t> service</a:t>
            </a:r>
          </a:p>
        </p:txBody>
      </p:sp>
      <p:sp>
        <p:nvSpPr>
          <p:cNvPr id="70" name="Freeform 5">
            <a:extLst>
              <a:ext uri="{FF2B5EF4-FFF2-40B4-BE49-F238E27FC236}">
                <a16:creationId xmlns:a16="http://schemas.microsoft.com/office/drawing/2014/main" id="{C91F9538-D751-9012-2BC4-DC9582D35973}"/>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1" name="Freeform 4">
            <a:extLst>
              <a:ext uri="{FF2B5EF4-FFF2-40B4-BE49-F238E27FC236}">
                <a16:creationId xmlns:a16="http://schemas.microsoft.com/office/drawing/2014/main" id="{070FDA7B-ACA1-D5BE-31B3-1E3DAA1B8050}"/>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72" name="Freeform 6">
            <a:extLst>
              <a:ext uri="{FF2B5EF4-FFF2-40B4-BE49-F238E27FC236}">
                <a16:creationId xmlns:a16="http://schemas.microsoft.com/office/drawing/2014/main" id="{A8E2FA45-523A-7BBA-F1A7-ACE1AAD3F640}"/>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3" name="Freeform 7">
            <a:extLst>
              <a:ext uri="{FF2B5EF4-FFF2-40B4-BE49-F238E27FC236}">
                <a16:creationId xmlns:a16="http://schemas.microsoft.com/office/drawing/2014/main" id="{3CED89C5-24AF-4C3F-2B0F-BAFFA3D5EF9E}"/>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10239749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1+#ppt_w/2"/>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1000"/>
                                        <p:tgtEl>
                                          <p:spTgt spid="72"/>
                                        </p:tgtEl>
                                      </p:cBhvr>
                                    </p:animEffect>
                                    <p:anim calcmode="lin" valueType="num">
                                      <p:cBhvr>
                                        <p:cTn id="12" dur="1000" fill="hold"/>
                                        <p:tgtEl>
                                          <p:spTgt spid="72"/>
                                        </p:tgtEl>
                                        <p:attrNameLst>
                                          <p:attrName>ppt_x</p:attrName>
                                        </p:attrNameLst>
                                      </p:cBhvr>
                                      <p:tavLst>
                                        <p:tav tm="0">
                                          <p:val>
                                            <p:strVal val="#ppt_x"/>
                                          </p:val>
                                        </p:tav>
                                        <p:tav tm="100000">
                                          <p:val>
                                            <p:strVal val="#ppt_x"/>
                                          </p:val>
                                        </p:tav>
                                      </p:tavLst>
                                    </p:anim>
                                    <p:anim calcmode="lin" valueType="num">
                                      <p:cBhvr>
                                        <p:cTn id="13" dur="1000" fill="hold"/>
                                        <p:tgtEl>
                                          <p:spTgt spid="7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1000"/>
                                        <p:tgtEl>
                                          <p:spTgt spid="73"/>
                                        </p:tgtEl>
                                      </p:cBhvr>
                                    </p:animEffect>
                                    <p:anim calcmode="lin" valueType="num">
                                      <p:cBhvr>
                                        <p:cTn id="17" dur="1000" fill="hold"/>
                                        <p:tgtEl>
                                          <p:spTgt spid="73"/>
                                        </p:tgtEl>
                                        <p:attrNameLst>
                                          <p:attrName>ppt_x</p:attrName>
                                        </p:attrNameLst>
                                      </p:cBhvr>
                                      <p:tavLst>
                                        <p:tav tm="0">
                                          <p:val>
                                            <p:strVal val="#ppt_x"/>
                                          </p:val>
                                        </p:tav>
                                        <p:tav tm="100000">
                                          <p:val>
                                            <p:strVal val="#ppt_x"/>
                                          </p:val>
                                        </p:tav>
                                      </p:tavLst>
                                    </p:anim>
                                    <p:anim calcmode="lin" valueType="num">
                                      <p:cBhvr>
                                        <p:cTn id="18" dur="1000" fill="hold"/>
                                        <p:tgtEl>
                                          <p:spTgt spid="73"/>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 calcmode="lin" valueType="num">
                                      <p:cBhvr additive="base">
                                        <p:cTn id="21" dur="500" fill="hold"/>
                                        <p:tgtEl>
                                          <p:spTgt spid="71"/>
                                        </p:tgtEl>
                                        <p:attrNameLst>
                                          <p:attrName>ppt_x</p:attrName>
                                        </p:attrNameLst>
                                      </p:cBhvr>
                                      <p:tavLst>
                                        <p:tav tm="0">
                                          <p:val>
                                            <p:strVal val="1+#ppt_w/2"/>
                                          </p:val>
                                        </p:tav>
                                        <p:tav tm="100000">
                                          <p:val>
                                            <p:strVal val="#ppt_x"/>
                                          </p:val>
                                        </p:tav>
                                      </p:tavLst>
                                    </p:anim>
                                    <p:anim calcmode="lin" valueType="num">
                                      <p:cBhvr additive="base">
                                        <p:cTn id="22" dur="500" fill="hold"/>
                                        <p:tgtEl>
                                          <p:spTgt spid="71"/>
                                        </p:tgtEl>
                                        <p:attrNameLst>
                                          <p:attrName>ppt_y</p:attrName>
                                        </p:attrNameLst>
                                      </p:cBhvr>
                                      <p:tavLst>
                                        <p:tav tm="0">
                                          <p:val>
                                            <p:strVal val="0-#ppt_h/2"/>
                                          </p:val>
                                        </p:tav>
                                        <p:tav tm="100000">
                                          <p:val>
                                            <p:strVal val="#ppt_y"/>
                                          </p:val>
                                        </p:tav>
                                      </p:tavLst>
                                    </p:anim>
                                  </p:childTnLst>
                                </p:cTn>
                              </p:par>
                              <p:par>
                                <p:cTn id="23" presetID="42" presetClass="entr" presetSubtype="0" fill="hold" grpId="0" nodeType="withEffect">
                                  <p:stCondLst>
                                    <p:cond delay="50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anim calcmode="lin" valueType="num">
                                      <p:cBhvr>
                                        <p:cTn id="26" dur="1000" fill="hold"/>
                                        <p:tgtEl>
                                          <p:spTgt spid="61"/>
                                        </p:tgtEl>
                                        <p:attrNameLst>
                                          <p:attrName>ppt_x</p:attrName>
                                        </p:attrNameLst>
                                      </p:cBhvr>
                                      <p:tavLst>
                                        <p:tav tm="0">
                                          <p:val>
                                            <p:strVal val="#ppt_x"/>
                                          </p:val>
                                        </p:tav>
                                        <p:tav tm="100000">
                                          <p:val>
                                            <p:strVal val="#ppt_x"/>
                                          </p:val>
                                        </p:tav>
                                      </p:tavLst>
                                    </p:anim>
                                    <p:anim calcmode="lin" valueType="num">
                                      <p:cBhvr>
                                        <p:cTn id="27" dur="1000" fill="hold"/>
                                        <p:tgtEl>
                                          <p:spTgt spid="61"/>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2" presetClass="entr" presetSubtype="0" fill="hold" grpId="0" nodeType="afterEffect">
                                  <p:stCondLst>
                                    <p:cond delay="50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anim calcmode="lin" valueType="num">
                                      <p:cBhvr>
                                        <p:cTn id="32" dur="1000" fill="hold"/>
                                        <p:tgtEl>
                                          <p:spTgt spid="62"/>
                                        </p:tgtEl>
                                        <p:attrNameLst>
                                          <p:attrName>ppt_x</p:attrName>
                                        </p:attrNameLst>
                                      </p:cBhvr>
                                      <p:tavLst>
                                        <p:tav tm="0">
                                          <p:val>
                                            <p:strVal val="#ppt_x"/>
                                          </p:val>
                                        </p:tav>
                                        <p:tav tm="100000">
                                          <p:val>
                                            <p:strVal val="#ppt_x"/>
                                          </p:val>
                                        </p:tav>
                                      </p:tavLst>
                                    </p:anim>
                                    <p:anim calcmode="lin" valueType="num">
                                      <p:cBhvr>
                                        <p:cTn id="33" dur="1000" fill="hold"/>
                                        <p:tgtEl>
                                          <p:spTgt spid="62"/>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50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1000"/>
                                        <p:tgtEl>
                                          <p:spTgt spid="63"/>
                                        </p:tgtEl>
                                      </p:cBhvr>
                                    </p:animEffect>
                                    <p:anim calcmode="lin" valueType="num">
                                      <p:cBhvr>
                                        <p:cTn id="38" dur="1000" fill="hold"/>
                                        <p:tgtEl>
                                          <p:spTgt spid="63"/>
                                        </p:tgtEl>
                                        <p:attrNameLst>
                                          <p:attrName>ppt_x</p:attrName>
                                        </p:attrNameLst>
                                      </p:cBhvr>
                                      <p:tavLst>
                                        <p:tav tm="0">
                                          <p:val>
                                            <p:strVal val="#ppt_x"/>
                                          </p:val>
                                        </p:tav>
                                        <p:tav tm="100000">
                                          <p:val>
                                            <p:strVal val="#ppt_x"/>
                                          </p:val>
                                        </p:tav>
                                      </p:tavLst>
                                    </p:anim>
                                    <p:anim calcmode="lin" valueType="num">
                                      <p:cBhvr>
                                        <p:cTn id="39" dur="1000" fill="hold"/>
                                        <p:tgtEl>
                                          <p:spTgt spid="63"/>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2" presetClass="entr" presetSubtype="0" fill="hold" grpId="0" nodeType="afterEffect">
                                  <p:stCondLst>
                                    <p:cond delay="50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1000"/>
                                        <p:tgtEl>
                                          <p:spTgt spid="66"/>
                                        </p:tgtEl>
                                      </p:cBhvr>
                                    </p:animEffect>
                                    <p:anim calcmode="lin" valueType="num">
                                      <p:cBhvr>
                                        <p:cTn id="44" dur="1000" fill="hold"/>
                                        <p:tgtEl>
                                          <p:spTgt spid="66"/>
                                        </p:tgtEl>
                                        <p:attrNameLst>
                                          <p:attrName>ppt_x</p:attrName>
                                        </p:attrNameLst>
                                      </p:cBhvr>
                                      <p:tavLst>
                                        <p:tav tm="0">
                                          <p:val>
                                            <p:strVal val="#ppt_x"/>
                                          </p:val>
                                        </p:tav>
                                        <p:tav tm="100000">
                                          <p:val>
                                            <p:strVal val="#ppt_x"/>
                                          </p:val>
                                        </p:tav>
                                      </p:tavLst>
                                    </p:anim>
                                    <p:anim calcmode="lin" valueType="num">
                                      <p:cBhvr>
                                        <p:cTn id="45" dur="1000" fill="hold"/>
                                        <p:tgtEl>
                                          <p:spTgt spid="66"/>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42" presetClass="entr" presetSubtype="0" fill="hold" grpId="0" nodeType="afterEffect">
                                  <p:stCondLst>
                                    <p:cond delay="50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1000"/>
                                        <p:tgtEl>
                                          <p:spTgt spid="68"/>
                                        </p:tgtEl>
                                      </p:cBhvr>
                                    </p:animEffect>
                                    <p:anim calcmode="lin" valueType="num">
                                      <p:cBhvr>
                                        <p:cTn id="50" dur="1000" fill="hold"/>
                                        <p:tgtEl>
                                          <p:spTgt spid="68"/>
                                        </p:tgtEl>
                                        <p:attrNameLst>
                                          <p:attrName>ppt_x</p:attrName>
                                        </p:attrNameLst>
                                      </p:cBhvr>
                                      <p:tavLst>
                                        <p:tav tm="0">
                                          <p:val>
                                            <p:strVal val="#ppt_x"/>
                                          </p:val>
                                        </p:tav>
                                        <p:tav tm="100000">
                                          <p:val>
                                            <p:strVal val="#ppt_x"/>
                                          </p:val>
                                        </p:tav>
                                      </p:tavLst>
                                    </p:anim>
                                    <p:anim calcmode="lin" valueType="num">
                                      <p:cBhvr>
                                        <p:cTn id="51" dur="1000" fill="hold"/>
                                        <p:tgtEl>
                                          <p:spTgt spid="68"/>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2" presetClass="entr" presetSubtype="0" fill="hold" grpId="0" nodeType="afterEffect">
                                  <p:stCondLst>
                                    <p:cond delay="50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1000"/>
                                        <p:tgtEl>
                                          <p:spTgt spid="69"/>
                                        </p:tgtEl>
                                      </p:cBhvr>
                                    </p:animEffect>
                                    <p:anim calcmode="lin" valueType="num">
                                      <p:cBhvr>
                                        <p:cTn id="56" dur="1000" fill="hold"/>
                                        <p:tgtEl>
                                          <p:spTgt spid="69"/>
                                        </p:tgtEl>
                                        <p:attrNameLst>
                                          <p:attrName>ppt_x</p:attrName>
                                        </p:attrNameLst>
                                      </p:cBhvr>
                                      <p:tavLst>
                                        <p:tav tm="0">
                                          <p:val>
                                            <p:strVal val="#ppt_x"/>
                                          </p:val>
                                        </p:tav>
                                        <p:tav tm="100000">
                                          <p:val>
                                            <p:strVal val="#ppt_x"/>
                                          </p:val>
                                        </p:tav>
                                      </p:tavLst>
                                    </p:anim>
                                    <p:anim calcmode="lin" valueType="num">
                                      <p:cBhvr>
                                        <p:cTn id="5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6" grpId="0"/>
      <p:bldP spid="68" grpId="0"/>
      <p:bldP spid="69" grpId="0"/>
      <p:bldP spid="70" grpId="0" animBg="1"/>
      <p:bldP spid="71" grpId="0" animBg="1"/>
      <p:bldP spid="72" grpId="0" animBg="1"/>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BEB59-F793-7EDE-12B6-E8F09C7DA3A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B6E0910-2E2B-4A08-0982-AB314D15FC01}"/>
              </a:ext>
            </a:extLst>
          </p:cNvPr>
          <p:cNvSpPr txBox="1"/>
          <p:nvPr/>
        </p:nvSpPr>
        <p:spPr>
          <a:xfrm>
            <a:off x="3200400" y="-419100"/>
            <a:ext cx="13258800" cy="1912703"/>
          </a:xfrm>
          <a:prstGeom prst="rect">
            <a:avLst/>
          </a:prstGeom>
          <a:noFill/>
        </p:spPr>
        <p:txBody>
          <a:bodyPr wrap="square">
            <a:spAutoFit/>
          </a:bodyPr>
          <a:lstStyle/>
          <a:p>
            <a:pPr>
              <a:lnSpc>
                <a:spcPts val="15311"/>
              </a:lnSpc>
            </a:pPr>
            <a:r>
              <a:rPr lang="en-US" sz="9600" dirty="0">
                <a:solidFill>
                  <a:srgbClr val="2A4E50"/>
                </a:solidFill>
                <a:latin typeface="Chewy"/>
              </a:rPr>
              <a:t>Functional Requirements</a:t>
            </a:r>
          </a:p>
        </p:txBody>
      </p:sp>
      <p:grpSp>
        <p:nvGrpSpPr>
          <p:cNvPr id="9" name="Group 8">
            <a:extLst>
              <a:ext uri="{FF2B5EF4-FFF2-40B4-BE49-F238E27FC236}">
                <a16:creationId xmlns:a16="http://schemas.microsoft.com/office/drawing/2014/main" id="{719D909A-A2FB-C51C-B18B-390428E1024E}"/>
              </a:ext>
            </a:extLst>
          </p:cNvPr>
          <p:cNvGrpSpPr/>
          <p:nvPr/>
        </p:nvGrpSpPr>
        <p:grpSpPr>
          <a:xfrm>
            <a:off x="3962400" y="2369408"/>
            <a:ext cx="10930958" cy="1569660"/>
            <a:chOff x="2705767" y="3086100"/>
            <a:chExt cx="10930958" cy="1569660"/>
          </a:xfrm>
        </p:grpSpPr>
        <p:sp>
          <p:nvSpPr>
            <p:cNvPr id="10" name="TextBox 9">
              <a:extLst>
                <a:ext uri="{FF2B5EF4-FFF2-40B4-BE49-F238E27FC236}">
                  <a16:creationId xmlns:a16="http://schemas.microsoft.com/office/drawing/2014/main" id="{EE32BF0D-E3E2-94A7-A64C-42D1BBCBB873}"/>
                </a:ext>
              </a:extLst>
            </p:cNvPr>
            <p:cNvSpPr txBox="1"/>
            <p:nvPr/>
          </p:nvSpPr>
          <p:spPr>
            <a:xfrm>
              <a:off x="2705767" y="3086100"/>
              <a:ext cx="1063725" cy="1569660"/>
            </a:xfrm>
            <a:prstGeom prst="rect">
              <a:avLst/>
            </a:prstGeom>
            <a:noFill/>
          </p:spPr>
          <p:txBody>
            <a:bodyPr wrap="square">
              <a:spAutoFit/>
            </a:bodyPr>
            <a:lstStyle/>
            <a:p>
              <a:r>
                <a:rPr lang="en-US" sz="9600" dirty="0">
                  <a:solidFill>
                    <a:srgbClr val="2A4E50"/>
                  </a:solidFill>
                  <a:latin typeface="Chewy"/>
                </a:rPr>
                <a:t>7</a:t>
              </a:r>
              <a:endParaRPr lang="en-US" sz="1800" dirty="0">
                <a:solidFill>
                  <a:srgbClr val="2A4E50"/>
                </a:solidFill>
                <a:latin typeface="Chewy"/>
              </a:endParaRPr>
            </a:p>
          </p:txBody>
        </p:sp>
        <p:sp>
          <p:nvSpPr>
            <p:cNvPr id="11" name="TextBox 10">
              <a:extLst>
                <a:ext uri="{FF2B5EF4-FFF2-40B4-BE49-F238E27FC236}">
                  <a16:creationId xmlns:a16="http://schemas.microsoft.com/office/drawing/2014/main" id="{68237A66-7A40-FB5E-80A6-18D50E0C1AFA}"/>
                </a:ext>
              </a:extLst>
            </p:cNvPr>
            <p:cNvSpPr txBox="1"/>
            <p:nvPr/>
          </p:nvSpPr>
          <p:spPr>
            <a:xfrm>
              <a:off x="5325908" y="3086100"/>
              <a:ext cx="1063725" cy="1569660"/>
            </a:xfrm>
            <a:prstGeom prst="rect">
              <a:avLst/>
            </a:prstGeom>
            <a:noFill/>
          </p:spPr>
          <p:txBody>
            <a:bodyPr wrap="square">
              <a:spAutoFit/>
            </a:bodyPr>
            <a:lstStyle/>
            <a:p>
              <a:r>
                <a:rPr lang="en-US" sz="9600" dirty="0">
                  <a:solidFill>
                    <a:srgbClr val="2A4E50"/>
                  </a:solidFill>
                  <a:latin typeface="Chewy"/>
                </a:rPr>
                <a:t>8</a:t>
              </a:r>
              <a:endParaRPr lang="en-US" sz="1800" dirty="0">
                <a:solidFill>
                  <a:srgbClr val="2A4E50"/>
                </a:solidFill>
                <a:latin typeface="Chewy"/>
              </a:endParaRPr>
            </a:p>
          </p:txBody>
        </p:sp>
        <p:sp>
          <p:nvSpPr>
            <p:cNvPr id="12" name="TextBox 11">
              <a:extLst>
                <a:ext uri="{FF2B5EF4-FFF2-40B4-BE49-F238E27FC236}">
                  <a16:creationId xmlns:a16="http://schemas.microsoft.com/office/drawing/2014/main" id="{468481BE-4D55-339C-7C9A-A3874EFA9320}"/>
                </a:ext>
              </a:extLst>
            </p:cNvPr>
            <p:cNvSpPr txBox="1"/>
            <p:nvPr/>
          </p:nvSpPr>
          <p:spPr>
            <a:xfrm>
              <a:off x="7796724" y="3086100"/>
              <a:ext cx="1063725" cy="1569660"/>
            </a:xfrm>
            <a:prstGeom prst="rect">
              <a:avLst/>
            </a:prstGeom>
            <a:noFill/>
          </p:spPr>
          <p:txBody>
            <a:bodyPr wrap="square">
              <a:spAutoFit/>
            </a:bodyPr>
            <a:lstStyle/>
            <a:p>
              <a:r>
                <a:rPr lang="en-US" sz="9600" dirty="0">
                  <a:solidFill>
                    <a:srgbClr val="2A4E50"/>
                  </a:solidFill>
                  <a:latin typeface="Chewy"/>
                </a:rPr>
                <a:t>9</a:t>
              </a:r>
              <a:endParaRPr lang="en-US" sz="1800" dirty="0">
                <a:solidFill>
                  <a:srgbClr val="2A4E50"/>
                </a:solidFill>
                <a:latin typeface="Chewy"/>
              </a:endParaRPr>
            </a:p>
          </p:txBody>
        </p:sp>
        <p:sp>
          <p:nvSpPr>
            <p:cNvPr id="13" name="TextBox 12">
              <a:extLst>
                <a:ext uri="{FF2B5EF4-FFF2-40B4-BE49-F238E27FC236}">
                  <a16:creationId xmlns:a16="http://schemas.microsoft.com/office/drawing/2014/main" id="{D5369B4E-5527-665A-2E22-6A5FE19220B1}"/>
                </a:ext>
              </a:extLst>
            </p:cNvPr>
            <p:cNvSpPr txBox="1"/>
            <p:nvPr/>
          </p:nvSpPr>
          <p:spPr>
            <a:xfrm>
              <a:off x="10267540" y="3086100"/>
              <a:ext cx="1458232" cy="1569660"/>
            </a:xfrm>
            <a:prstGeom prst="rect">
              <a:avLst/>
            </a:prstGeom>
            <a:noFill/>
          </p:spPr>
          <p:txBody>
            <a:bodyPr wrap="square">
              <a:spAutoFit/>
            </a:bodyPr>
            <a:lstStyle/>
            <a:p>
              <a:r>
                <a:rPr lang="en-US" sz="9600" dirty="0">
                  <a:solidFill>
                    <a:srgbClr val="2A4E50"/>
                  </a:solidFill>
                  <a:latin typeface="Chewy"/>
                </a:rPr>
                <a:t>10</a:t>
              </a:r>
              <a:endParaRPr lang="en-US" sz="1800" dirty="0">
                <a:solidFill>
                  <a:srgbClr val="2A4E50"/>
                </a:solidFill>
                <a:latin typeface="Chewy"/>
              </a:endParaRPr>
            </a:p>
          </p:txBody>
        </p:sp>
        <p:sp>
          <p:nvSpPr>
            <p:cNvPr id="14" name="TextBox 13">
              <a:extLst>
                <a:ext uri="{FF2B5EF4-FFF2-40B4-BE49-F238E27FC236}">
                  <a16:creationId xmlns:a16="http://schemas.microsoft.com/office/drawing/2014/main" id="{88AA26AA-57E4-E865-BC78-80B417636867}"/>
                </a:ext>
              </a:extLst>
            </p:cNvPr>
            <p:cNvSpPr txBox="1"/>
            <p:nvPr/>
          </p:nvSpPr>
          <p:spPr>
            <a:xfrm>
              <a:off x="12573000" y="3086100"/>
              <a:ext cx="1063725" cy="1569660"/>
            </a:xfrm>
            <a:prstGeom prst="rect">
              <a:avLst/>
            </a:prstGeom>
            <a:noFill/>
          </p:spPr>
          <p:txBody>
            <a:bodyPr wrap="square">
              <a:spAutoFit/>
            </a:bodyPr>
            <a:lstStyle/>
            <a:p>
              <a:r>
                <a:rPr lang="en-US" sz="9600" dirty="0">
                  <a:solidFill>
                    <a:srgbClr val="2A4E50"/>
                  </a:solidFill>
                  <a:latin typeface="Chewy"/>
                </a:rPr>
                <a:t>11</a:t>
              </a:r>
              <a:endParaRPr lang="en-US" sz="1800" dirty="0">
                <a:solidFill>
                  <a:srgbClr val="2A4E50"/>
                </a:solidFill>
                <a:latin typeface="Chewy"/>
              </a:endParaRPr>
            </a:p>
          </p:txBody>
        </p:sp>
      </p:grpSp>
      <p:cxnSp>
        <p:nvCxnSpPr>
          <p:cNvPr id="15" name="Google Shape;1006;p68">
            <a:extLst>
              <a:ext uri="{FF2B5EF4-FFF2-40B4-BE49-F238E27FC236}">
                <a16:creationId xmlns:a16="http://schemas.microsoft.com/office/drawing/2014/main" id="{45ADABEA-C228-206A-8D9C-DEBBD9A8F259}"/>
              </a:ext>
            </a:extLst>
          </p:cNvPr>
          <p:cNvCxnSpPr>
            <a:cxnSpLocks/>
          </p:cNvCxnSpPr>
          <p:nvPr/>
        </p:nvCxnSpPr>
        <p:spPr>
          <a:xfrm flipV="1">
            <a:off x="4187925" y="4045808"/>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16" name="Google Shape;1006;p68">
            <a:extLst>
              <a:ext uri="{FF2B5EF4-FFF2-40B4-BE49-F238E27FC236}">
                <a16:creationId xmlns:a16="http://schemas.microsoft.com/office/drawing/2014/main" id="{C99AF4C0-66E1-449A-2FE4-E34F222C8F6E}"/>
              </a:ext>
            </a:extLst>
          </p:cNvPr>
          <p:cNvCxnSpPr>
            <a:cxnSpLocks/>
          </p:cNvCxnSpPr>
          <p:nvPr/>
        </p:nvCxnSpPr>
        <p:spPr>
          <a:xfrm flipV="1">
            <a:off x="12036525" y="4045808"/>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17" name="Google Shape;1006;p68">
            <a:extLst>
              <a:ext uri="{FF2B5EF4-FFF2-40B4-BE49-F238E27FC236}">
                <a16:creationId xmlns:a16="http://schemas.microsoft.com/office/drawing/2014/main" id="{EDCC4D0C-2F13-3FA1-5976-B4A01D550CD3}"/>
              </a:ext>
            </a:extLst>
          </p:cNvPr>
          <p:cNvCxnSpPr>
            <a:cxnSpLocks/>
          </p:cNvCxnSpPr>
          <p:nvPr/>
        </p:nvCxnSpPr>
        <p:spPr>
          <a:xfrm flipV="1">
            <a:off x="9445725" y="4045808"/>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18" name="Google Shape;1006;p68">
            <a:extLst>
              <a:ext uri="{FF2B5EF4-FFF2-40B4-BE49-F238E27FC236}">
                <a16:creationId xmlns:a16="http://schemas.microsoft.com/office/drawing/2014/main" id="{BC75791D-336B-619B-A0BA-B1924EDDF783}"/>
              </a:ext>
            </a:extLst>
          </p:cNvPr>
          <p:cNvCxnSpPr>
            <a:cxnSpLocks/>
          </p:cNvCxnSpPr>
          <p:nvPr/>
        </p:nvCxnSpPr>
        <p:spPr>
          <a:xfrm flipV="1">
            <a:off x="14246325" y="4068458"/>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19" name="Google Shape;1006;p68">
            <a:extLst>
              <a:ext uri="{FF2B5EF4-FFF2-40B4-BE49-F238E27FC236}">
                <a16:creationId xmlns:a16="http://schemas.microsoft.com/office/drawing/2014/main" id="{36302959-6E46-F2B9-5B67-4D6EEC39B58B}"/>
              </a:ext>
            </a:extLst>
          </p:cNvPr>
          <p:cNvCxnSpPr>
            <a:cxnSpLocks/>
          </p:cNvCxnSpPr>
          <p:nvPr/>
        </p:nvCxnSpPr>
        <p:spPr>
          <a:xfrm flipV="1">
            <a:off x="6931125" y="4068458"/>
            <a:ext cx="0" cy="2339550"/>
          </a:xfrm>
          <a:prstGeom prst="straightConnector1">
            <a:avLst/>
          </a:prstGeom>
          <a:noFill/>
          <a:ln w="38100" cap="flat" cmpd="sng">
            <a:solidFill>
              <a:srgbClr val="2A4E50"/>
            </a:solidFill>
            <a:prstDash val="solid"/>
            <a:round/>
            <a:headEnd type="none" w="med" len="med"/>
            <a:tailEnd type="none" w="med" len="med"/>
          </a:ln>
        </p:spPr>
      </p:cxnSp>
      <p:grpSp>
        <p:nvGrpSpPr>
          <p:cNvPr id="20" name="Google Shape;1019;p68">
            <a:extLst>
              <a:ext uri="{FF2B5EF4-FFF2-40B4-BE49-F238E27FC236}">
                <a16:creationId xmlns:a16="http://schemas.microsoft.com/office/drawing/2014/main" id="{2B6EE132-31F0-D9D2-217D-8FC2A2374BA8}"/>
              </a:ext>
            </a:extLst>
          </p:cNvPr>
          <p:cNvGrpSpPr/>
          <p:nvPr/>
        </p:nvGrpSpPr>
        <p:grpSpPr>
          <a:xfrm flipH="1">
            <a:off x="5336494" y="4579208"/>
            <a:ext cx="756431" cy="805890"/>
            <a:chOff x="12291875" y="2623950"/>
            <a:chExt cx="843542" cy="885908"/>
          </a:xfrm>
          <a:solidFill>
            <a:srgbClr val="A7AB9E"/>
          </a:solidFill>
        </p:grpSpPr>
        <p:sp>
          <p:nvSpPr>
            <p:cNvPr id="21" name="Google Shape;1020;p68">
              <a:extLst>
                <a:ext uri="{FF2B5EF4-FFF2-40B4-BE49-F238E27FC236}">
                  <a16:creationId xmlns:a16="http://schemas.microsoft.com/office/drawing/2014/main" id="{8E6C4D66-AEA5-104D-8870-49B99FB267CE}"/>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021;p68">
              <a:extLst>
                <a:ext uri="{FF2B5EF4-FFF2-40B4-BE49-F238E27FC236}">
                  <a16:creationId xmlns:a16="http://schemas.microsoft.com/office/drawing/2014/main" id="{F31ABA57-843D-9270-F226-3D1FE7571071}"/>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2;p68">
              <a:extLst>
                <a:ext uri="{FF2B5EF4-FFF2-40B4-BE49-F238E27FC236}">
                  <a16:creationId xmlns:a16="http://schemas.microsoft.com/office/drawing/2014/main" id="{CC05032E-C9C6-3DDA-6D25-2A4D2A6ED371}"/>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3;p68">
              <a:extLst>
                <a:ext uri="{FF2B5EF4-FFF2-40B4-BE49-F238E27FC236}">
                  <a16:creationId xmlns:a16="http://schemas.microsoft.com/office/drawing/2014/main" id="{5418FAA5-679D-F4E4-A05B-647838AF803F}"/>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019;p68">
            <a:extLst>
              <a:ext uri="{FF2B5EF4-FFF2-40B4-BE49-F238E27FC236}">
                <a16:creationId xmlns:a16="http://schemas.microsoft.com/office/drawing/2014/main" id="{746A7FA2-C1FC-68DB-6C70-1FCA1B6A4D66}"/>
              </a:ext>
            </a:extLst>
          </p:cNvPr>
          <p:cNvGrpSpPr/>
          <p:nvPr/>
        </p:nvGrpSpPr>
        <p:grpSpPr>
          <a:xfrm>
            <a:off x="7674244" y="4630441"/>
            <a:ext cx="825225" cy="805890"/>
            <a:chOff x="12291875" y="2623950"/>
            <a:chExt cx="843542" cy="885908"/>
          </a:xfrm>
          <a:solidFill>
            <a:srgbClr val="A7AB9E"/>
          </a:solidFill>
        </p:grpSpPr>
        <p:sp>
          <p:nvSpPr>
            <p:cNvPr id="26" name="Google Shape;1020;p68">
              <a:extLst>
                <a:ext uri="{FF2B5EF4-FFF2-40B4-BE49-F238E27FC236}">
                  <a16:creationId xmlns:a16="http://schemas.microsoft.com/office/drawing/2014/main" id="{3FF2AFBA-70BA-9C10-3DEE-DB50DFBC9C29}"/>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021;p68">
              <a:extLst>
                <a:ext uri="{FF2B5EF4-FFF2-40B4-BE49-F238E27FC236}">
                  <a16:creationId xmlns:a16="http://schemas.microsoft.com/office/drawing/2014/main" id="{53E5B3DA-5E72-E8F0-1E16-D1D8BCD72C9B}"/>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22;p68">
              <a:extLst>
                <a:ext uri="{FF2B5EF4-FFF2-40B4-BE49-F238E27FC236}">
                  <a16:creationId xmlns:a16="http://schemas.microsoft.com/office/drawing/2014/main" id="{73FFA656-D289-4673-709E-159385260E00}"/>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3;p68">
              <a:extLst>
                <a:ext uri="{FF2B5EF4-FFF2-40B4-BE49-F238E27FC236}">
                  <a16:creationId xmlns:a16="http://schemas.microsoft.com/office/drawing/2014/main" id="{0A2292B4-FE45-8C78-A426-0589E37193D3}"/>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19;p68">
            <a:extLst>
              <a:ext uri="{FF2B5EF4-FFF2-40B4-BE49-F238E27FC236}">
                <a16:creationId xmlns:a16="http://schemas.microsoft.com/office/drawing/2014/main" id="{5F477030-8911-138B-FBA3-6FBBC795BEE8}"/>
              </a:ext>
            </a:extLst>
          </p:cNvPr>
          <p:cNvGrpSpPr/>
          <p:nvPr/>
        </p:nvGrpSpPr>
        <p:grpSpPr>
          <a:xfrm flipH="1">
            <a:off x="10362910" y="4693607"/>
            <a:ext cx="756431" cy="805890"/>
            <a:chOff x="12291875" y="2623950"/>
            <a:chExt cx="843542" cy="885908"/>
          </a:xfrm>
          <a:solidFill>
            <a:srgbClr val="A7AB9E"/>
          </a:solidFill>
        </p:grpSpPr>
        <p:sp>
          <p:nvSpPr>
            <p:cNvPr id="31" name="Google Shape;1020;p68">
              <a:extLst>
                <a:ext uri="{FF2B5EF4-FFF2-40B4-BE49-F238E27FC236}">
                  <a16:creationId xmlns:a16="http://schemas.microsoft.com/office/drawing/2014/main" id="{5B64A3ED-D3B2-6776-5F1B-A5019D38D2A6}"/>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21;p68">
              <a:extLst>
                <a:ext uri="{FF2B5EF4-FFF2-40B4-BE49-F238E27FC236}">
                  <a16:creationId xmlns:a16="http://schemas.microsoft.com/office/drawing/2014/main" id="{E055778B-2ABD-2990-7239-539B5C0AD530}"/>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22;p68">
              <a:extLst>
                <a:ext uri="{FF2B5EF4-FFF2-40B4-BE49-F238E27FC236}">
                  <a16:creationId xmlns:a16="http://schemas.microsoft.com/office/drawing/2014/main" id="{B2CFA1E7-6C76-E23A-F7EE-0B04171001CA}"/>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23;p68">
              <a:extLst>
                <a:ext uri="{FF2B5EF4-FFF2-40B4-BE49-F238E27FC236}">
                  <a16:creationId xmlns:a16="http://schemas.microsoft.com/office/drawing/2014/main" id="{2623E71A-76A5-48E9-D7A0-6D99A9537761}"/>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019;p68">
            <a:extLst>
              <a:ext uri="{FF2B5EF4-FFF2-40B4-BE49-F238E27FC236}">
                <a16:creationId xmlns:a16="http://schemas.microsoft.com/office/drawing/2014/main" id="{8075C4FD-211F-0DBE-C5F0-EBF310625611}"/>
              </a:ext>
            </a:extLst>
          </p:cNvPr>
          <p:cNvGrpSpPr/>
          <p:nvPr/>
        </p:nvGrpSpPr>
        <p:grpSpPr>
          <a:xfrm>
            <a:off x="12798888" y="4744840"/>
            <a:ext cx="825225" cy="805890"/>
            <a:chOff x="12291875" y="2623950"/>
            <a:chExt cx="843542" cy="885908"/>
          </a:xfrm>
          <a:solidFill>
            <a:srgbClr val="A7AB9E"/>
          </a:solidFill>
        </p:grpSpPr>
        <p:sp>
          <p:nvSpPr>
            <p:cNvPr id="36" name="Google Shape;1020;p68">
              <a:extLst>
                <a:ext uri="{FF2B5EF4-FFF2-40B4-BE49-F238E27FC236}">
                  <a16:creationId xmlns:a16="http://schemas.microsoft.com/office/drawing/2014/main" id="{B2C17153-0CDE-0047-5680-C5CFCABB3426}"/>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021;p68">
              <a:extLst>
                <a:ext uri="{FF2B5EF4-FFF2-40B4-BE49-F238E27FC236}">
                  <a16:creationId xmlns:a16="http://schemas.microsoft.com/office/drawing/2014/main" id="{E180C06D-03D0-A4F3-E269-BD62D072D3BF}"/>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22;p68">
              <a:extLst>
                <a:ext uri="{FF2B5EF4-FFF2-40B4-BE49-F238E27FC236}">
                  <a16:creationId xmlns:a16="http://schemas.microsoft.com/office/drawing/2014/main" id="{2F17CE4E-AAB3-707F-15A5-BB5D66FDA985}"/>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23;p68">
              <a:extLst>
                <a:ext uri="{FF2B5EF4-FFF2-40B4-BE49-F238E27FC236}">
                  <a16:creationId xmlns:a16="http://schemas.microsoft.com/office/drawing/2014/main" id="{97ECA147-F37E-CD21-33C4-B5A257C970DF}"/>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105FF1FE-EFE5-C102-F551-CC825EADA09E}"/>
              </a:ext>
            </a:extLst>
          </p:cNvPr>
          <p:cNvSpPr txBox="1"/>
          <p:nvPr/>
        </p:nvSpPr>
        <p:spPr>
          <a:xfrm>
            <a:off x="3312645" y="6340786"/>
            <a:ext cx="2054028" cy="1162562"/>
          </a:xfrm>
          <a:prstGeom prst="rect">
            <a:avLst/>
          </a:prstGeom>
          <a:noFill/>
        </p:spPr>
        <p:txBody>
          <a:bodyPr wrap="square">
            <a:spAutoFit/>
          </a:bodyPr>
          <a:lstStyle/>
          <a:p>
            <a:pPr>
              <a:lnSpc>
                <a:spcPts val="4536"/>
              </a:lnSpc>
            </a:pPr>
            <a:r>
              <a:rPr lang="en-US" sz="2000" spc="625" dirty="0">
                <a:solidFill>
                  <a:srgbClr val="494140"/>
                </a:solidFill>
                <a:latin typeface="Inter Bold"/>
              </a:rPr>
              <a:t>Boarding</a:t>
            </a:r>
          </a:p>
          <a:p>
            <a:pPr>
              <a:lnSpc>
                <a:spcPts val="4536"/>
              </a:lnSpc>
            </a:pPr>
            <a:r>
              <a:rPr lang="en-US" sz="2000" spc="625" dirty="0">
                <a:solidFill>
                  <a:srgbClr val="494140"/>
                </a:solidFill>
                <a:latin typeface="Inter Bold"/>
              </a:rPr>
              <a:t> service</a:t>
            </a:r>
          </a:p>
        </p:txBody>
      </p:sp>
      <p:sp>
        <p:nvSpPr>
          <p:cNvPr id="40" name="TextBox 39">
            <a:extLst>
              <a:ext uri="{FF2B5EF4-FFF2-40B4-BE49-F238E27FC236}">
                <a16:creationId xmlns:a16="http://schemas.microsoft.com/office/drawing/2014/main" id="{000C0554-0F89-C688-E16B-B24F3D6D6749}"/>
              </a:ext>
            </a:extLst>
          </p:cNvPr>
          <p:cNvSpPr txBox="1"/>
          <p:nvPr/>
        </p:nvSpPr>
        <p:spPr>
          <a:xfrm>
            <a:off x="5677262" y="6343138"/>
            <a:ext cx="2663563" cy="1162562"/>
          </a:xfrm>
          <a:prstGeom prst="rect">
            <a:avLst/>
          </a:prstGeom>
          <a:noFill/>
        </p:spPr>
        <p:txBody>
          <a:bodyPr wrap="square">
            <a:spAutoFit/>
          </a:bodyPr>
          <a:lstStyle/>
          <a:p>
            <a:pPr>
              <a:lnSpc>
                <a:spcPts val="4536"/>
              </a:lnSpc>
            </a:pPr>
            <a:r>
              <a:rPr lang="en-US" sz="2000" spc="625" dirty="0">
                <a:solidFill>
                  <a:srgbClr val="494140"/>
                </a:solidFill>
                <a:latin typeface="Inter Bold"/>
              </a:rPr>
              <a:t>Reservation Management</a:t>
            </a:r>
          </a:p>
        </p:txBody>
      </p:sp>
      <p:sp>
        <p:nvSpPr>
          <p:cNvPr id="41" name="TextBox 40">
            <a:extLst>
              <a:ext uri="{FF2B5EF4-FFF2-40B4-BE49-F238E27FC236}">
                <a16:creationId xmlns:a16="http://schemas.microsoft.com/office/drawing/2014/main" id="{ADA3C0AA-1042-07C1-765D-3B0AC5D4A14C}"/>
              </a:ext>
            </a:extLst>
          </p:cNvPr>
          <p:cNvSpPr txBox="1"/>
          <p:nvPr/>
        </p:nvSpPr>
        <p:spPr>
          <a:xfrm>
            <a:off x="13033637" y="6343138"/>
            <a:ext cx="2663563" cy="1162562"/>
          </a:xfrm>
          <a:prstGeom prst="rect">
            <a:avLst/>
          </a:prstGeom>
          <a:noFill/>
        </p:spPr>
        <p:txBody>
          <a:bodyPr wrap="square">
            <a:spAutoFit/>
          </a:bodyPr>
          <a:lstStyle/>
          <a:p>
            <a:pPr>
              <a:lnSpc>
                <a:spcPts val="4536"/>
              </a:lnSpc>
            </a:pPr>
            <a:r>
              <a:rPr lang="en-US" sz="2000" spc="625" dirty="0">
                <a:solidFill>
                  <a:srgbClr val="494140"/>
                </a:solidFill>
                <a:latin typeface="Inter Bold"/>
              </a:rPr>
              <a:t>   Reviews </a:t>
            </a:r>
          </a:p>
          <a:p>
            <a:pPr>
              <a:lnSpc>
                <a:spcPts val="4536"/>
              </a:lnSpc>
            </a:pPr>
            <a:r>
              <a:rPr lang="en-US" sz="2000" spc="625" dirty="0">
                <a:solidFill>
                  <a:srgbClr val="494140"/>
                </a:solidFill>
                <a:latin typeface="Inter Bold"/>
              </a:rPr>
              <a:t>and Ratings</a:t>
            </a:r>
          </a:p>
        </p:txBody>
      </p:sp>
      <p:grpSp>
        <p:nvGrpSpPr>
          <p:cNvPr id="44" name="Group 43">
            <a:extLst>
              <a:ext uri="{FF2B5EF4-FFF2-40B4-BE49-F238E27FC236}">
                <a16:creationId xmlns:a16="http://schemas.microsoft.com/office/drawing/2014/main" id="{B5B63922-B931-7546-861C-AEE41CB0F4C5}"/>
              </a:ext>
            </a:extLst>
          </p:cNvPr>
          <p:cNvGrpSpPr/>
          <p:nvPr/>
        </p:nvGrpSpPr>
        <p:grpSpPr>
          <a:xfrm>
            <a:off x="8842277" y="6340786"/>
            <a:ext cx="1676760" cy="1088714"/>
            <a:chOff x="8842277" y="6340786"/>
            <a:chExt cx="1676760" cy="1088714"/>
          </a:xfrm>
        </p:grpSpPr>
        <p:sp>
          <p:nvSpPr>
            <p:cNvPr id="42" name="TextBox 41">
              <a:extLst>
                <a:ext uri="{FF2B5EF4-FFF2-40B4-BE49-F238E27FC236}">
                  <a16:creationId xmlns:a16="http://schemas.microsoft.com/office/drawing/2014/main" id="{FBED85A8-6D6F-1256-36C3-EF36EDBA34D2}"/>
                </a:ext>
              </a:extLst>
            </p:cNvPr>
            <p:cNvSpPr txBox="1"/>
            <p:nvPr/>
          </p:nvSpPr>
          <p:spPr>
            <a:xfrm>
              <a:off x="8842277" y="6340786"/>
              <a:ext cx="1676760" cy="585481"/>
            </a:xfrm>
            <a:prstGeom prst="rect">
              <a:avLst/>
            </a:prstGeom>
            <a:noFill/>
          </p:spPr>
          <p:txBody>
            <a:bodyPr wrap="square">
              <a:spAutoFit/>
            </a:bodyPr>
            <a:lstStyle/>
            <a:p>
              <a:pPr>
                <a:lnSpc>
                  <a:spcPts val="4536"/>
                </a:lnSpc>
              </a:pPr>
              <a:r>
                <a:rPr lang="en-US" sz="2000" spc="625" dirty="0">
                  <a:solidFill>
                    <a:srgbClr val="494140"/>
                  </a:solidFill>
                  <a:latin typeface="Inter Bold"/>
                </a:rPr>
                <a:t>Online</a:t>
              </a:r>
            </a:p>
          </p:txBody>
        </p:sp>
        <p:sp>
          <p:nvSpPr>
            <p:cNvPr id="43" name="TextBox 42">
              <a:extLst>
                <a:ext uri="{FF2B5EF4-FFF2-40B4-BE49-F238E27FC236}">
                  <a16:creationId xmlns:a16="http://schemas.microsoft.com/office/drawing/2014/main" id="{6FF52C47-9B79-04DC-B074-7E4506B39810}"/>
                </a:ext>
              </a:extLst>
            </p:cNvPr>
            <p:cNvSpPr txBox="1"/>
            <p:nvPr/>
          </p:nvSpPr>
          <p:spPr>
            <a:xfrm>
              <a:off x="8991600" y="6844019"/>
              <a:ext cx="1278241" cy="585481"/>
            </a:xfrm>
            <a:prstGeom prst="rect">
              <a:avLst/>
            </a:prstGeom>
            <a:noFill/>
          </p:spPr>
          <p:txBody>
            <a:bodyPr wrap="square">
              <a:spAutoFit/>
            </a:bodyPr>
            <a:lstStyle/>
            <a:p>
              <a:pPr>
                <a:lnSpc>
                  <a:spcPts val="4536"/>
                </a:lnSpc>
              </a:pPr>
              <a:r>
                <a:rPr lang="en-US" sz="2000" spc="625" dirty="0">
                  <a:solidFill>
                    <a:srgbClr val="494140"/>
                  </a:solidFill>
                  <a:latin typeface="Inter Bold"/>
                </a:rPr>
                <a:t>store</a:t>
              </a:r>
            </a:p>
          </p:txBody>
        </p:sp>
      </p:grpSp>
      <p:grpSp>
        <p:nvGrpSpPr>
          <p:cNvPr id="48" name="Group 47">
            <a:extLst>
              <a:ext uri="{FF2B5EF4-FFF2-40B4-BE49-F238E27FC236}">
                <a16:creationId xmlns:a16="http://schemas.microsoft.com/office/drawing/2014/main" id="{F200F5D0-E6CD-CB25-2BAA-C126BC90F964}"/>
              </a:ext>
            </a:extLst>
          </p:cNvPr>
          <p:cNvGrpSpPr/>
          <p:nvPr/>
        </p:nvGrpSpPr>
        <p:grpSpPr>
          <a:xfrm>
            <a:off x="11353800" y="6362700"/>
            <a:ext cx="1676760" cy="1088714"/>
            <a:chOff x="8842277" y="6340786"/>
            <a:chExt cx="1676760" cy="1088714"/>
          </a:xfrm>
        </p:grpSpPr>
        <p:sp>
          <p:nvSpPr>
            <p:cNvPr id="49" name="TextBox 48">
              <a:extLst>
                <a:ext uri="{FF2B5EF4-FFF2-40B4-BE49-F238E27FC236}">
                  <a16:creationId xmlns:a16="http://schemas.microsoft.com/office/drawing/2014/main" id="{5C0FC77D-4F3A-9772-01AE-5F3636B656E1}"/>
                </a:ext>
              </a:extLst>
            </p:cNvPr>
            <p:cNvSpPr txBox="1"/>
            <p:nvPr/>
          </p:nvSpPr>
          <p:spPr>
            <a:xfrm>
              <a:off x="8842277" y="6340786"/>
              <a:ext cx="1676760" cy="585481"/>
            </a:xfrm>
            <a:prstGeom prst="rect">
              <a:avLst/>
            </a:prstGeom>
            <a:noFill/>
          </p:spPr>
          <p:txBody>
            <a:bodyPr wrap="square">
              <a:spAutoFit/>
            </a:bodyPr>
            <a:lstStyle/>
            <a:p>
              <a:pPr>
                <a:lnSpc>
                  <a:spcPts val="4536"/>
                </a:lnSpc>
              </a:pPr>
              <a:r>
                <a:rPr lang="en-US" sz="2000" spc="625" dirty="0">
                  <a:solidFill>
                    <a:srgbClr val="494140"/>
                  </a:solidFill>
                  <a:latin typeface="Inter Bold"/>
                </a:rPr>
                <a:t>Health</a:t>
              </a:r>
            </a:p>
          </p:txBody>
        </p:sp>
        <p:sp>
          <p:nvSpPr>
            <p:cNvPr id="50" name="TextBox 49">
              <a:extLst>
                <a:ext uri="{FF2B5EF4-FFF2-40B4-BE49-F238E27FC236}">
                  <a16:creationId xmlns:a16="http://schemas.microsoft.com/office/drawing/2014/main" id="{87BAC4CC-8982-35DE-79D5-F054E6053CDA}"/>
                </a:ext>
              </a:extLst>
            </p:cNvPr>
            <p:cNvSpPr txBox="1"/>
            <p:nvPr/>
          </p:nvSpPr>
          <p:spPr>
            <a:xfrm>
              <a:off x="8991600" y="6844019"/>
              <a:ext cx="1278241" cy="585481"/>
            </a:xfrm>
            <a:prstGeom prst="rect">
              <a:avLst/>
            </a:prstGeom>
            <a:noFill/>
          </p:spPr>
          <p:txBody>
            <a:bodyPr wrap="square">
              <a:spAutoFit/>
            </a:bodyPr>
            <a:lstStyle/>
            <a:p>
              <a:pPr>
                <a:lnSpc>
                  <a:spcPts val="4536"/>
                </a:lnSpc>
              </a:pPr>
              <a:r>
                <a:rPr lang="en-US" sz="2000" spc="625" dirty="0">
                  <a:solidFill>
                    <a:srgbClr val="494140"/>
                  </a:solidFill>
                  <a:latin typeface="Inter Bold"/>
                </a:rPr>
                <a:t>care</a:t>
              </a:r>
            </a:p>
          </p:txBody>
        </p:sp>
      </p:grpSp>
      <p:sp>
        <p:nvSpPr>
          <p:cNvPr id="51" name="Freeform 5">
            <a:extLst>
              <a:ext uri="{FF2B5EF4-FFF2-40B4-BE49-F238E27FC236}">
                <a16:creationId xmlns:a16="http://schemas.microsoft.com/office/drawing/2014/main" id="{E9321119-C5F4-F3D9-DCCC-6FFA887C6756}"/>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2" name="Freeform 4">
            <a:extLst>
              <a:ext uri="{FF2B5EF4-FFF2-40B4-BE49-F238E27FC236}">
                <a16:creationId xmlns:a16="http://schemas.microsoft.com/office/drawing/2014/main" id="{0EA3F121-0640-16D7-168F-0BADA81B8B9C}"/>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53" name="Freeform 6">
            <a:extLst>
              <a:ext uri="{FF2B5EF4-FFF2-40B4-BE49-F238E27FC236}">
                <a16:creationId xmlns:a16="http://schemas.microsoft.com/office/drawing/2014/main" id="{A95A440D-A631-E277-9289-83BEDB5F8E53}"/>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1" name="Freeform 7">
            <a:extLst>
              <a:ext uri="{FF2B5EF4-FFF2-40B4-BE49-F238E27FC236}">
                <a16:creationId xmlns:a16="http://schemas.microsoft.com/office/drawing/2014/main" id="{5A799812-71D5-FCA7-9885-A032221374C1}"/>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36936626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1+#ppt_w/2"/>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1000"/>
                                        <p:tgtEl>
                                          <p:spTgt spid="53"/>
                                        </p:tgtEl>
                                      </p:cBhvr>
                                    </p:animEffect>
                                    <p:anim calcmode="lin" valueType="num">
                                      <p:cBhvr>
                                        <p:cTn id="12" dur="1000" fill="hold"/>
                                        <p:tgtEl>
                                          <p:spTgt spid="53"/>
                                        </p:tgtEl>
                                        <p:attrNameLst>
                                          <p:attrName>ppt_x</p:attrName>
                                        </p:attrNameLst>
                                      </p:cBhvr>
                                      <p:tavLst>
                                        <p:tav tm="0">
                                          <p:val>
                                            <p:strVal val="#ppt_x"/>
                                          </p:val>
                                        </p:tav>
                                        <p:tav tm="100000">
                                          <p:val>
                                            <p:strVal val="#ppt_x"/>
                                          </p:val>
                                        </p:tav>
                                      </p:tavLst>
                                    </p:anim>
                                    <p:anim calcmode="lin" valueType="num">
                                      <p:cBhvr>
                                        <p:cTn id="13" dur="1000" fill="hold"/>
                                        <p:tgtEl>
                                          <p:spTgt spid="5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1000"/>
                                        <p:tgtEl>
                                          <p:spTgt spid="61"/>
                                        </p:tgtEl>
                                      </p:cBhvr>
                                    </p:animEffect>
                                    <p:anim calcmode="lin" valueType="num">
                                      <p:cBhvr>
                                        <p:cTn id="17" dur="1000" fill="hold"/>
                                        <p:tgtEl>
                                          <p:spTgt spid="61"/>
                                        </p:tgtEl>
                                        <p:attrNameLst>
                                          <p:attrName>ppt_x</p:attrName>
                                        </p:attrNameLst>
                                      </p:cBhvr>
                                      <p:tavLst>
                                        <p:tav tm="0">
                                          <p:val>
                                            <p:strVal val="#ppt_x"/>
                                          </p:val>
                                        </p:tav>
                                        <p:tav tm="100000">
                                          <p:val>
                                            <p:strVal val="#ppt_x"/>
                                          </p:val>
                                        </p:tav>
                                      </p:tavLst>
                                    </p:anim>
                                    <p:anim calcmode="lin" valueType="num">
                                      <p:cBhvr>
                                        <p:cTn id="18" dur="1000" fill="hold"/>
                                        <p:tgtEl>
                                          <p:spTgt spid="61"/>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1+#ppt_w/2"/>
                                          </p:val>
                                        </p:tav>
                                        <p:tav tm="100000">
                                          <p:val>
                                            <p:strVal val="#ppt_x"/>
                                          </p:val>
                                        </p:tav>
                                      </p:tavLst>
                                    </p:anim>
                                    <p:anim calcmode="lin" valueType="num">
                                      <p:cBhvr additive="base">
                                        <p:cTn id="22" dur="500" fill="hold"/>
                                        <p:tgtEl>
                                          <p:spTgt spid="52"/>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50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1000"/>
                                        <p:tgtEl>
                                          <p:spTgt spid="44"/>
                                        </p:tgtEl>
                                      </p:cBhvr>
                                    </p:animEffect>
                                    <p:anim calcmode="lin" valueType="num">
                                      <p:cBhvr>
                                        <p:cTn id="39" dur="1000" fill="hold"/>
                                        <p:tgtEl>
                                          <p:spTgt spid="44"/>
                                        </p:tgtEl>
                                        <p:attrNameLst>
                                          <p:attrName>ppt_x</p:attrName>
                                        </p:attrNameLst>
                                      </p:cBhvr>
                                      <p:tavLst>
                                        <p:tav tm="0">
                                          <p:val>
                                            <p:strVal val="#ppt_x"/>
                                          </p:val>
                                        </p:tav>
                                        <p:tav tm="100000">
                                          <p:val>
                                            <p:strVal val="#ppt_x"/>
                                          </p:val>
                                        </p:tav>
                                      </p:tavLst>
                                    </p:anim>
                                    <p:anim calcmode="lin" valueType="num">
                                      <p:cBhvr>
                                        <p:cTn id="40" dur="1000" fill="hold"/>
                                        <p:tgtEl>
                                          <p:spTgt spid="44"/>
                                        </p:tgtEl>
                                        <p:attrNameLst>
                                          <p:attrName>ppt_y</p:attrName>
                                        </p:attrNameLst>
                                      </p:cBhvr>
                                      <p:tavLst>
                                        <p:tav tm="0">
                                          <p:val>
                                            <p:strVal val="#ppt_y+.1"/>
                                          </p:val>
                                        </p:tav>
                                        <p:tav tm="100000">
                                          <p:val>
                                            <p:strVal val="#ppt_y"/>
                                          </p:val>
                                        </p:tav>
                                      </p:tavLst>
                                    </p:anim>
                                  </p:childTnLst>
                                </p:cTn>
                              </p:par>
                            </p:childTnLst>
                          </p:cTn>
                        </p:par>
                        <p:par>
                          <p:cTn id="41" fill="hold">
                            <p:stCondLst>
                              <p:cond delay="5500"/>
                            </p:stCondLst>
                            <p:childTnLst>
                              <p:par>
                                <p:cTn id="42" presetID="42" presetClass="entr" presetSubtype="0" fill="hold" nodeType="afterEffect">
                                  <p:stCondLst>
                                    <p:cond delay="50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1000"/>
                                        <p:tgtEl>
                                          <p:spTgt spid="48"/>
                                        </p:tgtEl>
                                      </p:cBhvr>
                                    </p:animEffect>
                                    <p:anim calcmode="lin" valueType="num">
                                      <p:cBhvr>
                                        <p:cTn id="45" dur="1000" fill="hold"/>
                                        <p:tgtEl>
                                          <p:spTgt spid="48"/>
                                        </p:tgtEl>
                                        <p:attrNameLst>
                                          <p:attrName>ppt_x</p:attrName>
                                        </p:attrNameLst>
                                      </p:cBhvr>
                                      <p:tavLst>
                                        <p:tav tm="0">
                                          <p:val>
                                            <p:strVal val="#ppt_x"/>
                                          </p:val>
                                        </p:tav>
                                        <p:tav tm="100000">
                                          <p:val>
                                            <p:strVal val="#ppt_x"/>
                                          </p:val>
                                        </p:tav>
                                      </p:tavLst>
                                    </p:anim>
                                    <p:anim calcmode="lin" valueType="num">
                                      <p:cBhvr>
                                        <p:cTn id="46" dur="1000" fill="hold"/>
                                        <p:tgtEl>
                                          <p:spTgt spid="48"/>
                                        </p:tgtEl>
                                        <p:attrNameLst>
                                          <p:attrName>ppt_y</p:attrName>
                                        </p:attrNameLst>
                                      </p:cBhvr>
                                      <p:tavLst>
                                        <p:tav tm="0">
                                          <p:val>
                                            <p:strVal val="#ppt_y+.1"/>
                                          </p:val>
                                        </p:tav>
                                        <p:tav tm="100000">
                                          <p:val>
                                            <p:strVal val="#ppt_y"/>
                                          </p:val>
                                        </p:tav>
                                      </p:tavLst>
                                    </p:anim>
                                  </p:childTnLst>
                                </p:cTn>
                              </p:par>
                            </p:childTnLst>
                          </p:cTn>
                        </p:par>
                        <p:par>
                          <p:cTn id="47" fill="hold">
                            <p:stCondLst>
                              <p:cond delay="7000"/>
                            </p:stCondLst>
                            <p:childTnLst>
                              <p:par>
                                <p:cTn id="48" presetID="42" presetClass="entr" presetSubtype="0" fill="hold" grpId="0" nodeType="afterEffect">
                                  <p:stCondLst>
                                    <p:cond delay="50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1000"/>
                                        <p:tgtEl>
                                          <p:spTgt spid="41"/>
                                        </p:tgtEl>
                                      </p:cBhvr>
                                    </p:animEffect>
                                    <p:anim calcmode="lin" valueType="num">
                                      <p:cBhvr>
                                        <p:cTn id="51" dur="1000" fill="hold"/>
                                        <p:tgtEl>
                                          <p:spTgt spid="41"/>
                                        </p:tgtEl>
                                        <p:attrNameLst>
                                          <p:attrName>ppt_x</p:attrName>
                                        </p:attrNameLst>
                                      </p:cBhvr>
                                      <p:tavLst>
                                        <p:tav tm="0">
                                          <p:val>
                                            <p:strVal val="#ppt_x"/>
                                          </p:val>
                                        </p:tav>
                                        <p:tav tm="100000">
                                          <p:val>
                                            <p:strVal val="#ppt_x"/>
                                          </p:val>
                                        </p:tav>
                                      </p:tavLst>
                                    </p:anim>
                                    <p:anim calcmode="lin" valueType="num">
                                      <p:cBhvr>
                                        <p:cTn id="5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0" grpId="0"/>
      <p:bldP spid="41" grpId="0"/>
      <p:bldP spid="51" grpId="0" animBg="1"/>
      <p:bldP spid="52" grpId="0" animBg="1"/>
      <p:bldP spid="53" grpId="0" animBg="1"/>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1846-443B-1D1F-B721-5261D8D28DC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807A691-7E0F-5426-3F2F-974826406626}"/>
              </a:ext>
            </a:extLst>
          </p:cNvPr>
          <p:cNvSpPr txBox="1"/>
          <p:nvPr/>
        </p:nvSpPr>
        <p:spPr>
          <a:xfrm>
            <a:off x="2089377" y="-415646"/>
            <a:ext cx="15240000" cy="1912703"/>
          </a:xfrm>
          <a:prstGeom prst="rect">
            <a:avLst/>
          </a:prstGeom>
          <a:noFill/>
        </p:spPr>
        <p:txBody>
          <a:bodyPr wrap="square">
            <a:spAutoFit/>
          </a:bodyPr>
          <a:lstStyle/>
          <a:p>
            <a:pPr>
              <a:lnSpc>
                <a:spcPts val="15311"/>
              </a:lnSpc>
            </a:pPr>
            <a:r>
              <a:rPr lang="en-US" sz="9600" dirty="0">
                <a:solidFill>
                  <a:srgbClr val="2A4E50"/>
                </a:solidFill>
                <a:latin typeface="Chewy"/>
              </a:rPr>
              <a:t>Non-Functional Requirements</a:t>
            </a:r>
          </a:p>
        </p:txBody>
      </p:sp>
      <p:graphicFrame>
        <p:nvGraphicFramePr>
          <p:cNvPr id="7" name="Google Shape;625;p54">
            <a:extLst>
              <a:ext uri="{FF2B5EF4-FFF2-40B4-BE49-F238E27FC236}">
                <a16:creationId xmlns:a16="http://schemas.microsoft.com/office/drawing/2014/main" id="{995E824E-1A45-E636-B28E-04AA6A91D5F8}"/>
              </a:ext>
            </a:extLst>
          </p:cNvPr>
          <p:cNvGraphicFramePr/>
          <p:nvPr>
            <p:extLst>
              <p:ext uri="{D42A27DB-BD31-4B8C-83A1-F6EECF244321}">
                <p14:modId xmlns:p14="http://schemas.microsoft.com/office/powerpoint/2010/main" val="4021313251"/>
              </p:ext>
            </p:extLst>
          </p:nvPr>
        </p:nvGraphicFramePr>
        <p:xfrm>
          <a:off x="3442347" y="3080885"/>
          <a:ext cx="12534060" cy="4713161"/>
        </p:xfrm>
        <a:graphic>
          <a:graphicData uri="http://schemas.openxmlformats.org/drawingml/2006/table">
            <a:tbl>
              <a:tblPr>
                <a:noFill/>
              </a:tblPr>
              <a:tblGrid>
                <a:gridCol w="3133515">
                  <a:extLst>
                    <a:ext uri="{9D8B030D-6E8A-4147-A177-3AD203B41FA5}">
                      <a16:colId xmlns:a16="http://schemas.microsoft.com/office/drawing/2014/main" val="20000"/>
                    </a:ext>
                  </a:extLst>
                </a:gridCol>
                <a:gridCol w="3133515">
                  <a:extLst>
                    <a:ext uri="{9D8B030D-6E8A-4147-A177-3AD203B41FA5}">
                      <a16:colId xmlns:a16="http://schemas.microsoft.com/office/drawing/2014/main" val="20001"/>
                    </a:ext>
                  </a:extLst>
                </a:gridCol>
                <a:gridCol w="3133515">
                  <a:extLst>
                    <a:ext uri="{9D8B030D-6E8A-4147-A177-3AD203B41FA5}">
                      <a16:colId xmlns:a16="http://schemas.microsoft.com/office/drawing/2014/main" val="20002"/>
                    </a:ext>
                  </a:extLst>
                </a:gridCol>
                <a:gridCol w="3133515">
                  <a:extLst>
                    <a:ext uri="{9D8B030D-6E8A-4147-A177-3AD203B41FA5}">
                      <a16:colId xmlns:a16="http://schemas.microsoft.com/office/drawing/2014/main" val="2668086784"/>
                    </a:ext>
                  </a:extLst>
                </a:gridCol>
              </a:tblGrid>
              <a:tr h="2537860">
                <a:tc>
                  <a:txBody>
                    <a:bodyPr/>
                    <a:lstStyle/>
                    <a:p>
                      <a:pPr marL="0" lvl="0" indent="0" algn="ctr" rtl="0">
                        <a:spcBef>
                          <a:spcPts val="0"/>
                        </a:spcBef>
                        <a:spcAft>
                          <a:spcPts val="0"/>
                        </a:spcAft>
                        <a:buClr>
                          <a:schemeClr val="dk1"/>
                        </a:buClr>
                        <a:buSzPts val="1100"/>
                        <a:buFont typeface="Arial"/>
                        <a:buNone/>
                      </a:pPr>
                      <a:r>
                        <a:rPr lang="en-US" sz="2800" dirty="0">
                          <a:solidFill>
                            <a:srgbClr val="000000"/>
                          </a:solidFill>
                          <a:latin typeface="Inter Bold" panose="020B0604020202020204" charset="0"/>
                          <a:ea typeface="Inter Bold" panose="020B0604020202020204" charset="0"/>
                          <a:cs typeface="Abril Fatface"/>
                          <a:sym typeface="Abril Fatface"/>
                        </a:rPr>
                        <a:t>Performance</a:t>
                      </a:r>
                      <a:endParaRPr lang="en-US" sz="2400" dirty="0">
                        <a:solidFill>
                          <a:srgbClr val="000000"/>
                        </a:solidFill>
                        <a:latin typeface="Inter Bold" panose="020B0604020202020204" charset="0"/>
                        <a:ea typeface="Inter Bold" panose="020B0604020202020204" charset="0"/>
                        <a:cs typeface="Abril Fatface"/>
                        <a:sym typeface="Abril Fatface"/>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 sz="2400" dirty="0">
                          <a:solidFill>
                            <a:schemeClr val="dk1"/>
                          </a:solidFill>
                          <a:latin typeface="Inter Bold" panose="020B0604020202020204" charset="0"/>
                          <a:ea typeface="Inter Bold" panose="020B0604020202020204" charset="0"/>
                          <a:cs typeface="Poppins Black"/>
                          <a:sym typeface="Poppins Black"/>
                        </a:rPr>
                        <a:t>Usabiltiy</a:t>
                      </a:r>
                      <a:endParaRPr sz="2400" dirty="0">
                        <a:solidFill>
                          <a:srgbClr val="000000"/>
                        </a:solidFill>
                        <a:latin typeface="Inter Bold" panose="020B0604020202020204" charset="0"/>
                        <a:ea typeface="Inter Bold" panose="020B0604020202020204" charset="0"/>
                        <a:cs typeface="Abril Fatface"/>
                        <a:sym typeface="Abril Fatface"/>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 sz="2400" dirty="0">
                          <a:solidFill>
                            <a:schemeClr val="dk1"/>
                          </a:solidFill>
                          <a:latin typeface="Inter Bold" panose="020B0604020202020204" charset="0"/>
                          <a:ea typeface="Inter Bold" panose="020B0604020202020204" charset="0"/>
                          <a:cs typeface="Poppins Black"/>
                          <a:sym typeface="Poppins Black"/>
                        </a:rPr>
                        <a:t>Security</a:t>
                      </a:r>
                      <a:endParaRPr sz="2400" dirty="0">
                        <a:solidFill>
                          <a:schemeClr val="dk1"/>
                        </a:solidFill>
                        <a:latin typeface="Inter Bold" panose="020B0604020202020204" charset="0"/>
                        <a:ea typeface="Inter Bold" panose="020B0604020202020204" charset="0"/>
                        <a:cs typeface="Poppins Black"/>
                        <a:sym typeface="Poppins Black"/>
                      </a:endParaRPr>
                    </a:p>
                  </a:txBody>
                  <a:tcPr marL="91425" marR="91425" marT="91425" marB="91425" anchor="ctr">
                    <a:lnL w="38100" cap="flat" cmpd="sng">
                      <a:solidFill>
                        <a:schemeClr val="dk2"/>
                      </a:solidFill>
                      <a:prstDash val="solid"/>
                      <a:round/>
                      <a:headEnd type="none" w="sm" len="sm"/>
                      <a:tailEnd type="none" w="sm" len="sm"/>
                    </a:lnL>
                    <a:lnR w="38100" cap="flat" cmpd="sng" algn="ctr">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US" sz="2400" dirty="0">
                          <a:solidFill>
                            <a:schemeClr val="dk1"/>
                          </a:solidFill>
                          <a:latin typeface="Inter Bold" panose="020B0604020202020204" charset="0"/>
                          <a:ea typeface="Inter Bold" panose="020B0604020202020204" charset="0"/>
                          <a:cs typeface="Poppins Black"/>
                          <a:sym typeface="Poppins Black"/>
                        </a:rPr>
                        <a:t>Maintainability</a:t>
                      </a:r>
                      <a:endParaRPr sz="2400" dirty="0">
                        <a:solidFill>
                          <a:schemeClr val="dk1"/>
                        </a:solidFill>
                        <a:latin typeface="Inter Bold" panose="020B0604020202020204" charset="0"/>
                        <a:ea typeface="Inter Bold" panose="020B0604020202020204" charset="0"/>
                        <a:cs typeface="Poppins Black"/>
                        <a:sym typeface="Poppins Black"/>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175301">
                <a:tc>
                  <a:txBody>
                    <a:bodyPr/>
                    <a:lstStyle/>
                    <a:p>
                      <a:pPr marL="228600" lvl="0" indent="-209550" algn="l" rtl="0">
                        <a:spcBef>
                          <a:spcPts val="0"/>
                        </a:spcBef>
                        <a:spcAft>
                          <a:spcPts val="0"/>
                        </a:spcAft>
                        <a:buClr>
                          <a:schemeClr val="dk1"/>
                        </a:buClr>
                        <a:buSzPts val="1500"/>
                        <a:buFont typeface="DM Sans"/>
                        <a:buChar char="●"/>
                      </a:pPr>
                      <a:r>
                        <a:rPr lang="en-US" sz="1500" dirty="0">
                          <a:solidFill>
                            <a:schemeClr val="dk1"/>
                          </a:solidFill>
                          <a:latin typeface="DM Sans"/>
                          <a:ea typeface="DM Sans"/>
                          <a:cs typeface="DM Sans"/>
                          <a:sym typeface="DM Sans"/>
                        </a:rPr>
                        <a:t>Response time</a:t>
                      </a:r>
                      <a:endParaRPr sz="1500" dirty="0">
                        <a:solidFill>
                          <a:schemeClr val="dk1"/>
                        </a:solidFill>
                        <a:latin typeface="DM Sans"/>
                        <a:ea typeface="DM Sans"/>
                        <a:cs typeface="DM Sans"/>
                        <a:sym typeface="DM Sans"/>
                      </a:endParaRPr>
                    </a:p>
                    <a:p>
                      <a:pPr marL="228600" lvl="0" indent="-209550" algn="l" rtl="0">
                        <a:spcBef>
                          <a:spcPts val="0"/>
                        </a:spcBef>
                        <a:spcAft>
                          <a:spcPts val="0"/>
                        </a:spcAft>
                        <a:buClr>
                          <a:schemeClr val="dk1"/>
                        </a:buClr>
                        <a:buSzPts val="1500"/>
                        <a:buFont typeface="DM Sans"/>
                        <a:buChar char="●"/>
                      </a:pPr>
                      <a:r>
                        <a:rPr lang="en-US" sz="1500" dirty="0">
                          <a:solidFill>
                            <a:schemeClr val="dk1"/>
                          </a:solidFill>
                          <a:latin typeface="DM Sans"/>
                          <a:ea typeface="DM Sans"/>
                          <a:cs typeface="DM Sans"/>
                          <a:sym typeface="DM Sans"/>
                        </a:rPr>
                        <a:t>Throughput</a:t>
                      </a:r>
                      <a:endParaRPr sz="1500" dirty="0">
                        <a:solidFill>
                          <a:schemeClr val="dk1"/>
                        </a:solidFill>
                        <a:latin typeface="DM Sans"/>
                        <a:ea typeface="DM Sans"/>
                        <a:cs typeface="DM Sans"/>
                        <a:sym typeface="DM Sans"/>
                      </a:endParaRPr>
                    </a:p>
                    <a:p>
                      <a:pPr marL="228600" lvl="0" indent="-209550" algn="l" rtl="0">
                        <a:spcBef>
                          <a:spcPts val="0"/>
                        </a:spcBef>
                        <a:spcAft>
                          <a:spcPts val="0"/>
                        </a:spcAft>
                        <a:buClr>
                          <a:schemeClr val="dk1"/>
                        </a:buClr>
                        <a:buSzPts val="1500"/>
                        <a:buFont typeface="DM Sans"/>
                        <a:buChar char="●"/>
                      </a:pPr>
                      <a:r>
                        <a:rPr lang="en-US" sz="1500" dirty="0">
                          <a:solidFill>
                            <a:schemeClr val="dk1"/>
                          </a:solidFill>
                          <a:latin typeface="DM Sans"/>
                          <a:ea typeface="DM Sans"/>
                          <a:cs typeface="DM Sans"/>
                          <a:sym typeface="DM Sans"/>
                        </a:rPr>
                        <a:t>Scalability</a:t>
                      </a:r>
                    </a:p>
                    <a:p>
                      <a:pPr marL="228600" lvl="0" indent="-209550" algn="l" rtl="0">
                        <a:spcBef>
                          <a:spcPts val="0"/>
                        </a:spcBef>
                        <a:spcAft>
                          <a:spcPts val="0"/>
                        </a:spcAft>
                        <a:buClr>
                          <a:schemeClr val="dk1"/>
                        </a:buClr>
                        <a:buSzPts val="1500"/>
                        <a:buFont typeface="DM Sans"/>
                        <a:buChar char="●"/>
                      </a:pPr>
                      <a:r>
                        <a:rPr lang="en-US" sz="1500" dirty="0">
                          <a:solidFill>
                            <a:schemeClr val="dk1"/>
                          </a:solidFill>
                          <a:latin typeface="DM Sans"/>
                          <a:ea typeface="DM Sans"/>
                          <a:cs typeface="DM Sans"/>
                          <a:sym typeface="DM Sans"/>
                        </a:rPr>
                        <a:t>Reliability</a:t>
                      </a:r>
                      <a:endParaRPr sz="1500" dirty="0">
                        <a:solidFill>
                          <a:schemeClr val="dk1"/>
                        </a:solidFill>
                        <a:latin typeface="DM Sans"/>
                        <a:ea typeface="DM Sans"/>
                        <a:cs typeface="DM Sans"/>
                        <a:sym typeface="DM Sans"/>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228600" lvl="0" indent="-209550" algn="l" rtl="0">
                        <a:spcBef>
                          <a:spcPts val="0"/>
                        </a:spcBef>
                        <a:spcAft>
                          <a:spcPts val="0"/>
                        </a:spcAft>
                        <a:buClr>
                          <a:schemeClr val="dk1"/>
                        </a:buClr>
                        <a:buSzPts val="1500"/>
                        <a:buFont typeface="DM Sans"/>
                        <a:buChar char="●"/>
                      </a:pPr>
                      <a:r>
                        <a:rPr lang="en" sz="1500" dirty="0">
                          <a:solidFill>
                            <a:schemeClr val="dk1"/>
                          </a:solidFill>
                          <a:latin typeface="DM Sans"/>
                          <a:ea typeface="DM Sans"/>
                          <a:cs typeface="DM Sans"/>
                          <a:sym typeface="DM Sans"/>
                        </a:rPr>
                        <a:t>U</a:t>
                      </a:r>
                      <a:r>
                        <a:rPr lang="en-US" sz="1500" dirty="0">
                          <a:solidFill>
                            <a:schemeClr val="dk1"/>
                          </a:solidFill>
                          <a:latin typeface="DM Sans"/>
                          <a:ea typeface="DM Sans"/>
                          <a:cs typeface="DM Sans"/>
                          <a:sym typeface="DM Sans"/>
                        </a:rPr>
                        <a:t>s</a:t>
                      </a:r>
                      <a:r>
                        <a:rPr lang="en" sz="1500" dirty="0">
                          <a:solidFill>
                            <a:schemeClr val="dk1"/>
                          </a:solidFill>
                          <a:latin typeface="DM Sans"/>
                          <a:ea typeface="DM Sans"/>
                          <a:cs typeface="DM Sans"/>
                          <a:sym typeface="DM Sans"/>
                        </a:rPr>
                        <a:t>er interface</a:t>
                      </a:r>
                      <a:endParaRPr sz="1500" dirty="0">
                        <a:solidFill>
                          <a:schemeClr val="dk1"/>
                        </a:solidFill>
                        <a:latin typeface="DM Sans"/>
                        <a:ea typeface="DM Sans"/>
                        <a:cs typeface="DM Sans"/>
                        <a:sym typeface="DM Sans"/>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228600" lvl="0" indent="-209550" algn="l" rtl="0">
                        <a:spcBef>
                          <a:spcPts val="0"/>
                        </a:spcBef>
                        <a:spcAft>
                          <a:spcPts val="0"/>
                        </a:spcAft>
                        <a:buClr>
                          <a:schemeClr val="dk1"/>
                        </a:buClr>
                        <a:buSzPts val="1500"/>
                        <a:buFont typeface="DM Sans"/>
                        <a:buChar char="●"/>
                      </a:pPr>
                      <a:r>
                        <a:rPr lang="en" sz="1500" dirty="0">
                          <a:solidFill>
                            <a:schemeClr val="dk1"/>
                          </a:solidFill>
                          <a:latin typeface="DM Sans"/>
                          <a:ea typeface="DM Sans"/>
                          <a:cs typeface="DM Sans"/>
                          <a:sym typeface="DM Sans"/>
                        </a:rPr>
                        <a:t>Authentication</a:t>
                      </a:r>
                      <a:endParaRPr sz="1500" dirty="0">
                        <a:solidFill>
                          <a:schemeClr val="dk1"/>
                        </a:solidFill>
                        <a:latin typeface="DM Sans"/>
                        <a:ea typeface="DM Sans"/>
                        <a:cs typeface="DM Sans"/>
                        <a:sym typeface="DM Sans"/>
                      </a:endParaRPr>
                    </a:p>
                    <a:p>
                      <a:pPr marL="228600" lvl="0" indent="-209550" algn="l" rtl="0">
                        <a:spcBef>
                          <a:spcPts val="0"/>
                        </a:spcBef>
                        <a:spcAft>
                          <a:spcPts val="0"/>
                        </a:spcAft>
                        <a:buClr>
                          <a:schemeClr val="dk1"/>
                        </a:buClr>
                        <a:buSzPts val="1500"/>
                        <a:buFont typeface="DM Sans"/>
                        <a:buChar char="●"/>
                      </a:pPr>
                      <a:r>
                        <a:rPr lang="en" sz="1500" dirty="0">
                          <a:solidFill>
                            <a:schemeClr val="dk1"/>
                          </a:solidFill>
                          <a:latin typeface="DM Sans"/>
                          <a:ea typeface="DM Sans"/>
                          <a:cs typeface="DM Sans"/>
                          <a:sym typeface="DM Sans"/>
                        </a:rPr>
                        <a:t>Authorization</a:t>
                      </a:r>
                      <a:endParaRPr sz="1500" dirty="0">
                        <a:solidFill>
                          <a:schemeClr val="dk1"/>
                        </a:solidFill>
                        <a:latin typeface="DM Sans"/>
                        <a:ea typeface="DM Sans"/>
                        <a:cs typeface="DM Sans"/>
                        <a:sym typeface="DM Sans"/>
                      </a:endParaRPr>
                    </a:p>
                    <a:p>
                      <a:pPr marL="228600" lvl="0" indent="-209550" algn="l" rtl="0">
                        <a:spcBef>
                          <a:spcPts val="0"/>
                        </a:spcBef>
                        <a:spcAft>
                          <a:spcPts val="0"/>
                        </a:spcAft>
                        <a:buClr>
                          <a:schemeClr val="dk1"/>
                        </a:buClr>
                        <a:buSzPts val="1500"/>
                        <a:buFont typeface="DM Sans"/>
                        <a:buChar char="●"/>
                      </a:pPr>
                      <a:r>
                        <a:rPr lang="en" sz="1500" dirty="0">
                          <a:solidFill>
                            <a:schemeClr val="dk1"/>
                          </a:solidFill>
                          <a:latin typeface="DM Sans"/>
                          <a:ea typeface="DM Sans"/>
                          <a:cs typeface="DM Sans"/>
                          <a:sym typeface="DM Sans"/>
                        </a:rPr>
                        <a:t>Data integrity</a:t>
                      </a:r>
                      <a:endParaRPr sz="1500" dirty="0">
                        <a:solidFill>
                          <a:schemeClr val="dk1"/>
                        </a:solidFill>
                        <a:latin typeface="DM Sans"/>
                        <a:ea typeface="DM Sans"/>
                        <a:cs typeface="DM Sans"/>
                        <a:sym typeface="DM Sans"/>
                      </a:endParaRPr>
                    </a:p>
                  </a:txBody>
                  <a:tcPr marL="91425" marR="91425" marT="91425" marB="91425" anchor="ctr">
                    <a:lnL w="38100" cap="flat" cmpd="sng">
                      <a:solidFill>
                        <a:schemeClr val="dk2"/>
                      </a:solidFill>
                      <a:prstDash val="solid"/>
                      <a:round/>
                      <a:headEnd type="none" w="sm" len="sm"/>
                      <a:tailEnd type="none" w="sm" len="sm"/>
                    </a:lnL>
                    <a:lnR w="38100" cap="flat" cmpd="sng" algn="ctr">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228600" lvl="0" indent="-209550" algn="l" rtl="0">
                        <a:spcBef>
                          <a:spcPts val="0"/>
                        </a:spcBef>
                        <a:spcAft>
                          <a:spcPts val="0"/>
                        </a:spcAft>
                        <a:buClr>
                          <a:schemeClr val="dk1"/>
                        </a:buClr>
                        <a:buSzPts val="1500"/>
                        <a:buFont typeface="DM Sans"/>
                        <a:buChar char="●"/>
                      </a:pPr>
                      <a:r>
                        <a:rPr lang="en-US" sz="1500" dirty="0">
                          <a:solidFill>
                            <a:schemeClr val="dk1"/>
                          </a:solidFill>
                          <a:latin typeface="DM Sans"/>
                          <a:ea typeface="DM Sans"/>
                          <a:cs typeface="DM Sans"/>
                          <a:sym typeface="DM Sans"/>
                        </a:rPr>
                        <a:t>Modularity</a:t>
                      </a:r>
                    </a:p>
                    <a:p>
                      <a:pPr marL="228600" lvl="0" indent="-209550" algn="l" rtl="0">
                        <a:spcBef>
                          <a:spcPts val="0"/>
                        </a:spcBef>
                        <a:spcAft>
                          <a:spcPts val="0"/>
                        </a:spcAft>
                        <a:buClr>
                          <a:schemeClr val="dk1"/>
                        </a:buClr>
                        <a:buSzPts val="1500"/>
                        <a:buFont typeface="DM Sans"/>
                        <a:buChar char="●"/>
                      </a:pPr>
                      <a:r>
                        <a:rPr lang="en-US" sz="1500" dirty="0">
                          <a:solidFill>
                            <a:schemeClr val="dk1"/>
                          </a:solidFill>
                          <a:latin typeface="DM Sans"/>
                          <a:ea typeface="DM Sans"/>
                          <a:cs typeface="DM Sans"/>
                          <a:sym typeface="DM Sans"/>
                        </a:rPr>
                        <a:t>Documentation</a:t>
                      </a: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lgn="ctr">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1" name="Freeform 5">
            <a:extLst>
              <a:ext uri="{FF2B5EF4-FFF2-40B4-BE49-F238E27FC236}">
                <a16:creationId xmlns:a16="http://schemas.microsoft.com/office/drawing/2014/main" id="{C15E4B14-BAEE-A199-E895-AE83B8C96F35}"/>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4">
            <a:extLst>
              <a:ext uri="{FF2B5EF4-FFF2-40B4-BE49-F238E27FC236}">
                <a16:creationId xmlns:a16="http://schemas.microsoft.com/office/drawing/2014/main" id="{84200112-C1AE-816C-82B8-37B7633EE6E9}"/>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3" name="Freeform 6">
            <a:extLst>
              <a:ext uri="{FF2B5EF4-FFF2-40B4-BE49-F238E27FC236}">
                <a16:creationId xmlns:a16="http://schemas.microsoft.com/office/drawing/2014/main" id="{88F6B2BF-47E5-69F4-81F6-E25ABF32A713}"/>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Freeform 7">
            <a:extLst>
              <a:ext uri="{FF2B5EF4-FFF2-40B4-BE49-F238E27FC236}">
                <a16:creationId xmlns:a16="http://schemas.microsoft.com/office/drawing/2014/main" id="{AD76078D-3B79-226F-049B-650E589ADB11}"/>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37342501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496514A-DE5F-5389-71B2-14A52A7FA813}"/>
              </a:ext>
            </a:extLst>
          </p:cNvPr>
          <p:cNvGrpSpPr/>
          <p:nvPr/>
        </p:nvGrpSpPr>
        <p:grpSpPr>
          <a:xfrm>
            <a:off x="7202286" y="2705100"/>
            <a:ext cx="4227714" cy="4487381"/>
            <a:chOff x="7353300" y="2301094"/>
            <a:chExt cx="4227714" cy="4487381"/>
          </a:xfrm>
        </p:grpSpPr>
        <p:sp>
          <p:nvSpPr>
            <p:cNvPr id="8" name="TextBox 7">
              <a:extLst>
                <a:ext uri="{FF2B5EF4-FFF2-40B4-BE49-F238E27FC236}">
                  <a16:creationId xmlns:a16="http://schemas.microsoft.com/office/drawing/2014/main" id="{C2B94567-931F-4B62-4D00-A724A80E34C4}"/>
                </a:ext>
              </a:extLst>
            </p:cNvPr>
            <p:cNvSpPr txBox="1"/>
            <p:nvPr/>
          </p:nvSpPr>
          <p:spPr>
            <a:xfrm>
              <a:off x="7353300" y="2301094"/>
              <a:ext cx="3850872" cy="4047262"/>
            </a:xfrm>
            <a:prstGeom prst="rect">
              <a:avLst/>
            </a:prstGeom>
            <a:noFill/>
          </p:spPr>
          <p:txBody>
            <a:bodyPr wrap="square">
              <a:spAutoFit/>
            </a:bodyPr>
            <a:lstStyle/>
            <a:p>
              <a:r>
                <a:rPr lang="en-US" sz="23900" dirty="0">
                  <a:solidFill>
                    <a:srgbClr val="2A4E50"/>
                  </a:solidFill>
                  <a:latin typeface="Chewy"/>
                </a:rPr>
                <a:t>07</a:t>
              </a:r>
              <a:endParaRPr lang="en-US" sz="1800" dirty="0">
                <a:solidFill>
                  <a:srgbClr val="2A4E50"/>
                </a:solidFill>
                <a:latin typeface="Chewy"/>
              </a:endParaRPr>
            </a:p>
            <a:p>
              <a:endParaRPr lang="en-US" dirty="0"/>
            </a:p>
          </p:txBody>
        </p:sp>
        <p:sp>
          <p:nvSpPr>
            <p:cNvPr id="9" name="TextBox 8">
              <a:extLst>
                <a:ext uri="{FF2B5EF4-FFF2-40B4-BE49-F238E27FC236}">
                  <a16:creationId xmlns:a16="http://schemas.microsoft.com/office/drawing/2014/main" id="{C762504C-08E6-08A0-ADC8-95375075B67B}"/>
                </a:ext>
              </a:extLst>
            </p:cNvPr>
            <p:cNvSpPr txBox="1"/>
            <p:nvPr/>
          </p:nvSpPr>
          <p:spPr>
            <a:xfrm>
              <a:off x="7374909" y="5577694"/>
              <a:ext cx="4206105" cy="1210781"/>
            </a:xfrm>
            <a:prstGeom prst="rect">
              <a:avLst/>
            </a:prstGeom>
            <a:noFill/>
          </p:spPr>
          <p:txBody>
            <a:bodyPr wrap="square">
              <a:spAutoFit/>
            </a:bodyPr>
            <a:lstStyle/>
            <a:p>
              <a:pPr>
                <a:lnSpc>
                  <a:spcPts val="4536"/>
                </a:lnSpc>
              </a:pPr>
              <a:r>
                <a:rPr lang="en-US" sz="3600" spc="625" dirty="0">
                  <a:solidFill>
                    <a:srgbClr val="494140"/>
                  </a:solidFill>
                  <a:latin typeface="Inter Bold"/>
                </a:rPr>
                <a:t>Design and Architecture</a:t>
              </a:r>
              <a:endParaRPr lang="en-US" sz="2800" spc="625" dirty="0">
                <a:solidFill>
                  <a:srgbClr val="494140"/>
                </a:solidFill>
                <a:latin typeface="Inter Bold"/>
              </a:endParaRPr>
            </a:p>
          </p:txBody>
        </p:sp>
      </p:grpSp>
      <p:sp>
        <p:nvSpPr>
          <p:cNvPr id="10" name="Freeform 5">
            <a:extLst>
              <a:ext uri="{FF2B5EF4-FFF2-40B4-BE49-F238E27FC236}">
                <a16:creationId xmlns:a16="http://schemas.microsoft.com/office/drawing/2014/main" id="{F699FF1C-D58A-57F8-3D64-FCCF4E9B44AF}"/>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4">
            <a:extLst>
              <a:ext uri="{FF2B5EF4-FFF2-40B4-BE49-F238E27FC236}">
                <a16:creationId xmlns:a16="http://schemas.microsoft.com/office/drawing/2014/main" id="{984FF0B8-6CC5-7873-37C0-104B5DB3C5EF}"/>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2" name="Freeform 6">
            <a:extLst>
              <a:ext uri="{FF2B5EF4-FFF2-40B4-BE49-F238E27FC236}">
                <a16:creationId xmlns:a16="http://schemas.microsoft.com/office/drawing/2014/main" id="{ADF2C1CD-848C-B52B-3806-7B38CC724488}"/>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7">
            <a:extLst>
              <a:ext uri="{FF2B5EF4-FFF2-40B4-BE49-F238E27FC236}">
                <a16:creationId xmlns:a16="http://schemas.microsoft.com/office/drawing/2014/main" id="{6E9602F7-C9FA-5A03-1E38-1522FC3E36CE}"/>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40309674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162AFD6-6DA8-2603-2FEE-84286C6F49D5}"/>
              </a:ext>
            </a:extLst>
          </p:cNvPr>
          <p:cNvSpPr txBox="1"/>
          <p:nvPr/>
        </p:nvSpPr>
        <p:spPr>
          <a:xfrm>
            <a:off x="6527725" y="-297937"/>
            <a:ext cx="6553200" cy="1912703"/>
          </a:xfrm>
          <a:prstGeom prst="rect">
            <a:avLst/>
          </a:prstGeom>
          <a:noFill/>
        </p:spPr>
        <p:txBody>
          <a:bodyPr wrap="square">
            <a:spAutoFit/>
          </a:bodyPr>
          <a:lstStyle/>
          <a:p>
            <a:pPr>
              <a:lnSpc>
                <a:spcPts val="15311"/>
              </a:lnSpc>
            </a:pPr>
            <a:r>
              <a:rPr lang="en-US" sz="9600" dirty="0">
                <a:solidFill>
                  <a:srgbClr val="2A4E50"/>
                </a:solidFill>
                <a:latin typeface="Chewy"/>
              </a:rPr>
              <a:t>Diagrams</a:t>
            </a:r>
          </a:p>
        </p:txBody>
      </p:sp>
      <p:grpSp>
        <p:nvGrpSpPr>
          <p:cNvPr id="15" name="Group 14">
            <a:extLst>
              <a:ext uri="{FF2B5EF4-FFF2-40B4-BE49-F238E27FC236}">
                <a16:creationId xmlns:a16="http://schemas.microsoft.com/office/drawing/2014/main" id="{A4E272EA-CA3B-ACC5-6ABE-BF7B07E9F631}"/>
              </a:ext>
            </a:extLst>
          </p:cNvPr>
          <p:cNvGrpSpPr/>
          <p:nvPr/>
        </p:nvGrpSpPr>
        <p:grpSpPr>
          <a:xfrm>
            <a:off x="3736875" y="3086100"/>
            <a:ext cx="10930958" cy="1569660"/>
            <a:chOff x="2705767" y="3086100"/>
            <a:chExt cx="10930958" cy="1569660"/>
          </a:xfrm>
        </p:grpSpPr>
        <p:sp>
          <p:nvSpPr>
            <p:cNvPr id="10" name="TextBox 9">
              <a:extLst>
                <a:ext uri="{FF2B5EF4-FFF2-40B4-BE49-F238E27FC236}">
                  <a16:creationId xmlns:a16="http://schemas.microsoft.com/office/drawing/2014/main" id="{2F1F72D9-40D1-9B76-8EA8-9B7B5B5F4FE8}"/>
                </a:ext>
              </a:extLst>
            </p:cNvPr>
            <p:cNvSpPr txBox="1"/>
            <p:nvPr/>
          </p:nvSpPr>
          <p:spPr>
            <a:xfrm>
              <a:off x="2705767" y="3086100"/>
              <a:ext cx="1063725" cy="1569660"/>
            </a:xfrm>
            <a:prstGeom prst="rect">
              <a:avLst/>
            </a:prstGeom>
            <a:noFill/>
          </p:spPr>
          <p:txBody>
            <a:bodyPr wrap="square">
              <a:spAutoFit/>
            </a:bodyPr>
            <a:lstStyle/>
            <a:p>
              <a:r>
                <a:rPr lang="en-US" sz="9600" dirty="0">
                  <a:solidFill>
                    <a:srgbClr val="2A4E50"/>
                  </a:solidFill>
                  <a:latin typeface="Chewy"/>
                </a:rPr>
                <a:t>1</a:t>
              </a:r>
              <a:endParaRPr lang="en-US" sz="1800" dirty="0">
                <a:solidFill>
                  <a:srgbClr val="2A4E50"/>
                </a:solidFill>
                <a:latin typeface="Chewy"/>
              </a:endParaRPr>
            </a:p>
          </p:txBody>
        </p:sp>
        <p:sp>
          <p:nvSpPr>
            <p:cNvPr id="11" name="TextBox 10">
              <a:extLst>
                <a:ext uri="{FF2B5EF4-FFF2-40B4-BE49-F238E27FC236}">
                  <a16:creationId xmlns:a16="http://schemas.microsoft.com/office/drawing/2014/main" id="{EA431803-09AD-30E1-EDA0-C7B96770A5ED}"/>
                </a:ext>
              </a:extLst>
            </p:cNvPr>
            <p:cNvSpPr txBox="1"/>
            <p:nvPr/>
          </p:nvSpPr>
          <p:spPr>
            <a:xfrm>
              <a:off x="5325908" y="3086100"/>
              <a:ext cx="1063725" cy="1569660"/>
            </a:xfrm>
            <a:prstGeom prst="rect">
              <a:avLst/>
            </a:prstGeom>
            <a:noFill/>
          </p:spPr>
          <p:txBody>
            <a:bodyPr wrap="square">
              <a:spAutoFit/>
            </a:bodyPr>
            <a:lstStyle/>
            <a:p>
              <a:r>
                <a:rPr lang="en-US" sz="9600" dirty="0">
                  <a:solidFill>
                    <a:srgbClr val="2A4E50"/>
                  </a:solidFill>
                  <a:latin typeface="Chewy"/>
                </a:rPr>
                <a:t>2</a:t>
              </a:r>
              <a:endParaRPr lang="en-US" sz="1800" dirty="0">
                <a:solidFill>
                  <a:srgbClr val="2A4E50"/>
                </a:solidFill>
                <a:latin typeface="Chewy"/>
              </a:endParaRPr>
            </a:p>
          </p:txBody>
        </p:sp>
        <p:sp>
          <p:nvSpPr>
            <p:cNvPr id="12" name="TextBox 11">
              <a:extLst>
                <a:ext uri="{FF2B5EF4-FFF2-40B4-BE49-F238E27FC236}">
                  <a16:creationId xmlns:a16="http://schemas.microsoft.com/office/drawing/2014/main" id="{B47BBC1E-8852-20AB-E22D-0354E4BA939F}"/>
                </a:ext>
              </a:extLst>
            </p:cNvPr>
            <p:cNvSpPr txBox="1"/>
            <p:nvPr/>
          </p:nvSpPr>
          <p:spPr>
            <a:xfrm>
              <a:off x="7796724" y="3086100"/>
              <a:ext cx="1063725" cy="1569660"/>
            </a:xfrm>
            <a:prstGeom prst="rect">
              <a:avLst/>
            </a:prstGeom>
            <a:noFill/>
          </p:spPr>
          <p:txBody>
            <a:bodyPr wrap="square">
              <a:spAutoFit/>
            </a:bodyPr>
            <a:lstStyle/>
            <a:p>
              <a:r>
                <a:rPr lang="en-US" sz="9600" dirty="0">
                  <a:solidFill>
                    <a:srgbClr val="2A4E50"/>
                  </a:solidFill>
                  <a:latin typeface="Chewy"/>
                </a:rPr>
                <a:t>3</a:t>
              </a:r>
              <a:endParaRPr lang="en-US" sz="1800" dirty="0">
                <a:solidFill>
                  <a:srgbClr val="2A4E50"/>
                </a:solidFill>
                <a:latin typeface="Chewy"/>
              </a:endParaRPr>
            </a:p>
          </p:txBody>
        </p:sp>
        <p:sp>
          <p:nvSpPr>
            <p:cNvPr id="13" name="TextBox 12">
              <a:extLst>
                <a:ext uri="{FF2B5EF4-FFF2-40B4-BE49-F238E27FC236}">
                  <a16:creationId xmlns:a16="http://schemas.microsoft.com/office/drawing/2014/main" id="{B7F3C913-55BF-D3D6-09CA-7D96887D86E0}"/>
                </a:ext>
              </a:extLst>
            </p:cNvPr>
            <p:cNvSpPr txBox="1"/>
            <p:nvPr/>
          </p:nvSpPr>
          <p:spPr>
            <a:xfrm>
              <a:off x="10267540" y="3086100"/>
              <a:ext cx="1063725" cy="1569660"/>
            </a:xfrm>
            <a:prstGeom prst="rect">
              <a:avLst/>
            </a:prstGeom>
            <a:noFill/>
          </p:spPr>
          <p:txBody>
            <a:bodyPr wrap="square">
              <a:spAutoFit/>
            </a:bodyPr>
            <a:lstStyle/>
            <a:p>
              <a:r>
                <a:rPr lang="en-US" sz="9600" dirty="0">
                  <a:solidFill>
                    <a:srgbClr val="2A4E50"/>
                  </a:solidFill>
                  <a:latin typeface="Chewy"/>
                </a:rPr>
                <a:t>4</a:t>
              </a:r>
              <a:endParaRPr lang="en-US" sz="1800" dirty="0">
                <a:solidFill>
                  <a:srgbClr val="2A4E50"/>
                </a:solidFill>
                <a:latin typeface="Chewy"/>
              </a:endParaRPr>
            </a:p>
          </p:txBody>
        </p:sp>
        <p:sp>
          <p:nvSpPr>
            <p:cNvPr id="14" name="TextBox 13">
              <a:extLst>
                <a:ext uri="{FF2B5EF4-FFF2-40B4-BE49-F238E27FC236}">
                  <a16:creationId xmlns:a16="http://schemas.microsoft.com/office/drawing/2014/main" id="{698F1F83-9306-CD0E-BDA4-8781D85FA3F0}"/>
                </a:ext>
              </a:extLst>
            </p:cNvPr>
            <p:cNvSpPr txBox="1"/>
            <p:nvPr/>
          </p:nvSpPr>
          <p:spPr>
            <a:xfrm>
              <a:off x="12573000" y="3086100"/>
              <a:ext cx="1063725" cy="1569660"/>
            </a:xfrm>
            <a:prstGeom prst="rect">
              <a:avLst/>
            </a:prstGeom>
            <a:noFill/>
          </p:spPr>
          <p:txBody>
            <a:bodyPr wrap="square">
              <a:spAutoFit/>
            </a:bodyPr>
            <a:lstStyle/>
            <a:p>
              <a:r>
                <a:rPr lang="en-US" sz="9600" dirty="0">
                  <a:solidFill>
                    <a:srgbClr val="2A4E50"/>
                  </a:solidFill>
                  <a:latin typeface="Chewy"/>
                </a:rPr>
                <a:t>5</a:t>
              </a:r>
              <a:endParaRPr lang="en-US" sz="1800" dirty="0">
                <a:solidFill>
                  <a:srgbClr val="2A4E50"/>
                </a:solidFill>
                <a:latin typeface="Chewy"/>
              </a:endParaRPr>
            </a:p>
          </p:txBody>
        </p:sp>
      </p:grpSp>
      <p:cxnSp>
        <p:nvCxnSpPr>
          <p:cNvPr id="16" name="Google Shape;1006;p68">
            <a:extLst>
              <a:ext uri="{FF2B5EF4-FFF2-40B4-BE49-F238E27FC236}">
                <a16:creationId xmlns:a16="http://schemas.microsoft.com/office/drawing/2014/main" id="{79A4A1F8-B081-E665-3B57-522BB2E8863D}"/>
              </a:ext>
            </a:extLst>
          </p:cNvPr>
          <p:cNvCxnSpPr>
            <a:cxnSpLocks/>
          </p:cNvCxnSpPr>
          <p:nvPr/>
        </p:nvCxnSpPr>
        <p:spPr>
          <a:xfrm flipV="1">
            <a:off x="3962400" y="4762500"/>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18" name="Google Shape;1006;p68">
            <a:extLst>
              <a:ext uri="{FF2B5EF4-FFF2-40B4-BE49-F238E27FC236}">
                <a16:creationId xmlns:a16="http://schemas.microsoft.com/office/drawing/2014/main" id="{582EF332-0715-FD8A-7162-10425D217EEA}"/>
              </a:ext>
            </a:extLst>
          </p:cNvPr>
          <p:cNvCxnSpPr>
            <a:cxnSpLocks/>
          </p:cNvCxnSpPr>
          <p:nvPr/>
        </p:nvCxnSpPr>
        <p:spPr>
          <a:xfrm flipV="1">
            <a:off x="11811000" y="4762500"/>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19" name="Google Shape;1006;p68">
            <a:extLst>
              <a:ext uri="{FF2B5EF4-FFF2-40B4-BE49-F238E27FC236}">
                <a16:creationId xmlns:a16="http://schemas.microsoft.com/office/drawing/2014/main" id="{F2CD4C06-1888-7EB1-DBC1-E0D5D2899334}"/>
              </a:ext>
            </a:extLst>
          </p:cNvPr>
          <p:cNvCxnSpPr>
            <a:cxnSpLocks/>
          </p:cNvCxnSpPr>
          <p:nvPr/>
        </p:nvCxnSpPr>
        <p:spPr>
          <a:xfrm flipV="1">
            <a:off x="9220200" y="4762500"/>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20" name="Google Shape;1006;p68">
            <a:extLst>
              <a:ext uri="{FF2B5EF4-FFF2-40B4-BE49-F238E27FC236}">
                <a16:creationId xmlns:a16="http://schemas.microsoft.com/office/drawing/2014/main" id="{A04AC58C-40C8-E704-9D70-4F4C9EF19809}"/>
              </a:ext>
            </a:extLst>
          </p:cNvPr>
          <p:cNvCxnSpPr>
            <a:cxnSpLocks/>
          </p:cNvCxnSpPr>
          <p:nvPr/>
        </p:nvCxnSpPr>
        <p:spPr>
          <a:xfrm flipV="1">
            <a:off x="14020800" y="4785150"/>
            <a:ext cx="0" cy="2339550"/>
          </a:xfrm>
          <a:prstGeom prst="straightConnector1">
            <a:avLst/>
          </a:prstGeom>
          <a:noFill/>
          <a:ln w="38100" cap="flat" cmpd="sng">
            <a:solidFill>
              <a:srgbClr val="2A4E50"/>
            </a:solidFill>
            <a:prstDash val="solid"/>
            <a:round/>
            <a:headEnd type="none" w="med" len="med"/>
            <a:tailEnd type="none" w="med" len="med"/>
          </a:ln>
        </p:spPr>
      </p:cxnSp>
      <p:cxnSp>
        <p:nvCxnSpPr>
          <p:cNvPr id="22" name="Google Shape;1006;p68">
            <a:extLst>
              <a:ext uri="{FF2B5EF4-FFF2-40B4-BE49-F238E27FC236}">
                <a16:creationId xmlns:a16="http://schemas.microsoft.com/office/drawing/2014/main" id="{631DEC10-E655-8F76-518C-3C95FD606931}"/>
              </a:ext>
            </a:extLst>
          </p:cNvPr>
          <p:cNvCxnSpPr>
            <a:cxnSpLocks/>
          </p:cNvCxnSpPr>
          <p:nvPr/>
        </p:nvCxnSpPr>
        <p:spPr>
          <a:xfrm flipV="1">
            <a:off x="6705600" y="4785150"/>
            <a:ext cx="0" cy="2339550"/>
          </a:xfrm>
          <a:prstGeom prst="straightConnector1">
            <a:avLst/>
          </a:prstGeom>
          <a:noFill/>
          <a:ln w="38100" cap="flat" cmpd="sng">
            <a:solidFill>
              <a:srgbClr val="2A4E50"/>
            </a:solidFill>
            <a:prstDash val="solid"/>
            <a:round/>
            <a:headEnd type="none" w="med" len="med"/>
            <a:tailEnd type="none" w="med" len="med"/>
          </a:ln>
        </p:spPr>
      </p:cxnSp>
      <p:grpSp>
        <p:nvGrpSpPr>
          <p:cNvPr id="23" name="Google Shape;1019;p68">
            <a:extLst>
              <a:ext uri="{FF2B5EF4-FFF2-40B4-BE49-F238E27FC236}">
                <a16:creationId xmlns:a16="http://schemas.microsoft.com/office/drawing/2014/main" id="{722781C7-5530-34DF-3F08-BD39F2C1CB74}"/>
              </a:ext>
            </a:extLst>
          </p:cNvPr>
          <p:cNvGrpSpPr/>
          <p:nvPr/>
        </p:nvGrpSpPr>
        <p:grpSpPr>
          <a:xfrm flipH="1">
            <a:off x="5110969" y="5295900"/>
            <a:ext cx="756431" cy="805890"/>
            <a:chOff x="12291875" y="2623950"/>
            <a:chExt cx="843542" cy="885908"/>
          </a:xfrm>
          <a:solidFill>
            <a:srgbClr val="A7AB9E"/>
          </a:solidFill>
        </p:grpSpPr>
        <p:sp>
          <p:nvSpPr>
            <p:cNvPr id="24" name="Google Shape;1020;p68">
              <a:extLst>
                <a:ext uri="{FF2B5EF4-FFF2-40B4-BE49-F238E27FC236}">
                  <a16:creationId xmlns:a16="http://schemas.microsoft.com/office/drawing/2014/main" id="{4A8CA14D-E29F-B541-F8DC-DE12DCB5D6C3}"/>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021;p68">
              <a:extLst>
                <a:ext uri="{FF2B5EF4-FFF2-40B4-BE49-F238E27FC236}">
                  <a16:creationId xmlns:a16="http://schemas.microsoft.com/office/drawing/2014/main" id="{EC513B9F-3F69-A3BD-1A2B-28E8CB382495}"/>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22;p68">
              <a:extLst>
                <a:ext uri="{FF2B5EF4-FFF2-40B4-BE49-F238E27FC236}">
                  <a16:creationId xmlns:a16="http://schemas.microsoft.com/office/drawing/2014/main" id="{0604D5F7-AE5E-CE81-7F47-54A8BF61141D}"/>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3;p68">
              <a:extLst>
                <a:ext uri="{FF2B5EF4-FFF2-40B4-BE49-F238E27FC236}">
                  <a16:creationId xmlns:a16="http://schemas.microsoft.com/office/drawing/2014/main" id="{04A2374F-B4FD-A3DD-736F-B22E7DF2FE18}"/>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019;p68">
            <a:extLst>
              <a:ext uri="{FF2B5EF4-FFF2-40B4-BE49-F238E27FC236}">
                <a16:creationId xmlns:a16="http://schemas.microsoft.com/office/drawing/2014/main" id="{1F13131A-B62E-9413-A7FC-05F6A2D4091D}"/>
              </a:ext>
            </a:extLst>
          </p:cNvPr>
          <p:cNvGrpSpPr/>
          <p:nvPr/>
        </p:nvGrpSpPr>
        <p:grpSpPr>
          <a:xfrm>
            <a:off x="7448719" y="5347133"/>
            <a:ext cx="825225" cy="805890"/>
            <a:chOff x="12291875" y="2623950"/>
            <a:chExt cx="843542" cy="885908"/>
          </a:xfrm>
          <a:solidFill>
            <a:srgbClr val="A7AB9E"/>
          </a:solidFill>
        </p:grpSpPr>
        <p:sp>
          <p:nvSpPr>
            <p:cNvPr id="29" name="Google Shape;1020;p68">
              <a:extLst>
                <a:ext uri="{FF2B5EF4-FFF2-40B4-BE49-F238E27FC236}">
                  <a16:creationId xmlns:a16="http://schemas.microsoft.com/office/drawing/2014/main" id="{DF80FA9B-2CFA-FA44-3516-28E01B817B6F}"/>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21;p68">
              <a:extLst>
                <a:ext uri="{FF2B5EF4-FFF2-40B4-BE49-F238E27FC236}">
                  <a16:creationId xmlns:a16="http://schemas.microsoft.com/office/drawing/2014/main" id="{D5BA0F73-A80F-9069-CC8A-3A7652478539}"/>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2;p68">
              <a:extLst>
                <a:ext uri="{FF2B5EF4-FFF2-40B4-BE49-F238E27FC236}">
                  <a16:creationId xmlns:a16="http://schemas.microsoft.com/office/drawing/2014/main" id="{9EB9265C-2F2F-EB0A-84C9-08ABEDDBFF2B}"/>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3;p68">
              <a:extLst>
                <a:ext uri="{FF2B5EF4-FFF2-40B4-BE49-F238E27FC236}">
                  <a16:creationId xmlns:a16="http://schemas.microsoft.com/office/drawing/2014/main" id="{CCA98CA7-8152-4B56-C71A-D144FF2A9FF2}"/>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19;p68">
            <a:extLst>
              <a:ext uri="{FF2B5EF4-FFF2-40B4-BE49-F238E27FC236}">
                <a16:creationId xmlns:a16="http://schemas.microsoft.com/office/drawing/2014/main" id="{4BA60EA4-A7EF-9B2D-DDEB-5196F521BEB1}"/>
              </a:ext>
            </a:extLst>
          </p:cNvPr>
          <p:cNvGrpSpPr/>
          <p:nvPr/>
        </p:nvGrpSpPr>
        <p:grpSpPr>
          <a:xfrm flipH="1">
            <a:off x="10137385" y="5410299"/>
            <a:ext cx="756431" cy="805890"/>
            <a:chOff x="12291875" y="2623950"/>
            <a:chExt cx="843542" cy="885908"/>
          </a:xfrm>
          <a:solidFill>
            <a:srgbClr val="A7AB9E"/>
          </a:solidFill>
        </p:grpSpPr>
        <p:sp>
          <p:nvSpPr>
            <p:cNvPr id="34" name="Google Shape;1020;p68">
              <a:extLst>
                <a:ext uri="{FF2B5EF4-FFF2-40B4-BE49-F238E27FC236}">
                  <a16:creationId xmlns:a16="http://schemas.microsoft.com/office/drawing/2014/main" id="{1DD0803F-9640-2203-C5E7-F0A4446155F9}"/>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021;p68">
              <a:extLst>
                <a:ext uri="{FF2B5EF4-FFF2-40B4-BE49-F238E27FC236}">
                  <a16:creationId xmlns:a16="http://schemas.microsoft.com/office/drawing/2014/main" id="{552E9DBF-8982-9E73-2A1D-ED3EE90D2907}"/>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22;p68">
              <a:extLst>
                <a:ext uri="{FF2B5EF4-FFF2-40B4-BE49-F238E27FC236}">
                  <a16:creationId xmlns:a16="http://schemas.microsoft.com/office/drawing/2014/main" id="{3448EEB4-DD24-B92A-A5B0-E159B9BCA1CF}"/>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23;p68">
              <a:extLst>
                <a:ext uri="{FF2B5EF4-FFF2-40B4-BE49-F238E27FC236}">
                  <a16:creationId xmlns:a16="http://schemas.microsoft.com/office/drawing/2014/main" id="{9CBC201E-7093-590B-7226-C6B033C6905A}"/>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019;p68">
            <a:extLst>
              <a:ext uri="{FF2B5EF4-FFF2-40B4-BE49-F238E27FC236}">
                <a16:creationId xmlns:a16="http://schemas.microsoft.com/office/drawing/2014/main" id="{D87603AA-8800-A9FD-7990-9F623748193B}"/>
              </a:ext>
            </a:extLst>
          </p:cNvPr>
          <p:cNvGrpSpPr/>
          <p:nvPr/>
        </p:nvGrpSpPr>
        <p:grpSpPr>
          <a:xfrm>
            <a:off x="12573363" y="5461532"/>
            <a:ext cx="825225" cy="805890"/>
            <a:chOff x="12291875" y="2623950"/>
            <a:chExt cx="843542" cy="885908"/>
          </a:xfrm>
          <a:solidFill>
            <a:srgbClr val="A7AB9E"/>
          </a:solidFill>
        </p:grpSpPr>
        <p:sp>
          <p:nvSpPr>
            <p:cNvPr id="39" name="Google Shape;1020;p68">
              <a:extLst>
                <a:ext uri="{FF2B5EF4-FFF2-40B4-BE49-F238E27FC236}">
                  <a16:creationId xmlns:a16="http://schemas.microsoft.com/office/drawing/2014/main" id="{36DC2E53-575E-CFB7-E8C2-EA8106B1D3EF}"/>
                </a:ext>
              </a:extLst>
            </p:cNvPr>
            <p:cNvSpPr/>
            <p:nvPr/>
          </p:nvSpPr>
          <p:spPr>
            <a:xfrm>
              <a:off x="12534119" y="2990616"/>
              <a:ext cx="601298" cy="519242"/>
            </a:xfrm>
            <a:custGeom>
              <a:avLst/>
              <a:gdLst/>
              <a:ahLst/>
              <a:cxnLst/>
              <a:rect l="l" t="t" r="r" b="b"/>
              <a:pathLst>
                <a:path w="7196" h="6214" extrusionOk="0">
                  <a:moveTo>
                    <a:pt x="3720" y="1"/>
                  </a:moveTo>
                  <a:cubicBezTo>
                    <a:pt x="3088" y="1"/>
                    <a:pt x="2441" y="187"/>
                    <a:pt x="1869" y="575"/>
                  </a:cubicBezTo>
                  <a:cubicBezTo>
                    <a:pt x="411" y="1571"/>
                    <a:pt x="0" y="3509"/>
                    <a:pt x="952" y="4906"/>
                  </a:cubicBezTo>
                  <a:cubicBezTo>
                    <a:pt x="1538" y="5758"/>
                    <a:pt x="2494" y="6214"/>
                    <a:pt x="3482" y="6214"/>
                  </a:cubicBezTo>
                  <a:cubicBezTo>
                    <a:pt x="4114" y="6214"/>
                    <a:pt x="4758" y="6028"/>
                    <a:pt x="5327" y="5639"/>
                  </a:cubicBezTo>
                  <a:cubicBezTo>
                    <a:pt x="6785" y="4644"/>
                    <a:pt x="7195" y="2706"/>
                    <a:pt x="6244" y="1309"/>
                  </a:cubicBezTo>
                  <a:cubicBezTo>
                    <a:pt x="5663" y="456"/>
                    <a:pt x="4709" y="1"/>
                    <a:pt x="37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021;p68">
              <a:extLst>
                <a:ext uri="{FF2B5EF4-FFF2-40B4-BE49-F238E27FC236}">
                  <a16:creationId xmlns:a16="http://schemas.microsoft.com/office/drawing/2014/main" id="{06C7E990-3CB3-3E86-568E-9D7DC55DC106}"/>
                </a:ext>
              </a:extLst>
            </p:cNvPr>
            <p:cNvSpPr/>
            <p:nvPr/>
          </p:nvSpPr>
          <p:spPr>
            <a:xfrm>
              <a:off x="12291875" y="2877391"/>
              <a:ext cx="219679" cy="207563"/>
            </a:xfrm>
            <a:custGeom>
              <a:avLst/>
              <a:gdLst/>
              <a:ahLst/>
              <a:cxnLst/>
              <a:rect l="l" t="t" r="r" b="b"/>
              <a:pathLst>
                <a:path w="2629" h="2484" extrusionOk="0">
                  <a:moveTo>
                    <a:pt x="1136" y="1"/>
                  </a:moveTo>
                  <a:cubicBezTo>
                    <a:pt x="940" y="1"/>
                    <a:pt x="750" y="54"/>
                    <a:pt x="586" y="166"/>
                  </a:cubicBezTo>
                  <a:cubicBezTo>
                    <a:pt x="79" y="516"/>
                    <a:pt x="1" y="1275"/>
                    <a:pt x="402" y="1860"/>
                  </a:cubicBezTo>
                  <a:cubicBezTo>
                    <a:pt x="672" y="2258"/>
                    <a:pt x="1094" y="2484"/>
                    <a:pt x="1493" y="2484"/>
                  </a:cubicBezTo>
                  <a:cubicBezTo>
                    <a:pt x="1689" y="2484"/>
                    <a:pt x="1880" y="2429"/>
                    <a:pt x="2044" y="2314"/>
                  </a:cubicBezTo>
                  <a:cubicBezTo>
                    <a:pt x="2550" y="1974"/>
                    <a:pt x="2629" y="1214"/>
                    <a:pt x="2227" y="620"/>
                  </a:cubicBezTo>
                  <a:cubicBezTo>
                    <a:pt x="1958" y="222"/>
                    <a:pt x="1535" y="1"/>
                    <a:pt x="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22;p68">
              <a:extLst>
                <a:ext uri="{FF2B5EF4-FFF2-40B4-BE49-F238E27FC236}">
                  <a16:creationId xmlns:a16="http://schemas.microsoft.com/office/drawing/2014/main" id="{3C3F9CC2-BB40-1D7B-F0AF-8D9097C1431A}"/>
                </a:ext>
              </a:extLst>
            </p:cNvPr>
            <p:cNvSpPr/>
            <p:nvPr/>
          </p:nvSpPr>
          <p:spPr>
            <a:xfrm>
              <a:off x="12547990" y="2623950"/>
              <a:ext cx="262713" cy="251516"/>
            </a:xfrm>
            <a:custGeom>
              <a:avLst/>
              <a:gdLst/>
              <a:ahLst/>
              <a:cxnLst/>
              <a:rect l="l" t="t" r="r" b="b"/>
              <a:pathLst>
                <a:path w="3144" h="3010" extrusionOk="0">
                  <a:moveTo>
                    <a:pt x="1416" y="1"/>
                  </a:moveTo>
                  <a:cubicBezTo>
                    <a:pt x="1243" y="1"/>
                    <a:pt x="1071" y="38"/>
                    <a:pt x="908" y="117"/>
                  </a:cubicBezTo>
                  <a:cubicBezTo>
                    <a:pt x="245" y="431"/>
                    <a:pt x="0" y="1313"/>
                    <a:pt x="376" y="2082"/>
                  </a:cubicBezTo>
                  <a:cubicBezTo>
                    <a:pt x="653" y="2655"/>
                    <a:pt x="1194" y="3010"/>
                    <a:pt x="1732" y="3010"/>
                  </a:cubicBezTo>
                  <a:cubicBezTo>
                    <a:pt x="1906" y="3010"/>
                    <a:pt x="2080" y="2973"/>
                    <a:pt x="2244" y="2894"/>
                  </a:cubicBezTo>
                  <a:cubicBezTo>
                    <a:pt x="2908" y="2579"/>
                    <a:pt x="3144" y="1697"/>
                    <a:pt x="2777" y="929"/>
                  </a:cubicBezTo>
                  <a:cubicBezTo>
                    <a:pt x="2493" y="355"/>
                    <a:pt x="1951" y="1"/>
                    <a:pt x="1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23;p68">
              <a:extLst>
                <a:ext uri="{FF2B5EF4-FFF2-40B4-BE49-F238E27FC236}">
                  <a16:creationId xmlns:a16="http://schemas.microsoft.com/office/drawing/2014/main" id="{F81A1024-0214-808A-8A97-5AC65ACF5A51}"/>
                </a:ext>
              </a:extLst>
            </p:cNvPr>
            <p:cNvSpPr/>
            <p:nvPr/>
          </p:nvSpPr>
          <p:spPr>
            <a:xfrm>
              <a:off x="12914991" y="2680270"/>
              <a:ext cx="159850" cy="169460"/>
            </a:xfrm>
            <a:custGeom>
              <a:avLst/>
              <a:gdLst/>
              <a:ahLst/>
              <a:cxnLst/>
              <a:rect l="l" t="t" r="r" b="b"/>
              <a:pathLst>
                <a:path w="1913" h="2028" extrusionOk="0">
                  <a:moveTo>
                    <a:pt x="907" y="0"/>
                  </a:moveTo>
                  <a:cubicBezTo>
                    <a:pt x="864" y="0"/>
                    <a:pt x="821" y="3"/>
                    <a:pt x="777" y="11"/>
                  </a:cubicBezTo>
                  <a:cubicBezTo>
                    <a:pt x="297" y="98"/>
                    <a:pt x="0" y="604"/>
                    <a:pt x="96" y="1163"/>
                  </a:cubicBezTo>
                  <a:cubicBezTo>
                    <a:pt x="185" y="1676"/>
                    <a:pt x="582" y="2027"/>
                    <a:pt x="1018" y="2027"/>
                  </a:cubicBezTo>
                  <a:cubicBezTo>
                    <a:pt x="1057" y="2027"/>
                    <a:pt x="1096" y="2025"/>
                    <a:pt x="1135" y="2019"/>
                  </a:cubicBezTo>
                  <a:cubicBezTo>
                    <a:pt x="1607" y="1932"/>
                    <a:pt x="1913" y="1416"/>
                    <a:pt x="1808" y="858"/>
                  </a:cubicBezTo>
                  <a:cubicBezTo>
                    <a:pt x="1720" y="349"/>
                    <a:pt x="1337"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TextBox 42">
            <a:extLst>
              <a:ext uri="{FF2B5EF4-FFF2-40B4-BE49-F238E27FC236}">
                <a16:creationId xmlns:a16="http://schemas.microsoft.com/office/drawing/2014/main" id="{137A7165-1F24-ADC7-38C5-C9745DF0D29E}"/>
              </a:ext>
            </a:extLst>
          </p:cNvPr>
          <p:cNvSpPr txBox="1"/>
          <p:nvPr/>
        </p:nvSpPr>
        <p:spPr>
          <a:xfrm>
            <a:off x="5486400" y="7230211"/>
            <a:ext cx="2922517" cy="1186672"/>
          </a:xfrm>
          <a:prstGeom prst="rect">
            <a:avLst/>
          </a:prstGeom>
          <a:noFill/>
        </p:spPr>
        <p:txBody>
          <a:bodyPr wrap="square">
            <a:spAutoFit/>
          </a:bodyPr>
          <a:lstStyle/>
          <a:p>
            <a:pPr>
              <a:lnSpc>
                <a:spcPts val="4536"/>
              </a:lnSpc>
            </a:pPr>
            <a:r>
              <a:rPr lang="en-US" sz="2800" spc="625" dirty="0">
                <a:solidFill>
                  <a:srgbClr val="494140"/>
                </a:solidFill>
                <a:latin typeface="Inter Bold"/>
              </a:rPr>
              <a:t> Use Case</a:t>
            </a:r>
          </a:p>
          <a:p>
            <a:pPr>
              <a:lnSpc>
                <a:spcPts val="4536"/>
              </a:lnSpc>
            </a:pPr>
            <a:r>
              <a:rPr lang="en-US" sz="2800" spc="625" dirty="0">
                <a:solidFill>
                  <a:srgbClr val="494140"/>
                </a:solidFill>
                <a:latin typeface="Inter Bold"/>
              </a:rPr>
              <a:t>  Diagram</a:t>
            </a:r>
          </a:p>
        </p:txBody>
      </p:sp>
      <p:sp>
        <p:nvSpPr>
          <p:cNvPr id="44" name="TextBox 43">
            <a:extLst>
              <a:ext uri="{FF2B5EF4-FFF2-40B4-BE49-F238E27FC236}">
                <a16:creationId xmlns:a16="http://schemas.microsoft.com/office/drawing/2014/main" id="{E13F93AA-33A5-66F9-8889-E513428DB3A0}"/>
              </a:ext>
            </a:extLst>
          </p:cNvPr>
          <p:cNvSpPr txBox="1"/>
          <p:nvPr/>
        </p:nvSpPr>
        <p:spPr>
          <a:xfrm>
            <a:off x="8273944" y="7230211"/>
            <a:ext cx="2517070" cy="1186672"/>
          </a:xfrm>
          <a:prstGeom prst="rect">
            <a:avLst/>
          </a:prstGeom>
          <a:noFill/>
        </p:spPr>
        <p:txBody>
          <a:bodyPr wrap="square">
            <a:spAutoFit/>
          </a:bodyPr>
          <a:lstStyle/>
          <a:p>
            <a:pPr>
              <a:lnSpc>
                <a:spcPts val="4536"/>
              </a:lnSpc>
            </a:pPr>
            <a:r>
              <a:rPr lang="en-US" sz="2800" spc="625" dirty="0">
                <a:solidFill>
                  <a:srgbClr val="494140"/>
                </a:solidFill>
                <a:latin typeface="Inter Bold"/>
              </a:rPr>
              <a:t>  Class Diagram</a:t>
            </a:r>
          </a:p>
        </p:txBody>
      </p:sp>
      <p:sp>
        <p:nvSpPr>
          <p:cNvPr id="45" name="TextBox 44">
            <a:extLst>
              <a:ext uri="{FF2B5EF4-FFF2-40B4-BE49-F238E27FC236}">
                <a16:creationId xmlns:a16="http://schemas.microsoft.com/office/drawing/2014/main" id="{526B97AE-0E2E-6D10-4813-323A7B56759D}"/>
              </a:ext>
            </a:extLst>
          </p:cNvPr>
          <p:cNvSpPr txBox="1"/>
          <p:nvPr/>
        </p:nvSpPr>
        <p:spPr>
          <a:xfrm>
            <a:off x="2209800" y="7206800"/>
            <a:ext cx="4419600" cy="1186672"/>
          </a:xfrm>
          <a:prstGeom prst="rect">
            <a:avLst/>
          </a:prstGeom>
          <a:noFill/>
        </p:spPr>
        <p:txBody>
          <a:bodyPr wrap="square">
            <a:spAutoFit/>
          </a:bodyPr>
          <a:lstStyle/>
          <a:p>
            <a:pPr>
              <a:lnSpc>
                <a:spcPts val="4536"/>
              </a:lnSpc>
            </a:pPr>
            <a:r>
              <a:rPr lang="en-US" sz="2800" spc="625" dirty="0">
                <a:solidFill>
                  <a:srgbClr val="494140"/>
                </a:solidFill>
                <a:latin typeface="Inter Bold"/>
              </a:rPr>
              <a:t>    System Architecture</a:t>
            </a:r>
          </a:p>
        </p:txBody>
      </p:sp>
      <p:sp>
        <p:nvSpPr>
          <p:cNvPr id="46" name="TextBox 45">
            <a:extLst>
              <a:ext uri="{FF2B5EF4-FFF2-40B4-BE49-F238E27FC236}">
                <a16:creationId xmlns:a16="http://schemas.microsoft.com/office/drawing/2014/main" id="{FD5257FE-4939-23E1-E81B-899CDDFE4EBC}"/>
              </a:ext>
            </a:extLst>
          </p:cNvPr>
          <p:cNvSpPr txBox="1"/>
          <p:nvPr/>
        </p:nvSpPr>
        <p:spPr>
          <a:xfrm>
            <a:off x="10439400" y="7233428"/>
            <a:ext cx="2922517" cy="1186672"/>
          </a:xfrm>
          <a:prstGeom prst="rect">
            <a:avLst/>
          </a:prstGeom>
          <a:noFill/>
        </p:spPr>
        <p:txBody>
          <a:bodyPr wrap="square">
            <a:spAutoFit/>
          </a:bodyPr>
          <a:lstStyle/>
          <a:p>
            <a:pPr>
              <a:lnSpc>
                <a:spcPts val="4536"/>
              </a:lnSpc>
            </a:pPr>
            <a:r>
              <a:rPr lang="en-US" sz="2800" spc="625" dirty="0">
                <a:solidFill>
                  <a:srgbClr val="494140"/>
                </a:solidFill>
                <a:latin typeface="Inter Bold"/>
              </a:rPr>
              <a:t> Sequence</a:t>
            </a:r>
          </a:p>
          <a:p>
            <a:pPr>
              <a:lnSpc>
                <a:spcPts val="4536"/>
              </a:lnSpc>
            </a:pPr>
            <a:r>
              <a:rPr lang="en-US" sz="2800" spc="625" dirty="0">
                <a:solidFill>
                  <a:srgbClr val="494140"/>
                </a:solidFill>
                <a:latin typeface="Inter Bold"/>
              </a:rPr>
              <a:t>  Diagram</a:t>
            </a:r>
          </a:p>
        </p:txBody>
      </p:sp>
      <p:sp>
        <p:nvSpPr>
          <p:cNvPr id="47" name="TextBox 46">
            <a:extLst>
              <a:ext uri="{FF2B5EF4-FFF2-40B4-BE49-F238E27FC236}">
                <a16:creationId xmlns:a16="http://schemas.microsoft.com/office/drawing/2014/main" id="{A0E86D46-9DEF-CD1A-163E-64492E7BF456}"/>
              </a:ext>
            </a:extLst>
          </p:cNvPr>
          <p:cNvSpPr txBox="1"/>
          <p:nvPr/>
        </p:nvSpPr>
        <p:spPr>
          <a:xfrm>
            <a:off x="13411200" y="7277110"/>
            <a:ext cx="2922517" cy="609590"/>
          </a:xfrm>
          <a:prstGeom prst="rect">
            <a:avLst/>
          </a:prstGeom>
          <a:noFill/>
        </p:spPr>
        <p:txBody>
          <a:bodyPr wrap="square">
            <a:spAutoFit/>
          </a:bodyPr>
          <a:lstStyle/>
          <a:p>
            <a:pPr>
              <a:lnSpc>
                <a:spcPts val="4536"/>
              </a:lnSpc>
            </a:pPr>
            <a:r>
              <a:rPr lang="en-US" sz="2800" spc="625" dirty="0">
                <a:solidFill>
                  <a:srgbClr val="494140"/>
                </a:solidFill>
                <a:latin typeface="Inter Bold"/>
              </a:rPr>
              <a:t> ERD</a:t>
            </a:r>
          </a:p>
        </p:txBody>
      </p:sp>
      <p:sp>
        <p:nvSpPr>
          <p:cNvPr id="48" name="Freeform 5">
            <a:extLst>
              <a:ext uri="{FF2B5EF4-FFF2-40B4-BE49-F238E27FC236}">
                <a16:creationId xmlns:a16="http://schemas.microsoft.com/office/drawing/2014/main" id="{70FB67F5-0348-39BA-96CD-B8DC85C0516B}"/>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9" name="Freeform 4">
            <a:extLst>
              <a:ext uri="{FF2B5EF4-FFF2-40B4-BE49-F238E27FC236}">
                <a16:creationId xmlns:a16="http://schemas.microsoft.com/office/drawing/2014/main" id="{23C1E64A-774C-8376-944F-177AC73D9261}"/>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50" name="Freeform 6">
            <a:extLst>
              <a:ext uri="{FF2B5EF4-FFF2-40B4-BE49-F238E27FC236}">
                <a16:creationId xmlns:a16="http://schemas.microsoft.com/office/drawing/2014/main" id="{7E77FACA-CE60-2AF1-A621-29259B759C58}"/>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1" name="Freeform 7">
            <a:extLst>
              <a:ext uri="{FF2B5EF4-FFF2-40B4-BE49-F238E27FC236}">
                <a16:creationId xmlns:a16="http://schemas.microsoft.com/office/drawing/2014/main" id="{74A0886C-7DF4-3CFD-18B0-149DD6BCD185}"/>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23640289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1000"/>
                                        <p:tgtEl>
                                          <p:spTgt spid="50"/>
                                        </p:tgtEl>
                                      </p:cBhvr>
                                    </p:animEffect>
                                    <p:anim calcmode="lin" valueType="num">
                                      <p:cBhvr>
                                        <p:cTn id="12" dur="1000" fill="hold"/>
                                        <p:tgtEl>
                                          <p:spTgt spid="50"/>
                                        </p:tgtEl>
                                        <p:attrNameLst>
                                          <p:attrName>ppt_x</p:attrName>
                                        </p:attrNameLst>
                                      </p:cBhvr>
                                      <p:tavLst>
                                        <p:tav tm="0">
                                          <p:val>
                                            <p:strVal val="#ppt_x"/>
                                          </p:val>
                                        </p:tav>
                                        <p:tav tm="100000">
                                          <p:val>
                                            <p:strVal val="#ppt_x"/>
                                          </p:val>
                                        </p:tav>
                                      </p:tavLst>
                                    </p:anim>
                                    <p:anim calcmode="lin" valueType="num">
                                      <p:cBhvr>
                                        <p:cTn id="13" dur="1000" fill="hold"/>
                                        <p:tgtEl>
                                          <p:spTgt spid="5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1000"/>
                                        <p:tgtEl>
                                          <p:spTgt spid="51"/>
                                        </p:tgtEl>
                                      </p:cBhvr>
                                    </p:animEffect>
                                    <p:anim calcmode="lin" valueType="num">
                                      <p:cBhvr>
                                        <p:cTn id="17" dur="1000" fill="hold"/>
                                        <p:tgtEl>
                                          <p:spTgt spid="51"/>
                                        </p:tgtEl>
                                        <p:attrNameLst>
                                          <p:attrName>ppt_x</p:attrName>
                                        </p:attrNameLst>
                                      </p:cBhvr>
                                      <p:tavLst>
                                        <p:tav tm="0">
                                          <p:val>
                                            <p:strVal val="#ppt_x"/>
                                          </p:val>
                                        </p:tav>
                                        <p:tav tm="100000">
                                          <p:val>
                                            <p:strVal val="#ppt_x"/>
                                          </p:val>
                                        </p:tav>
                                      </p:tavLst>
                                    </p:anim>
                                    <p:anim calcmode="lin" valueType="num">
                                      <p:cBhvr>
                                        <p:cTn id="18" dur="1000" fill="hold"/>
                                        <p:tgtEl>
                                          <p:spTgt spid="51"/>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1+#ppt_w/2"/>
                                          </p:val>
                                        </p:tav>
                                        <p:tav tm="100000">
                                          <p:val>
                                            <p:strVal val="#ppt_x"/>
                                          </p:val>
                                        </p:tav>
                                      </p:tavLst>
                                    </p:anim>
                                    <p:anim calcmode="lin" valueType="num">
                                      <p:cBhvr additive="base">
                                        <p:cTn id="22" dur="500" fill="hold"/>
                                        <p:tgtEl>
                                          <p:spTgt spid="49"/>
                                        </p:tgtEl>
                                        <p:attrNameLst>
                                          <p:attrName>ppt_y</p:attrName>
                                        </p:attrNameLst>
                                      </p:cBhvr>
                                      <p:tavLst>
                                        <p:tav tm="0">
                                          <p:val>
                                            <p:strVal val="0-#ppt_h/2"/>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1000"/>
                                        <p:tgtEl>
                                          <p:spTgt spid="45"/>
                                        </p:tgtEl>
                                      </p:cBhvr>
                                    </p:animEffect>
                                    <p:anim calcmode="lin" valueType="num">
                                      <p:cBhvr>
                                        <p:cTn id="26" dur="1000" fill="hold"/>
                                        <p:tgtEl>
                                          <p:spTgt spid="45"/>
                                        </p:tgtEl>
                                        <p:attrNameLst>
                                          <p:attrName>ppt_x</p:attrName>
                                        </p:attrNameLst>
                                      </p:cBhvr>
                                      <p:tavLst>
                                        <p:tav tm="0">
                                          <p:val>
                                            <p:strVal val="#ppt_x"/>
                                          </p:val>
                                        </p:tav>
                                        <p:tav tm="100000">
                                          <p:val>
                                            <p:strVal val="#ppt_x"/>
                                          </p:val>
                                        </p:tav>
                                      </p:tavLst>
                                    </p:anim>
                                    <p:anim calcmode="lin" valueType="num">
                                      <p:cBhvr>
                                        <p:cTn id="27" dur="1000" fill="hold"/>
                                        <p:tgtEl>
                                          <p:spTgt spid="45"/>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50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anim calcmode="lin" valueType="num">
                                      <p:cBhvr>
                                        <p:cTn id="32" dur="1000" fill="hold"/>
                                        <p:tgtEl>
                                          <p:spTgt spid="43"/>
                                        </p:tgtEl>
                                        <p:attrNameLst>
                                          <p:attrName>ppt_x</p:attrName>
                                        </p:attrNameLst>
                                      </p:cBhvr>
                                      <p:tavLst>
                                        <p:tav tm="0">
                                          <p:val>
                                            <p:strVal val="#ppt_x"/>
                                          </p:val>
                                        </p:tav>
                                        <p:tav tm="100000">
                                          <p:val>
                                            <p:strVal val="#ppt_x"/>
                                          </p:val>
                                        </p:tav>
                                      </p:tavLst>
                                    </p:anim>
                                    <p:anim calcmode="lin" valueType="num">
                                      <p:cBhvr>
                                        <p:cTn id="33" dur="1000" fill="hold"/>
                                        <p:tgtEl>
                                          <p:spTgt spid="43"/>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50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42" presetClass="entr" presetSubtype="0" fill="hold" grpId="0" nodeType="afterEffect">
                                  <p:stCondLst>
                                    <p:cond delay="50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1000"/>
                                        <p:tgtEl>
                                          <p:spTgt spid="46"/>
                                        </p:tgtEl>
                                      </p:cBhvr>
                                    </p:animEffect>
                                    <p:anim calcmode="lin" valueType="num">
                                      <p:cBhvr>
                                        <p:cTn id="44" dur="1000" fill="hold"/>
                                        <p:tgtEl>
                                          <p:spTgt spid="46"/>
                                        </p:tgtEl>
                                        <p:attrNameLst>
                                          <p:attrName>ppt_x</p:attrName>
                                        </p:attrNameLst>
                                      </p:cBhvr>
                                      <p:tavLst>
                                        <p:tav tm="0">
                                          <p:val>
                                            <p:strVal val="#ppt_x"/>
                                          </p:val>
                                        </p:tav>
                                        <p:tav tm="100000">
                                          <p:val>
                                            <p:strVal val="#ppt_x"/>
                                          </p:val>
                                        </p:tav>
                                      </p:tavLst>
                                    </p:anim>
                                    <p:anim calcmode="lin" valueType="num">
                                      <p:cBhvr>
                                        <p:cTn id="45" dur="1000" fill="hold"/>
                                        <p:tgtEl>
                                          <p:spTgt spid="46"/>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grpId="0" nodeType="afterEffect">
                                  <p:stCondLst>
                                    <p:cond delay="50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1000"/>
                                        <p:tgtEl>
                                          <p:spTgt spid="47"/>
                                        </p:tgtEl>
                                      </p:cBhvr>
                                    </p:animEffect>
                                    <p:anim calcmode="lin" valueType="num">
                                      <p:cBhvr>
                                        <p:cTn id="50" dur="1000" fill="hold"/>
                                        <p:tgtEl>
                                          <p:spTgt spid="47"/>
                                        </p:tgtEl>
                                        <p:attrNameLst>
                                          <p:attrName>ppt_x</p:attrName>
                                        </p:attrNameLst>
                                      </p:cBhvr>
                                      <p:tavLst>
                                        <p:tav tm="0">
                                          <p:val>
                                            <p:strVal val="#ppt_x"/>
                                          </p:val>
                                        </p:tav>
                                        <p:tav tm="100000">
                                          <p:val>
                                            <p:strVal val="#ppt_x"/>
                                          </p:val>
                                        </p:tav>
                                      </p:tavLst>
                                    </p:anim>
                                    <p:anim calcmode="lin" valueType="num">
                                      <p:cBhvr>
                                        <p:cTn id="51"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animBg="1"/>
      <p:bldP spid="49" grpId="0" animBg="1"/>
      <p:bldP spid="50"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EC53C9-ED86-C4CC-7348-435721CBC7A8}"/>
              </a:ext>
            </a:extLst>
          </p:cNvPr>
          <p:cNvSpPr txBox="1"/>
          <p:nvPr/>
        </p:nvSpPr>
        <p:spPr>
          <a:xfrm>
            <a:off x="4457197" y="-195590"/>
            <a:ext cx="10547576" cy="1912703"/>
          </a:xfrm>
          <a:prstGeom prst="rect">
            <a:avLst/>
          </a:prstGeom>
          <a:noFill/>
        </p:spPr>
        <p:txBody>
          <a:bodyPr wrap="square">
            <a:spAutoFit/>
          </a:bodyPr>
          <a:lstStyle/>
          <a:p>
            <a:pPr>
              <a:lnSpc>
                <a:spcPts val="15311"/>
              </a:lnSpc>
            </a:pPr>
            <a:r>
              <a:rPr lang="en-US" sz="9600" dirty="0">
                <a:solidFill>
                  <a:srgbClr val="2A4E50"/>
                </a:solidFill>
                <a:latin typeface="Chewy"/>
              </a:rPr>
              <a:t>System Architecture</a:t>
            </a:r>
          </a:p>
        </p:txBody>
      </p:sp>
      <p:sp>
        <p:nvSpPr>
          <p:cNvPr id="8" name="Freeform 5">
            <a:extLst>
              <a:ext uri="{FF2B5EF4-FFF2-40B4-BE49-F238E27FC236}">
                <a16:creationId xmlns:a16="http://schemas.microsoft.com/office/drawing/2014/main" id="{EACEB875-F223-23E4-9CFD-A57A9F3E22ED}"/>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4">
            <a:extLst>
              <a:ext uri="{FF2B5EF4-FFF2-40B4-BE49-F238E27FC236}">
                <a16:creationId xmlns:a16="http://schemas.microsoft.com/office/drawing/2014/main" id="{C7126950-3708-AEE7-0530-46D3A23F1B61}"/>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0" name="Freeform 6">
            <a:extLst>
              <a:ext uri="{FF2B5EF4-FFF2-40B4-BE49-F238E27FC236}">
                <a16:creationId xmlns:a16="http://schemas.microsoft.com/office/drawing/2014/main" id="{44B9452E-4EFD-B99B-3049-E7D728C937B1}"/>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7">
            <a:extLst>
              <a:ext uri="{FF2B5EF4-FFF2-40B4-BE49-F238E27FC236}">
                <a16:creationId xmlns:a16="http://schemas.microsoft.com/office/drawing/2014/main" id="{669A45EF-26A3-D7A4-D8C2-3C52FAFF5B2D}"/>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5394661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6BBBFE-93C9-6CB2-E461-07828C948EF7}"/>
              </a:ext>
            </a:extLst>
          </p:cNvPr>
          <p:cNvSpPr txBox="1"/>
          <p:nvPr/>
        </p:nvSpPr>
        <p:spPr>
          <a:xfrm>
            <a:off x="7162800" y="0"/>
            <a:ext cx="9144000" cy="1912703"/>
          </a:xfrm>
          <a:prstGeom prst="rect">
            <a:avLst/>
          </a:prstGeom>
          <a:noFill/>
        </p:spPr>
        <p:txBody>
          <a:bodyPr wrap="square">
            <a:spAutoFit/>
          </a:bodyPr>
          <a:lstStyle/>
          <a:p>
            <a:pPr>
              <a:lnSpc>
                <a:spcPts val="15311"/>
              </a:lnSpc>
            </a:pPr>
            <a:r>
              <a:rPr lang="en-US" sz="9600" dirty="0">
                <a:solidFill>
                  <a:srgbClr val="2A4E50"/>
                </a:solidFill>
                <a:latin typeface="Chewy"/>
              </a:rPr>
              <a:t>Agenda</a:t>
            </a:r>
          </a:p>
        </p:txBody>
      </p:sp>
      <p:sp>
        <p:nvSpPr>
          <p:cNvPr id="6" name="Freeform 4">
            <a:extLst>
              <a:ext uri="{FF2B5EF4-FFF2-40B4-BE49-F238E27FC236}">
                <a16:creationId xmlns:a16="http://schemas.microsoft.com/office/drawing/2014/main" id="{3F051BD6-F153-6013-1C32-3D60EDC9706D}"/>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7" name="Freeform 6">
            <a:extLst>
              <a:ext uri="{FF2B5EF4-FFF2-40B4-BE49-F238E27FC236}">
                <a16:creationId xmlns:a16="http://schemas.microsoft.com/office/drawing/2014/main" id="{B33E426D-ADBF-F5FF-A650-BF10EABCC5FD}"/>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8" name="Freeform 5">
            <a:extLst>
              <a:ext uri="{FF2B5EF4-FFF2-40B4-BE49-F238E27FC236}">
                <a16:creationId xmlns:a16="http://schemas.microsoft.com/office/drawing/2014/main" id="{3FBF77E9-CA3D-6D35-974B-B75BBD994796}"/>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3">
            <a:extLst>
              <a:ext uri="{FF2B5EF4-FFF2-40B4-BE49-F238E27FC236}">
                <a16:creationId xmlns:a16="http://schemas.microsoft.com/office/drawing/2014/main" id="{9376D270-7A2E-0520-79EE-89FA8ECBBEB7}"/>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dirty="0"/>
          </a:p>
        </p:txBody>
      </p:sp>
      <p:grpSp>
        <p:nvGrpSpPr>
          <p:cNvPr id="40" name="Group 39">
            <a:extLst>
              <a:ext uri="{FF2B5EF4-FFF2-40B4-BE49-F238E27FC236}">
                <a16:creationId xmlns:a16="http://schemas.microsoft.com/office/drawing/2014/main" id="{4FAA3C05-7E33-4B26-2CDF-7E0DFBC6CC31}"/>
              </a:ext>
            </a:extLst>
          </p:cNvPr>
          <p:cNvGrpSpPr/>
          <p:nvPr/>
        </p:nvGrpSpPr>
        <p:grpSpPr>
          <a:xfrm>
            <a:off x="1295400" y="1901072"/>
            <a:ext cx="15882844" cy="7015935"/>
            <a:chOff x="1295400" y="1901072"/>
            <a:chExt cx="15882844" cy="7015935"/>
          </a:xfrm>
        </p:grpSpPr>
        <p:grpSp>
          <p:nvGrpSpPr>
            <p:cNvPr id="35" name="Group 34">
              <a:extLst>
                <a:ext uri="{FF2B5EF4-FFF2-40B4-BE49-F238E27FC236}">
                  <a16:creationId xmlns:a16="http://schemas.microsoft.com/office/drawing/2014/main" id="{8ED7242B-D0CC-F8A5-1D8F-003D24110B2A}"/>
                </a:ext>
              </a:extLst>
            </p:cNvPr>
            <p:cNvGrpSpPr/>
            <p:nvPr/>
          </p:nvGrpSpPr>
          <p:grpSpPr>
            <a:xfrm>
              <a:off x="1295400" y="1901072"/>
              <a:ext cx="12029174" cy="7015935"/>
              <a:chOff x="2829463" y="2033089"/>
              <a:chExt cx="12029174" cy="7015935"/>
            </a:xfrm>
          </p:grpSpPr>
          <p:sp>
            <p:nvSpPr>
              <p:cNvPr id="20" name="TextBox 19">
                <a:extLst>
                  <a:ext uri="{FF2B5EF4-FFF2-40B4-BE49-F238E27FC236}">
                    <a16:creationId xmlns:a16="http://schemas.microsoft.com/office/drawing/2014/main" id="{F65B26A4-89C5-044A-508E-60AD9A5C8FA8}"/>
                  </a:ext>
                </a:extLst>
              </p:cNvPr>
              <p:cNvSpPr txBox="1"/>
              <p:nvPr/>
            </p:nvSpPr>
            <p:spPr>
              <a:xfrm>
                <a:off x="3365938" y="2033089"/>
                <a:ext cx="2425262" cy="2923877"/>
              </a:xfrm>
              <a:prstGeom prst="rect">
                <a:avLst/>
              </a:prstGeom>
              <a:noFill/>
            </p:spPr>
            <p:txBody>
              <a:bodyPr wrap="square">
                <a:spAutoFit/>
              </a:bodyPr>
              <a:lstStyle/>
              <a:p>
                <a:r>
                  <a:rPr lang="en-US" sz="16600" dirty="0">
                    <a:solidFill>
                      <a:srgbClr val="2A4E50"/>
                    </a:solidFill>
                    <a:latin typeface="Chewy"/>
                  </a:rPr>
                  <a:t>01</a:t>
                </a:r>
                <a:endParaRPr lang="en-US" sz="1800" dirty="0">
                  <a:solidFill>
                    <a:srgbClr val="2A4E50"/>
                  </a:solidFill>
                  <a:latin typeface="Chewy"/>
                </a:endParaRPr>
              </a:p>
              <a:p>
                <a:endParaRPr lang="en-US" dirty="0"/>
              </a:p>
            </p:txBody>
          </p:sp>
          <p:sp>
            <p:nvSpPr>
              <p:cNvPr id="21" name="TextBox 20">
                <a:extLst>
                  <a:ext uri="{FF2B5EF4-FFF2-40B4-BE49-F238E27FC236}">
                    <a16:creationId xmlns:a16="http://schemas.microsoft.com/office/drawing/2014/main" id="{FE6FEE24-145E-0C2E-511F-6DD79B7FB0B3}"/>
                  </a:ext>
                </a:extLst>
              </p:cNvPr>
              <p:cNvSpPr txBox="1"/>
              <p:nvPr/>
            </p:nvSpPr>
            <p:spPr>
              <a:xfrm>
                <a:off x="7259921" y="2039422"/>
                <a:ext cx="2776632" cy="2646878"/>
              </a:xfrm>
              <a:prstGeom prst="rect">
                <a:avLst/>
              </a:prstGeom>
              <a:noFill/>
            </p:spPr>
            <p:txBody>
              <a:bodyPr wrap="square">
                <a:spAutoFit/>
              </a:bodyPr>
              <a:lstStyle/>
              <a:p>
                <a:r>
                  <a:rPr lang="en-US" sz="16600" dirty="0">
                    <a:solidFill>
                      <a:srgbClr val="2A4E50"/>
                    </a:solidFill>
                    <a:latin typeface="Chewy"/>
                  </a:rPr>
                  <a:t>02</a:t>
                </a:r>
                <a:endParaRPr lang="en-US" dirty="0"/>
              </a:p>
            </p:txBody>
          </p:sp>
          <p:sp>
            <p:nvSpPr>
              <p:cNvPr id="22" name="TextBox 21">
                <a:extLst>
                  <a:ext uri="{FF2B5EF4-FFF2-40B4-BE49-F238E27FC236}">
                    <a16:creationId xmlns:a16="http://schemas.microsoft.com/office/drawing/2014/main" id="{54702990-8EBC-1879-81E2-9BC49A2CB115}"/>
                  </a:ext>
                </a:extLst>
              </p:cNvPr>
              <p:cNvSpPr txBox="1"/>
              <p:nvPr/>
            </p:nvSpPr>
            <p:spPr>
              <a:xfrm>
                <a:off x="11217594" y="2036846"/>
                <a:ext cx="2729257" cy="2646878"/>
              </a:xfrm>
              <a:prstGeom prst="rect">
                <a:avLst/>
              </a:prstGeom>
              <a:noFill/>
            </p:spPr>
            <p:txBody>
              <a:bodyPr wrap="square">
                <a:spAutoFit/>
              </a:bodyPr>
              <a:lstStyle/>
              <a:p>
                <a:r>
                  <a:rPr lang="en-US" sz="16600" dirty="0">
                    <a:solidFill>
                      <a:srgbClr val="2A4E50"/>
                    </a:solidFill>
                    <a:latin typeface="Chewy"/>
                  </a:rPr>
                  <a:t>03</a:t>
                </a:r>
                <a:endParaRPr lang="en-US" sz="1800" dirty="0">
                  <a:solidFill>
                    <a:srgbClr val="2A4E50"/>
                  </a:solidFill>
                  <a:latin typeface="Chewy"/>
                </a:endParaRPr>
              </a:p>
            </p:txBody>
          </p:sp>
          <p:sp>
            <p:nvSpPr>
              <p:cNvPr id="23" name="TextBox 22">
                <a:extLst>
                  <a:ext uri="{FF2B5EF4-FFF2-40B4-BE49-F238E27FC236}">
                    <a16:creationId xmlns:a16="http://schemas.microsoft.com/office/drawing/2014/main" id="{182B980B-68DE-C1F2-C9C2-F609A3995CAD}"/>
                  </a:ext>
                </a:extLst>
              </p:cNvPr>
              <p:cNvSpPr txBox="1"/>
              <p:nvPr/>
            </p:nvSpPr>
            <p:spPr>
              <a:xfrm>
                <a:off x="3352800" y="5981700"/>
                <a:ext cx="2819400" cy="2646878"/>
              </a:xfrm>
              <a:prstGeom prst="rect">
                <a:avLst/>
              </a:prstGeom>
              <a:noFill/>
            </p:spPr>
            <p:txBody>
              <a:bodyPr wrap="square">
                <a:spAutoFit/>
              </a:bodyPr>
              <a:lstStyle/>
              <a:p>
                <a:r>
                  <a:rPr lang="en-US" sz="16600" dirty="0">
                    <a:solidFill>
                      <a:srgbClr val="2A4E50"/>
                    </a:solidFill>
                    <a:latin typeface="Chewy"/>
                  </a:rPr>
                  <a:t>05</a:t>
                </a:r>
                <a:endParaRPr lang="en-US" dirty="0"/>
              </a:p>
            </p:txBody>
          </p:sp>
          <p:sp>
            <p:nvSpPr>
              <p:cNvPr id="24" name="TextBox 23">
                <a:extLst>
                  <a:ext uri="{FF2B5EF4-FFF2-40B4-BE49-F238E27FC236}">
                    <a16:creationId xmlns:a16="http://schemas.microsoft.com/office/drawing/2014/main" id="{98DFE9B4-5A4E-96CF-D76B-887DD07E9FF5}"/>
                  </a:ext>
                </a:extLst>
              </p:cNvPr>
              <p:cNvSpPr txBox="1"/>
              <p:nvPr/>
            </p:nvSpPr>
            <p:spPr>
              <a:xfrm>
                <a:off x="11217594" y="5903025"/>
                <a:ext cx="2665068" cy="2646878"/>
              </a:xfrm>
              <a:prstGeom prst="rect">
                <a:avLst/>
              </a:prstGeom>
              <a:noFill/>
            </p:spPr>
            <p:txBody>
              <a:bodyPr wrap="square">
                <a:spAutoFit/>
              </a:bodyPr>
              <a:lstStyle/>
              <a:p>
                <a:r>
                  <a:rPr lang="en-US" sz="16600" dirty="0">
                    <a:solidFill>
                      <a:srgbClr val="2A4E50"/>
                    </a:solidFill>
                    <a:latin typeface="Chewy"/>
                  </a:rPr>
                  <a:t>07</a:t>
                </a:r>
              </a:p>
            </p:txBody>
          </p:sp>
          <p:sp>
            <p:nvSpPr>
              <p:cNvPr id="25" name="TextBox 24">
                <a:extLst>
                  <a:ext uri="{FF2B5EF4-FFF2-40B4-BE49-F238E27FC236}">
                    <a16:creationId xmlns:a16="http://schemas.microsoft.com/office/drawing/2014/main" id="{A680E0B2-ECE8-1B93-5017-67F500DA77BE}"/>
                  </a:ext>
                </a:extLst>
              </p:cNvPr>
              <p:cNvSpPr txBox="1"/>
              <p:nvPr/>
            </p:nvSpPr>
            <p:spPr>
              <a:xfrm>
                <a:off x="7291766" y="5903025"/>
                <a:ext cx="2819400" cy="2646878"/>
              </a:xfrm>
              <a:prstGeom prst="rect">
                <a:avLst/>
              </a:prstGeom>
              <a:noFill/>
            </p:spPr>
            <p:txBody>
              <a:bodyPr wrap="square">
                <a:spAutoFit/>
              </a:bodyPr>
              <a:lstStyle/>
              <a:p>
                <a:r>
                  <a:rPr lang="en-US" sz="16600" dirty="0">
                    <a:solidFill>
                      <a:srgbClr val="2A4E50"/>
                    </a:solidFill>
                    <a:latin typeface="Chewy"/>
                  </a:rPr>
                  <a:t>06</a:t>
                </a:r>
                <a:endParaRPr lang="en-US" dirty="0"/>
              </a:p>
            </p:txBody>
          </p:sp>
          <p:sp>
            <p:nvSpPr>
              <p:cNvPr id="27" name="TextBox 26">
                <a:extLst>
                  <a:ext uri="{FF2B5EF4-FFF2-40B4-BE49-F238E27FC236}">
                    <a16:creationId xmlns:a16="http://schemas.microsoft.com/office/drawing/2014/main" id="{D0E11E35-DAAE-DD03-E448-9EF8F9D9A5FA}"/>
                  </a:ext>
                </a:extLst>
              </p:cNvPr>
              <p:cNvSpPr txBox="1"/>
              <p:nvPr/>
            </p:nvSpPr>
            <p:spPr>
              <a:xfrm>
                <a:off x="2829463" y="4347376"/>
                <a:ext cx="3363889" cy="609590"/>
              </a:xfrm>
              <a:prstGeom prst="rect">
                <a:avLst/>
              </a:prstGeom>
              <a:noFill/>
            </p:spPr>
            <p:txBody>
              <a:bodyPr wrap="square">
                <a:spAutoFit/>
              </a:bodyPr>
              <a:lstStyle/>
              <a:p>
                <a:pPr>
                  <a:lnSpc>
                    <a:spcPts val="4536"/>
                  </a:lnSpc>
                </a:pPr>
                <a:r>
                  <a:rPr lang="en-US" sz="2800" spc="625" dirty="0">
                    <a:solidFill>
                      <a:srgbClr val="494140"/>
                    </a:solidFill>
                    <a:latin typeface="Inter Bold"/>
                  </a:rPr>
                  <a:t>Introduction</a:t>
                </a:r>
              </a:p>
            </p:txBody>
          </p:sp>
          <p:sp>
            <p:nvSpPr>
              <p:cNvPr id="29" name="TextBox 28">
                <a:extLst>
                  <a:ext uri="{FF2B5EF4-FFF2-40B4-BE49-F238E27FC236}">
                    <a16:creationId xmlns:a16="http://schemas.microsoft.com/office/drawing/2014/main" id="{A277C3DD-C7DA-A88D-010D-4AD03D59D322}"/>
                  </a:ext>
                </a:extLst>
              </p:cNvPr>
              <p:cNvSpPr txBox="1"/>
              <p:nvPr/>
            </p:nvSpPr>
            <p:spPr>
              <a:xfrm>
                <a:off x="7239000" y="4433746"/>
                <a:ext cx="2856932" cy="523220"/>
              </a:xfrm>
              <a:prstGeom prst="rect">
                <a:avLst/>
              </a:prstGeom>
              <a:noFill/>
            </p:spPr>
            <p:txBody>
              <a:bodyPr wrap="square">
                <a:spAutoFit/>
              </a:bodyPr>
              <a:lstStyle/>
              <a:p>
                <a:r>
                  <a:rPr lang="en-US" sz="2800" spc="625" dirty="0">
                    <a:solidFill>
                      <a:srgbClr val="494140"/>
                    </a:solidFill>
                    <a:latin typeface="Inter Bold"/>
                  </a:rPr>
                  <a:t>Motivation</a:t>
                </a:r>
              </a:p>
            </p:txBody>
          </p:sp>
          <p:sp>
            <p:nvSpPr>
              <p:cNvPr id="31" name="TextBox 30">
                <a:extLst>
                  <a:ext uri="{FF2B5EF4-FFF2-40B4-BE49-F238E27FC236}">
                    <a16:creationId xmlns:a16="http://schemas.microsoft.com/office/drawing/2014/main" id="{101FEE0D-B06D-33A4-DB40-5D159BD6C201}"/>
                  </a:ext>
                </a:extLst>
              </p:cNvPr>
              <p:cNvSpPr txBox="1"/>
              <p:nvPr/>
            </p:nvSpPr>
            <p:spPr>
              <a:xfrm>
                <a:off x="11068486" y="4422114"/>
                <a:ext cx="3180914" cy="523220"/>
              </a:xfrm>
              <a:prstGeom prst="rect">
                <a:avLst/>
              </a:prstGeom>
              <a:noFill/>
            </p:spPr>
            <p:txBody>
              <a:bodyPr wrap="square">
                <a:spAutoFit/>
              </a:bodyPr>
              <a:lstStyle/>
              <a:p>
                <a:r>
                  <a:rPr lang="en-US" sz="2800" spc="625" dirty="0">
                    <a:solidFill>
                      <a:srgbClr val="494140"/>
                    </a:solidFill>
                    <a:latin typeface="Inter Bold"/>
                  </a:rPr>
                  <a:t>Challenges</a:t>
                </a:r>
              </a:p>
            </p:txBody>
          </p:sp>
          <p:sp>
            <p:nvSpPr>
              <p:cNvPr id="32" name="TextBox 31">
                <a:extLst>
                  <a:ext uri="{FF2B5EF4-FFF2-40B4-BE49-F238E27FC236}">
                    <a16:creationId xmlns:a16="http://schemas.microsoft.com/office/drawing/2014/main" id="{529DEC4C-B4FC-1BE8-A330-717FF83451C2}"/>
                  </a:ext>
                </a:extLst>
              </p:cNvPr>
              <p:cNvSpPr txBox="1"/>
              <p:nvPr/>
            </p:nvSpPr>
            <p:spPr>
              <a:xfrm>
                <a:off x="2829463" y="8355122"/>
                <a:ext cx="3647174" cy="523220"/>
              </a:xfrm>
              <a:prstGeom prst="rect">
                <a:avLst/>
              </a:prstGeom>
              <a:noFill/>
            </p:spPr>
            <p:txBody>
              <a:bodyPr wrap="square">
                <a:spAutoFit/>
              </a:bodyPr>
              <a:lstStyle/>
              <a:p>
                <a:r>
                  <a:rPr lang="en-US" sz="2800" spc="625" dirty="0">
                    <a:solidFill>
                      <a:srgbClr val="494140"/>
                    </a:solidFill>
                    <a:latin typeface="Inter Bold"/>
                  </a:rPr>
                  <a:t>Related work</a:t>
                </a:r>
                <a:endParaRPr lang="en-US" sz="2800" dirty="0"/>
              </a:p>
            </p:txBody>
          </p:sp>
          <p:sp>
            <p:nvSpPr>
              <p:cNvPr id="33" name="TextBox 32">
                <a:extLst>
                  <a:ext uri="{FF2B5EF4-FFF2-40B4-BE49-F238E27FC236}">
                    <a16:creationId xmlns:a16="http://schemas.microsoft.com/office/drawing/2014/main" id="{365F9A23-3C1F-4BDB-6183-64AA1761D489}"/>
                  </a:ext>
                </a:extLst>
              </p:cNvPr>
              <p:cNvSpPr txBox="1"/>
              <p:nvPr/>
            </p:nvSpPr>
            <p:spPr>
              <a:xfrm>
                <a:off x="11211463" y="8094917"/>
                <a:ext cx="3647174" cy="954107"/>
              </a:xfrm>
              <a:prstGeom prst="rect">
                <a:avLst/>
              </a:prstGeom>
              <a:noFill/>
            </p:spPr>
            <p:txBody>
              <a:bodyPr wrap="square">
                <a:spAutoFit/>
              </a:bodyPr>
              <a:lstStyle/>
              <a:p>
                <a:r>
                  <a:rPr lang="en-US" sz="2800" spc="625" dirty="0">
                    <a:solidFill>
                      <a:srgbClr val="494140"/>
                    </a:solidFill>
                    <a:latin typeface="Inter Bold"/>
                  </a:rPr>
                  <a:t>Design and Architecture</a:t>
                </a:r>
              </a:p>
            </p:txBody>
          </p:sp>
          <p:sp>
            <p:nvSpPr>
              <p:cNvPr id="34" name="TextBox 33">
                <a:extLst>
                  <a:ext uri="{FF2B5EF4-FFF2-40B4-BE49-F238E27FC236}">
                    <a16:creationId xmlns:a16="http://schemas.microsoft.com/office/drawing/2014/main" id="{DAE1E383-1C9B-D00D-96A6-CD5C55B0A8A9}"/>
                  </a:ext>
                </a:extLst>
              </p:cNvPr>
              <p:cNvSpPr txBox="1"/>
              <p:nvPr/>
            </p:nvSpPr>
            <p:spPr>
              <a:xfrm>
                <a:off x="7152439" y="8345801"/>
                <a:ext cx="3647174" cy="523220"/>
              </a:xfrm>
              <a:prstGeom prst="rect">
                <a:avLst/>
              </a:prstGeom>
              <a:noFill/>
            </p:spPr>
            <p:txBody>
              <a:bodyPr wrap="square">
                <a:spAutoFit/>
              </a:bodyPr>
              <a:lstStyle/>
              <a:p>
                <a:r>
                  <a:rPr lang="en-US" sz="2800" spc="625" dirty="0">
                    <a:solidFill>
                      <a:srgbClr val="494140"/>
                    </a:solidFill>
                    <a:latin typeface="Inter Bold"/>
                  </a:rPr>
                  <a:t>Requirements</a:t>
                </a:r>
                <a:endParaRPr lang="en-US" dirty="0"/>
              </a:p>
            </p:txBody>
          </p:sp>
        </p:grpSp>
        <p:sp>
          <p:nvSpPr>
            <p:cNvPr id="36" name="TextBox 35">
              <a:extLst>
                <a:ext uri="{FF2B5EF4-FFF2-40B4-BE49-F238E27FC236}">
                  <a16:creationId xmlns:a16="http://schemas.microsoft.com/office/drawing/2014/main" id="{14AF05D2-2206-48CB-C39B-9CD008A349B0}"/>
                </a:ext>
              </a:extLst>
            </p:cNvPr>
            <p:cNvSpPr txBox="1"/>
            <p:nvPr/>
          </p:nvSpPr>
          <p:spPr>
            <a:xfrm>
              <a:off x="13455027" y="1963222"/>
              <a:ext cx="2729257" cy="2646878"/>
            </a:xfrm>
            <a:prstGeom prst="rect">
              <a:avLst/>
            </a:prstGeom>
            <a:noFill/>
          </p:spPr>
          <p:txBody>
            <a:bodyPr wrap="square">
              <a:spAutoFit/>
            </a:bodyPr>
            <a:lstStyle/>
            <a:p>
              <a:r>
                <a:rPr lang="en-US" sz="16600" dirty="0">
                  <a:solidFill>
                    <a:srgbClr val="2A4E50"/>
                  </a:solidFill>
                  <a:latin typeface="Chewy"/>
                </a:rPr>
                <a:t>04</a:t>
              </a:r>
              <a:endParaRPr lang="en-US" sz="1800" dirty="0">
                <a:solidFill>
                  <a:srgbClr val="2A4E50"/>
                </a:solidFill>
                <a:latin typeface="Chewy"/>
              </a:endParaRPr>
            </a:p>
          </p:txBody>
        </p:sp>
        <p:sp>
          <p:nvSpPr>
            <p:cNvPr id="37" name="TextBox 36">
              <a:extLst>
                <a:ext uri="{FF2B5EF4-FFF2-40B4-BE49-F238E27FC236}">
                  <a16:creationId xmlns:a16="http://schemas.microsoft.com/office/drawing/2014/main" id="{C0BA5EB3-1E89-651C-B08F-1C5E586B5151}"/>
                </a:ext>
              </a:extLst>
            </p:cNvPr>
            <p:cNvSpPr txBox="1"/>
            <p:nvPr/>
          </p:nvSpPr>
          <p:spPr>
            <a:xfrm>
              <a:off x="13335000" y="4290097"/>
              <a:ext cx="3581400" cy="523220"/>
            </a:xfrm>
            <a:prstGeom prst="rect">
              <a:avLst/>
            </a:prstGeom>
            <a:noFill/>
          </p:spPr>
          <p:txBody>
            <a:bodyPr wrap="square">
              <a:spAutoFit/>
            </a:bodyPr>
            <a:lstStyle/>
            <a:p>
              <a:r>
                <a:rPr lang="en-US" sz="2800" spc="625" dirty="0">
                  <a:solidFill>
                    <a:srgbClr val="494140"/>
                  </a:solidFill>
                  <a:latin typeface="Inter Bold"/>
                </a:rPr>
                <a:t>Stakeholders</a:t>
              </a:r>
            </a:p>
          </p:txBody>
        </p:sp>
        <p:sp>
          <p:nvSpPr>
            <p:cNvPr id="38" name="TextBox 37">
              <a:extLst>
                <a:ext uri="{FF2B5EF4-FFF2-40B4-BE49-F238E27FC236}">
                  <a16:creationId xmlns:a16="http://schemas.microsoft.com/office/drawing/2014/main" id="{C960A8FB-A5D4-B143-6B14-147BFA428EE3}"/>
                </a:ext>
              </a:extLst>
            </p:cNvPr>
            <p:cNvSpPr txBox="1"/>
            <p:nvPr/>
          </p:nvSpPr>
          <p:spPr>
            <a:xfrm>
              <a:off x="13455027" y="5828516"/>
              <a:ext cx="3031806" cy="2646878"/>
            </a:xfrm>
            <a:prstGeom prst="rect">
              <a:avLst/>
            </a:prstGeom>
            <a:noFill/>
          </p:spPr>
          <p:txBody>
            <a:bodyPr wrap="square">
              <a:spAutoFit/>
            </a:bodyPr>
            <a:lstStyle/>
            <a:p>
              <a:r>
                <a:rPr lang="en-US" sz="16600" dirty="0">
                  <a:solidFill>
                    <a:srgbClr val="2A4E50"/>
                  </a:solidFill>
                  <a:latin typeface="Chewy"/>
                </a:rPr>
                <a:t>08</a:t>
              </a:r>
              <a:endParaRPr lang="en-US" sz="1800" dirty="0">
                <a:solidFill>
                  <a:srgbClr val="2A4E50"/>
                </a:solidFill>
                <a:latin typeface="Chewy"/>
              </a:endParaRPr>
            </a:p>
          </p:txBody>
        </p:sp>
        <p:sp>
          <p:nvSpPr>
            <p:cNvPr id="39" name="TextBox 38">
              <a:extLst>
                <a:ext uri="{FF2B5EF4-FFF2-40B4-BE49-F238E27FC236}">
                  <a16:creationId xmlns:a16="http://schemas.microsoft.com/office/drawing/2014/main" id="{802CFD60-380D-7582-10CB-EEA3E6EF6FAD}"/>
                </a:ext>
              </a:extLst>
            </p:cNvPr>
            <p:cNvSpPr txBox="1"/>
            <p:nvPr/>
          </p:nvSpPr>
          <p:spPr>
            <a:xfrm>
              <a:off x="13997330" y="8191500"/>
              <a:ext cx="3180914" cy="523220"/>
            </a:xfrm>
            <a:prstGeom prst="rect">
              <a:avLst/>
            </a:prstGeom>
            <a:noFill/>
          </p:spPr>
          <p:txBody>
            <a:bodyPr wrap="square">
              <a:spAutoFit/>
            </a:bodyPr>
            <a:lstStyle/>
            <a:p>
              <a:r>
                <a:rPr lang="en-US" sz="2800" spc="625" dirty="0">
                  <a:solidFill>
                    <a:srgbClr val="494140"/>
                  </a:solidFill>
                  <a:latin typeface="Inter Bold"/>
                </a:rPr>
                <a:t>Demo</a:t>
              </a:r>
            </a:p>
          </p:txBody>
        </p:sp>
      </p:grpSp>
    </p:spTree>
    <p:extLst>
      <p:ext uri="{BB962C8B-B14F-4D97-AF65-F5344CB8AC3E}">
        <p14:creationId xmlns:p14="http://schemas.microsoft.com/office/powerpoint/2010/main" val="5377515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3"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0-#ppt_h/2"/>
                                          </p:val>
                                        </p:tav>
                                        <p:tav tm="100000">
                                          <p:val>
                                            <p:strVal val="#ppt_y"/>
                                          </p:val>
                                        </p:tav>
                                      </p:tavLst>
                                    </p:anim>
                                  </p:childTnLst>
                                </p:cTn>
                              </p:par>
                              <p:par>
                                <p:cTn id="22" presetID="2" presetClass="entr" presetSubtype="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DD8B0-9323-9904-56B7-A340A045A6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278993-3C75-4E29-2524-CB940131D2FB}"/>
              </a:ext>
            </a:extLst>
          </p:cNvPr>
          <p:cNvSpPr txBox="1"/>
          <p:nvPr/>
        </p:nvSpPr>
        <p:spPr>
          <a:xfrm>
            <a:off x="5181600" y="4187148"/>
            <a:ext cx="9353802" cy="1912703"/>
          </a:xfrm>
          <a:prstGeom prst="rect">
            <a:avLst/>
          </a:prstGeom>
          <a:noFill/>
        </p:spPr>
        <p:txBody>
          <a:bodyPr wrap="square">
            <a:spAutoFit/>
          </a:bodyPr>
          <a:lstStyle/>
          <a:p>
            <a:pPr>
              <a:lnSpc>
                <a:spcPts val="15311"/>
              </a:lnSpc>
            </a:pPr>
            <a:r>
              <a:rPr lang="en-US" sz="9600" dirty="0">
                <a:solidFill>
                  <a:srgbClr val="2A4E50"/>
                </a:solidFill>
                <a:latin typeface="Chewy"/>
              </a:rPr>
              <a:t>Use Case Diagram</a:t>
            </a:r>
          </a:p>
        </p:txBody>
      </p:sp>
      <p:sp>
        <p:nvSpPr>
          <p:cNvPr id="8" name="Freeform 5">
            <a:extLst>
              <a:ext uri="{FF2B5EF4-FFF2-40B4-BE49-F238E27FC236}">
                <a16:creationId xmlns:a16="http://schemas.microsoft.com/office/drawing/2014/main" id="{21F2A13B-2FD3-230D-949D-3CE502E5C980}"/>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4">
            <a:extLst>
              <a:ext uri="{FF2B5EF4-FFF2-40B4-BE49-F238E27FC236}">
                <a16:creationId xmlns:a16="http://schemas.microsoft.com/office/drawing/2014/main" id="{E5074B8B-813E-084C-CB02-40ACB2ACEB93}"/>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0" name="Freeform 6">
            <a:extLst>
              <a:ext uri="{FF2B5EF4-FFF2-40B4-BE49-F238E27FC236}">
                <a16:creationId xmlns:a16="http://schemas.microsoft.com/office/drawing/2014/main" id="{0C823016-2567-2C2B-D5C2-660A23A56C67}"/>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7">
            <a:extLst>
              <a:ext uri="{FF2B5EF4-FFF2-40B4-BE49-F238E27FC236}">
                <a16:creationId xmlns:a16="http://schemas.microsoft.com/office/drawing/2014/main" id="{D6198D30-9C02-C0A9-E7F3-066333EE0E20}"/>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34622168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07855-AE18-CB43-6765-8ADBA867BA96}"/>
            </a:ext>
          </a:extLst>
        </p:cNvPr>
        <p:cNvGrpSpPr/>
        <p:nvPr/>
      </p:nvGrpSpPr>
      <p:grpSpPr>
        <a:xfrm>
          <a:off x="0" y="0"/>
          <a:ext cx="0" cy="0"/>
          <a:chOff x="0" y="0"/>
          <a:chExt cx="0" cy="0"/>
        </a:xfrm>
      </p:grpSpPr>
      <p:pic>
        <p:nvPicPr>
          <p:cNvPr id="9" name="Picture 8" descr="A diagram of a diagram&#10;&#10;Description automatically generated">
            <a:extLst>
              <a:ext uri="{FF2B5EF4-FFF2-40B4-BE49-F238E27FC236}">
                <a16:creationId xmlns:a16="http://schemas.microsoft.com/office/drawing/2014/main" id="{CDA439F7-2580-D299-D786-88A1494CC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200" y="-38100"/>
            <a:ext cx="6781800" cy="10325100"/>
          </a:xfrm>
          <a:prstGeom prst="rect">
            <a:avLst/>
          </a:prstGeom>
        </p:spPr>
      </p:pic>
      <p:pic>
        <p:nvPicPr>
          <p:cNvPr id="8" name="Picture 7" descr="A diagram of a company&#10;&#10;Description automatically generated">
            <a:extLst>
              <a:ext uri="{FF2B5EF4-FFF2-40B4-BE49-F238E27FC236}">
                <a16:creationId xmlns:a16="http://schemas.microsoft.com/office/drawing/2014/main" id="{BDFA0E47-C2B3-EE23-12ED-6B3492FED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6781800" cy="10280688"/>
          </a:xfrm>
          <a:prstGeom prst="rect">
            <a:avLst/>
          </a:prstGeom>
        </p:spPr>
      </p:pic>
      <p:sp>
        <p:nvSpPr>
          <p:cNvPr id="7" name="TextBox 6">
            <a:extLst>
              <a:ext uri="{FF2B5EF4-FFF2-40B4-BE49-F238E27FC236}">
                <a16:creationId xmlns:a16="http://schemas.microsoft.com/office/drawing/2014/main" id="{B848CDD5-1B27-F700-01D4-D0872550A187}"/>
              </a:ext>
            </a:extLst>
          </p:cNvPr>
          <p:cNvSpPr txBox="1"/>
          <p:nvPr/>
        </p:nvSpPr>
        <p:spPr>
          <a:xfrm>
            <a:off x="4857498" y="-330762"/>
            <a:ext cx="8573003" cy="1912703"/>
          </a:xfrm>
          <a:prstGeom prst="rect">
            <a:avLst/>
          </a:prstGeom>
          <a:noFill/>
        </p:spPr>
        <p:txBody>
          <a:bodyPr wrap="square">
            <a:spAutoFit/>
          </a:bodyPr>
          <a:lstStyle/>
          <a:p>
            <a:pPr>
              <a:lnSpc>
                <a:spcPts val="15311"/>
              </a:lnSpc>
            </a:pPr>
            <a:r>
              <a:rPr lang="en-US" sz="9600" dirty="0">
                <a:solidFill>
                  <a:srgbClr val="2A4E50"/>
                </a:solidFill>
                <a:latin typeface="Chewy"/>
              </a:rPr>
              <a:t>Use Case Diagram</a:t>
            </a:r>
          </a:p>
        </p:txBody>
      </p:sp>
      <p:cxnSp>
        <p:nvCxnSpPr>
          <p:cNvPr id="10" name="Google Shape;1006;p68">
            <a:extLst>
              <a:ext uri="{FF2B5EF4-FFF2-40B4-BE49-F238E27FC236}">
                <a16:creationId xmlns:a16="http://schemas.microsoft.com/office/drawing/2014/main" id="{D0E265F2-232A-AB94-5192-3325E6167E87}"/>
              </a:ext>
            </a:extLst>
          </p:cNvPr>
          <p:cNvCxnSpPr>
            <a:cxnSpLocks/>
          </p:cNvCxnSpPr>
          <p:nvPr/>
        </p:nvCxnSpPr>
        <p:spPr>
          <a:xfrm flipV="1">
            <a:off x="9144000" y="1409700"/>
            <a:ext cx="0" cy="8107994"/>
          </a:xfrm>
          <a:prstGeom prst="straightConnector1">
            <a:avLst/>
          </a:prstGeom>
          <a:noFill/>
          <a:ln w="38100" cap="flat" cmpd="sng">
            <a:solidFill>
              <a:srgbClr val="2A4E50"/>
            </a:solidFill>
            <a:prstDash val="solid"/>
            <a:round/>
            <a:headEnd type="none" w="med" len="med"/>
            <a:tailEnd type="none" w="med" len="med"/>
          </a:ln>
        </p:spPr>
      </p:cxnSp>
      <p:sp>
        <p:nvSpPr>
          <p:cNvPr id="11" name="Freeform 5">
            <a:extLst>
              <a:ext uri="{FF2B5EF4-FFF2-40B4-BE49-F238E27FC236}">
                <a16:creationId xmlns:a16="http://schemas.microsoft.com/office/drawing/2014/main" id="{2FBDB4B8-5148-8186-FEBB-771C3A58FF56}"/>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4">
            <a:extLst>
              <a:ext uri="{FF2B5EF4-FFF2-40B4-BE49-F238E27FC236}">
                <a16:creationId xmlns:a16="http://schemas.microsoft.com/office/drawing/2014/main" id="{EE474840-A56A-4867-41EA-BE786DDD795E}"/>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13" name="Freeform 6">
            <a:extLst>
              <a:ext uri="{FF2B5EF4-FFF2-40B4-BE49-F238E27FC236}">
                <a16:creationId xmlns:a16="http://schemas.microsoft.com/office/drawing/2014/main" id="{E670C536-F222-30EF-8990-3557FB9C8D5B}"/>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4" name="Freeform 7">
            <a:extLst>
              <a:ext uri="{FF2B5EF4-FFF2-40B4-BE49-F238E27FC236}">
                <a16:creationId xmlns:a16="http://schemas.microsoft.com/office/drawing/2014/main" id="{819B69A0-B4FF-56EE-F36E-344C0C3B9739}"/>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Tree>
    <p:extLst>
      <p:ext uri="{BB962C8B-B14F-4D97-AF65-F5344CB8AC3E}">
        <p14:creationId xmlns:p14="http://schemas.microsoft.com/office/powerpoint/2010/main" val="3517831286"/>
      </p:ext>
    </p:extLst>
  </p:cSld>
  <p:clrMapOvr>
    <a:masterClrMapping/>
  </p:clrMapOvr>
  <p:transition spd="slow" advClick="0" advTm="1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468F4-F832-D948-876F-F5B8003B28FF}"/>
            </a:ext>
          </a:extLst>
        </p:cNvPr>
        <p:cNvGrpSpPr/>
        <p:nvPr/>
      </p:nvGrpSpPr>
      <p:grpSpPr>
        <a:xfrm>
          <a:off x="0" y="0"/>
          <a:ext cx="0" cy="0"/>
          <a:chOff x="0" y="0"/>
          <a:chExt cx="0" cy="0"/>
        </a:xfrm>
      </p:grpSpPr>
      <p:pic>
        <p:nvPicPr>
          <p:cNvPr id="9" name="Picture 8" descr="A diagram of a diagram&#10;&#10;Description automatically generated">
            <a:extLst>
              <a:ext uri="{FF2B5EF4-FFF2-40B4-BE49-F238E27FC236}">
                <a16:creationId xmlns:a16="http://schemas.microsoft.com/office/drawing/2014/main" id="{9678F2A0-7E5A-31BD-B388-97524F923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200" y="-38100"/>
            <a:ext cx="6781800" cy="10325100"/>
          </a:xfrm>
          <a:prstGeom prst="rect">
            <a:avLst/>
          </a:prstGeom>
        </p:spPr>
      </p:pic>
      <p:pic>
        <p:nvPicPr>
          <p:cNvPr id="8" name="Picture 7" descr="A diagram of a company&#10;&#10;Description automatically generated">
            <a:extLst>
              <a:ext uri="{FF2B5EF4-FFF2-40B4-BE49-F238E27FC236}">
                <a16:creationId xmlns:a16="http://schemas.microsoft.com/office/drawing/2014/main" id="{C679619B-498E-58FC-858B-9EC3B6194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6781800" cy="10280688"/>
          </a:xfrm>
          <a:prstGeom prst="rect">
            <a:avLst/>
          </a:prstGeom>
        </p:spPr>
      </p:pic>
      <p:grpSp>
        <p:nvGrpSpPr>
          <p:cNvPr id="2" name="Group 1">
            <a:extLst>
              <a:ext uri="{FF2B5EF4-FFF2-40B4-BE49-F238E27FC236}">
                <a16:creationId xmlns:a16="http://schemas.microsoft.com/office/drawing/2014/main" id="{7647DC32-9CF8-F2FE-BC05-852EEF63C506}"/>
              </a:ext>
            </a:extLst>
          </p:cNvPr>
          <p:cNvGrpSpPr/>
          <p:nvPr/>
        </p:nvGrpSpPr>
        <p:grpSpPr>
          <a:xfrm>
            <a:off x="-1028700" y="-2242611"/>
            <a:ext cx="20523235" cy="14074225"/>
            <a:chOff x="-1028700" y="-2242611"/>
            <a:chExt cx="20523235" cy="14074225"/>
          </a:xfrm>
        </p:grpSpPr>
        <p:sp>
          <p:nvSpPr>
            <p:cNvPr id="3" name="Freeform 4">
              <a:extLst>
                <a:ext uri="{FF2B5EF4-FFF2-40B4-BE49-F238E27FC236}">
                  <a16:creationId xmlns:a16="http://schemas.microsoft.com/office/drawing/2014/main" id="{CA046125-3B9E-4180-C3CE-6CFF2AE51B26}"/>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6">
              <a:extLst>
                <a:ext uri="{FF2B5EF4-FFF2-40B4-BE49-F238E27FC236}">
                  <a16:creationId xmlns:a16="http://schemas.microsoft.com/office/drawing/2014/main" id="{D85C2717-D4EA-4A6A-3748-49A9BB6CA190}"/>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B9E63977-279D-0425-0DA8-28E8917AA152}"/>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3">
              <a:extLst>
                <a:ext uri="{FF2B5EF4-FFF2-40B4-BE49-F238E27FC236}">
                  <a16:creationId xmlns:a16="http://schemas.microsoft.com/office/drawing/2014/main" id="{FEF323CF-9F24-BC7C-4E96-2389FB77BFB1}"/>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sp>
        <p:nvSpPr>
          <p:cNvPr id="7" name="TextBox 6">
            <a:extLst>
              <a:ext uri="{FF2B5EF4-FFF2-40B4-BE49-F238E27FC236}">
                <a16:creationId xmlns:a16="http://schemas.microsoft.com/office/drawing/2014/main" id="{FEE29D4B-36FE-1C78-7208-FE1D07887869}"/>
              </a:ext>
            </a:extLst>
          </p:cNvPr>
          <p:cNvSpPr txBox="1"/>
          <p:nvPr/>
        </p:nvSpPr>
        <p:spPr>
          <a:xfrm>
            <a:off x="4857498" y="-330762"/>
            <a:ext cx="8573003" cy="1912703"/>
          </a:xfrm>
          <a:prstGeom prst="rect">
            <a:avLst/>
          </a:prstGeom>
          <a:noFill/>
        </p:spPr>
        <p:txBody>
          <a:bodyPr wrap="square">
            <a:spAutoFit/>
          </a:bodyPr>
          <a:lstStyle/>
          <a:p>
            <a:pPr>
              <a:lnSpc>
                <a:spcPts val="15311"/>
              </a:lnSpc>
            </a:pPr>
            <a:r>
              <a:rPr lang="en-US" sz="9600" dirty="0">
                <a:solidFill>
                  <a:srgbClr val="2A4E50"/>
                </a:solidFill>
                <a:latin typeface="Chewy"/>
              </a:rPr>
              <a:t>Use Case Diagram</a:t>
            </a:r>
          </a:p>
        </p:txBody>
      </p:sp>
      <p:cxnSp>
        <p:nvCxnSpPr>
          <p:cNvPr id="10" name="Google Shape;1006;p68">
            <a:extLst>
              <a:ext uri="{FF2B5EF4-FFF2-40B4-BE49-F238E27FC236}">
                <a16:creationId xmlns:a16="http://schemas.microsoft.com/office/drawing/2014/main" id="{179E66B7-B21B-5F46-90E9-BC8CB883EA69}"/>
              </a:ext>
            </a:extLst>
          </p:cNvPr>
          <p:cNvCxnSpPr>
            <a:cxnSpLocks/>
          </p:cNvCxnSpPr>
          <p:nvPr/>
        </p:nvCxnSpPr>
        <p:spPr>
          <a:xfrm flipV="1">
            <a:off x="9144000" y="1409700"/>
            <a:ext cx="0" cy="8107994"/>
          </a:xfrm>
          <a:prstGeom prst="straightConnector1">
            <a:avLst/>
          </a:prstGeom>
          <a:noFill/>
          <a:ln w="38100" cap="flat" cmpd="sng">
            <a:solidFill>
              <a:srgbClr val="2A4E50"/>
            </a:solidFill>
            <a:prstDash val="solid"/>
            <a:round/>
            <a:headEnd type="none" w="med" len="med"/>
            <a:tailEnd type="none" w="med" len="med"/>
          </a:ln>
        </p:spPr>
      </p:cxnSp>
    </p:spTree>
    <p:extLst>
      <p:ext uri="{BB962C8B-B14F-4D97-AF65-F5344CB8AC3E}">
        <p14:creationId xmlns:p14="http://schemas.microsoft.com/office/powerpoint/2010/main" val="42619483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0-ppt_h/2"/>
                                          </p:val>
                                        </p:tav>
                                      </p:tavLst>
                                    </p:anim>
                                    <p:set>
                                      <p:cBhvr>
                                        <p:cTn id="8" dur="1" fill="hold">
                                          <p:stCondLst>
                                            <p:cond delay="499"/>
                                          </p:stCondLst>
                                        </p:cTn>
                                        <p:tgtEl>
                                          <p:spTgt spid="7"/>
                                        </p:tgtEl>
                                        <p:attrNameLst>
                                          <p:attrName>style.visibility</p:attrName>
                                        </p:attrNameLst>
                                      </p:cBhvr>
                                      <p:to>
                                        <p:strVal val="hidden"/>
                                      </p:to>
                                    </p:set>
                                  </p:childTnLst>
                                </p:cTn>
                              </p:par>
                              <p:par>
                                <p:cTn id="9" presetID="42" presetClass="exit" presetSubtype="0" fill="hold" nodeType="withEffect">
                                  <p:stCondLst>
                                    <p:cond delay="0"/>
                                  </p:stCondLst>
                                  <p:childTnLst>
                                    <p:animEffect transition="out" filter="fade">
                                      <p:cBhvr>
                                        <p:cTn id="10" dur="1000"/>
                                        <p:tgtEl>
                                          <p:spTgt spid="2"/>
                                        </p:tgtEl>
                                      </p:cBhvr>
                                    </p:animEffect>
                                    <p:anim calcmode="lin" valueType="num">
                                      <p:cBhvr>
                                        <p:cTn id="11" dur="1000"/>
                                        <p:tgtEl>
                                          <p:spTgt spid="2"/>
                                        </p:tgtEl>
                                        <p:attrNameLst>
                                          <p:attrName>ppt_x</p:attrName>
                                        </p:attrNameLst>
                                      </p:cBhvr>
                                      <p:tavLst>
                                        <p:tav tm="0">
                                          <p:val>
                                            <p:strVal val="ppt_x"/>
                                          </p:val>
                                        </p:tav>
                                        <p:tav tm="100000">
                                          <p:val>
                                            <p:strVal val="ppt_x"/>
                                          </p:val>
                                        </p:tav>
                                      </p:tavLst>
                                    </p:anim>
                                    <p:anim calcmode="lin" valueType="num">
                                      <p:cBhvr>
                                        <p:cTn id="12" dur="1000"/>
                                        <p:tgtEl>
                                          <p:spTgt spid="2"/>
                                        </p:tgtEl>
                                        <p:attrNameLst>
                                          <p:attrName>ppt_y</p:attrName>
                                        </p:attrNameLst>
                                      </p:cBhvr>
                                      <p:tavLst>
                                        <p:tav tm="0">
                                          <p:val>
                                            <p:strVal val="ppt_y"/>
                                          </p:val>
                                        </p:tav>
                                        <p:tav tm="100000">
                                          <p:val>
                                            <p:strVal val="ppt_y+.1"/>
                                          </p:val>
                                        </p:tav>
                                      </p:tavLst>
                                    </p:anim>
                                    <p:set>
                                      <p:cBhvr>
                                        <p:cTn id="13"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4605E-CA13-AF0F-B2CB-FE84435B56B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4BEB0EF-260B-0CFA-136A-C13B7EFB4281}"/>
              </a:ext>
            </a:extLst>
          </p:cNvPr>
          <p:cNvSpPr txBox="1"/>
          <p:nvPr/>
        </p:nvSpPr>
        <p:spPr>
          <a:xfrm>
            <a:off x="6111752" y="4187148"/>
            <a:ext cx="9353802" cy="1912703"/>
          </a:xfrm>
          <a:prstGeom prst="rect">
            <a:avLst/>
          </a:prstGeom>
          <a:noFill/>
        </p:spPr>
        <p:txBody>
          <a:bodyPr wrap="square">
            <a:spAutoFit/>
          </a:bodyPr>
          <a:lstStyle/>
          <a:p>
            <a:pPr>
              <a:lnSpc>
                <a:spcPts val="15311"/>
              </a:lnSpc>
            </a:pPr>
            <a:r>
              <a:rPr lang="en-US" sz="9600" dirty="0">
                <a:solidFill>
                  <a:srgbClr val="2A4E50"/>
                </a:solidFill>
                <a:latin typeface="Chewy"/>
              </a:rPr>
              <a:t>Class Diagram</a:t>
            </a:r>
          </a:p>
        </p:txBody>
      </p:sp>
      <p:sp>
        <p:nvSpPr>
          <p:cNvPr id="8" name="Freeform 5">
            <a:extLst>
              <a:ext uri="{FF2B5EF4-FFF2-40B4-BE49-F238E27FC236}">
                <a16:creationId xmlns:a16="http://schemas.microsoft.com/office/drawing/2014/main" id="{EC54EADD-3C57-7300-6A3B-AE774D8AF26D}"/>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4">
            <a:extLst>
              <a:ext uri="{FF2B5EF4-FFF2-40B4-BE49-F238E27FC236}">
                <a16:creationId xmlns:a16="http://schemas.microsoft.com/office/drawing/2014/main" id="{22DCD53F-7FDF-73C5-A205-1BFA081F5ADE}"/>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0" name="Freeform 6">
            <a:extLst>
              <a:ext uri="{FF2B5EF4-FFF2-40B4-BE49-F238E27FC236}">
                <a16:creationId xmlns:a16="http://schemas.microsoft.com/office/drawing/2014/main" id="{DCA6F14E-E76E-2A19-7708-42A7AED4CE7E}"/>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7">
            <a:extLst>
              <a:ext uri="{FF2B5EF4-FFF2-40B4-BE49-F238E27FC236}">
                <a16:creationId xmlns:a16="http://schemas.microsoft.com/office/drawing/2014/main" id="{F0B353BC-110D-3EC2-AEE9-F49B8389FA93}"/>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18676545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B8904-BFDE-D55A-05F3-949F87CA186A}"/>
            </a:ext>
          </a:extLst>
        </p:cNvPr>
        <p:cNvGrpSpPr/>
        <p:nvPr/>
      </p:nvGrpSpPr>
      <p:grpSpPr>
        <a:xfrm>
          <a:off x="0" y="0"/>
          <a:ext cx="0" cy="0"/>
          <a:chOff x="0" y="0"/>
          <a:chExt cx="0" cy="0"/>
        </a:xfrm>
      </p:grpSpPr>
      <p:pic>
        <p:nvPicPr>
          <p:cNvPr id="8" name="Picture 7" descr="A diagram of a computer">
            <a:extLst>
              <a:ext uri="{FF2B5EF4-FFF2-40B4-BE49-F238E27FC236}">
                <a16:creationId xmlns:a16="http://schemas.microsoft.com/office/drawing/2014/main" id="{9373A602-6954-BAA8-8957-201651BAE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0"/>
            <a:ext cx="18288000" cy="10287570"/>
          </a:xfrm>
          <a:prstGeom prst="rect">
            <a:avLst/>
          </a:prstGeom>
        </p:spPr>
      </p:pic>
      <p:sp>
        <p:nvSpPr>
          <p:cNvPr id="7" name="TextBox 6">
            <a:extLst>
              <a:ext uri="{FF2B5EF4-FFF2-40B4-BE49-F238E27FC236}">
                <a16:creationId xmlns:a16="http://schemas.microsoft.com/office/drawing/2014/main" id="{CBC79461-FFD7-E949-291E-6DA539D3F5BF}"/>
              </a:ext>
            </a:extLst>
          </p:cNvPr>
          <p:cNvSpPr txBox="1"/>
          <p:nvPr/>
        </p:nvSpPr>
        <p:spPr>
          <a:xfrm>
            <a:off x="5581398" y="-190500"/>
            <a:ext cx="7125203" cy="1912703"/>
          </a:xfrm>
          <a:prstGeom prst="rect">
            <a:avLst/>
          </a:prstGeom>
          <a:noFill/>
        </p:spPr>
        <p:txBody>
          <a:bodyPr wrap="square">
            <a:spAutoFit/>
          </a:bodyPr>
          <a:lstStyle/>
          <a:p>
            <a:pPr>
              <a:lnSpc>
                <a:spcPts val="15311"/>
              </a:lnSpc>
            </a:pPr>
            <a:r>
              <a:rPr lang="en-US" sz="9600" dirty="0">
                <a:solidFill>
                  <a:srgbClr val="2A4E50"/>
                </a:solidFill>
                <a:latin typeface="Chewy"/>
              </a:rPr>
              <a:t>Class Diagram</a:t>
            </a:r>
          </a:p>
        </p:txBody>
      </p:sp>
      <p:sp>
        <p:nvSpPr>
          <p:cNvPr id="9" name="Freeform 5">
            <a:extLst>
              <a:ext uri="{FF2B5EF4-FFF2-40B4-BE49-F238E27FC236}">
                <a16:creationId xmlns:a16="http://schemas.microsoft.com/office/drawing/2014/main" id="{B70FB312-A8FF-CA0D-DB82-4C76C20EC475}"/>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4">
            <a:extLst>
              <a:ext uri="{FF2B5EF4-FFF2-40B4-BE49-F238E27FC236}">
                <a16:creationId xmlns:a16="http://schemas.microsoft.com/office/drawing/2014/main" id="{6016E94B-B0E4-49A2-811D-A3647C5A5880}"/>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11" name="Freeform 6">
            <a:extLst>
              <a:ext uri="{FF2B5EF4-FFF2-40B4-BE49-F238E27FC236}">
                <a16:creationId xmlns:a16="http://schemas.microsoft.com/office/drawing/2014/main" id="{F5711DDB-5044-2A9A-3D29-52C471865E99}"/>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2" name="Freeform 7">
            <a:extLst>
              <a:ext uri="{FF2B5EF4-FFF2-40B4-BE49-F238E27FC236}">
                <a16:creationId xmlns:a16="http://schemas.microsoft.com/office/drawing/2014/main" id="{4B0F65E8-211F-E1BB-5081-286C0A471DB7}"/>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Tree>
    <p:extLst>
      <p:ext uri="{BB962C8B-B14F-4D97-AF65-F5344CB8AC3E}">
        <p14:creationId xmlns:p14="http://schemas.microsoft.com/office/powerpoint/2010/main" val="3995835202"/>
      </p:ext>
    </p:extLst>
  </p:cSld>
  <p:clrMapOvr>
    <a:masterClrMapping/>
  </p:clrMapOvr>
  <p:transition spd="slow" advClick="0" advTm="1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F97E1-D0C1-F678-702E-C1A3D1D23A82}"/>
            </a:ext>
          </a:extLst>
        </p:cNvPr>
        <p:cNvGrpSpPr/>
        <p:nvPr/>
      </p:nvGrpSpPr>
      <p:grpSpPr>
        <a:xfrm>
          <a:off x="0" y="0"/>
          <a:ext cx="0" cy="0"/>
          <a:chOff x="0" y="0"/>
          <a:chExt cx="0" cy="0"/>
        </a:xfrm>
      </p:grpSpPr>
      <p:pic>
        <p:nvPicPr>
          <p:cNvPr id="8" name="Picture 7" descr="A diagram of a computer">
            <a:extLst>
              <a:ext uri="{FF2B5EF4-FFF2-40B4-BE49-F238E27FC236}">
                <a16:creationId xmlns:a16="http://schemas.microsoft.com/office/drawing/2014/main" id="{B8DA54CB-7876-3BD8-9AB6-291FE943C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0"/>
            <a:ext cx="18288000" cy="10287570"/>
          </a:xfrm>
          <a:prstGeom prst="rect">
            <a:avLst/>
          </a:prstGeom>
        </p:spPr>
      </p:pic>
      <p:grpSp>
        <p:nvGrpSpPr>
          <p:cNvPr id="2" name="Group 1">
            <a:extLst>
              <a:ext uri="{FF2B5EF4-FFF2-40B4-BE49-F238E27FC236}">
                <a16:creationId xmlns:a16="http://schemas.microsoft.com/office/drawing/2014/main" id="{1A4D1974-C4B1-E87F-2463-BAD25A43F8C1}"/>
              </a:ext>
            </a:extLst>
          </p:cNvPr>
          <p:cNvGrpSpPr/>
          <p:nvPr/>
        </p:nvGrpSpPr>
        <p:grpSpPr>
          <a:xfrm>
            <a:off x="-1028700" y="-2242611"/>
            <a:ext cx="20523235" cy="14074225"/>
            <a:chOff x="-1028700" y="-2242611"/>
            <a:chExt cx="20523235" cy="14074225"/>
          </a:xfrm>
        </p:grpSpPr>
        <p:sp>
          <p:nvSpPr>
            <p:cNvPr id="3" name="Freeform 4">
              <a:extLst>
                <a:ext uri="{FF2B5EF4-FFF2-40B4-BE49-F238E27FC236}">
                  <a16:creationId xmlns:a16="http://schemas.microsoft.com/office/drawing/2014/main" id="{AB2147E3-7B65-1AB9-C2DE-AD05B6F3F223}"/>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6">
              <a:extLst>
                <a:ext uri="{FF2B5EF4-FFF2-40B4-BE49-F238E27FC236}">
                  <a16:creationId xmlns:a16="http://schemas.microsoft.com/office/drawing/2014/main" id="{B616607A-A1C6-402D-CCED-80D5AF46F205}"/>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5" name="Freeform 5">
              <a:extLst>
                <a:ext uri="{FF2B5EF4-FFF2-40B4-BE49-F238E27FC236}">
                  <a16:creationId xmlns:a16="http://schemas.microsoft.com/office/drawing/2014/main" id="{7B9448A6-BDDE-F64E-F508-FA375A103067}"/>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3">
              <a:extLst>
                <a:ext uri="{FF2B5EF4-FFF2-40B4-BE49-F238E27FC236}">
                  <a16:creationId xmlns:a16="http://schemas.microsoft.com/office/drawing/2014/main" id="{A6753CBA-9568-5943-4D36-BE912DF60892}"/>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sp>
        <p:nvSpPr>
          <p:cNvPr id="7" name="TextBox 6">
            <a:extLst>
              <a:ext uri="{FF2B5EF4-FFF2-40B4-BE49-F238E27FC236}">
                <a16:creationId xmlns:a16="http://schemas.microsoft.com/office/drawing/2014/main" id="{AB64FEA1-21E7-1C33-C0BC-FD98B76BE27F}"/>
              </a:ext>
            </a:extLst>
          </p:cNvPr>
          <p:cNvSpPr txBox="1"/>
          <p:nvPr/>
        </p:nvSpPr>
        <p:spPr>
          <a:xfrm>
            <a:off x="5581398" y="-190500"/>
            <a:ext cx="7125203" cy="1912703"/>
          </a:xfrm>
          <a:prstGeom prst="rect">
            <a:avLst/>
          </a:prstGeom>
          <a:noFill/>
        </p:spPr>
        <p:txBody>
          <a:bodyPr wrap="square">
            <a:spAutoFit/>
          </a:bodyPr>
          <a:lstStyle/>
          <a:p>
            <a:pPr>
              <a:lnSpc>
                <a:spcPts val="15311"/>
              </a:lnSpc>
            </a:pPr>
            <a:r>
              <a:rPr lang="en-US" sz="9600" dirty="0">
                <a:solidFill>
                  <a:srgbClr val="2A4E50"/>
                </a:solidFill>
                <a:latin typeface="Chewy"/>
              </a:rPr>
              <a:t>Class Diagram</a:t>
            </a:r>
          </a:p>
        </p:txBody>
      </p:sp>
    </p:spTree>
    <p:extLst>
      <p:ext uri="{BB962C8B-B14F-4D97-AF65-F5344CB8AC3E}">
        <p14:creationId xmlns:p14="http://schemas.microsoft.com/office/powerpoint/2010/main" val="24951820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0-ppt_h/2"/>
                                          </p:val>
                                        </p:tav>
                                      </p:tavLst>
                                    </p:anim>
                                    <p:set>
                                      <p:cBhvr>
                                        <p:cTn id="8" dur="1" fill="hold">
                                          <p:stCondLst>
                                            <p:cond delay="499"/>
                                          </p:stCondLst>
                                        </p:cTn>
                                        <p:tgtEl>
                                          <p:spTgt spid="7"/>
                                        </p:tgtEl>
                                        <p:attrNameLst>
                                          <p:attrName>style.visibility</p:attrName>
                                        </p:attrNameLst>
                                      </p:cBhvr>
                                      <p:to>
                                        <p:strVal val="hidden"/>
                                      </p:to>
                                    </p:set>
                                  </p:childTnLst>
                                </p:cTn>
                              </p:par>
                              <p:par>
                                <p:cTn id="9" presetID="42" presetClass="exit" presetSubtype="0" fill="hold" nodeType="withEffect">
                                  <p:stCondLst>
                                    <p:cond delay="0"/>
                                  </p:stCondLst>
                                  <p:childTnLst>
                                    <p:animEffect transition="out" filter="fade">
                                      <p:cBhvr>
                                        <p:cTn id="10" dur="1000"/>
                                        <p:tgtEl>
                                          <p:spTgt spid="2"/>
                                        </p:tgtEl>
                                      </p:cBhvr>
                                    </p:animEffect>
                                    <p:anim calcmode="lin" valueType="num">
                                      <p:cBhvr>
                                        <p:cTn id="11" dur="1000"/>
                                        <p:tgtEl>
                                          <p:spTgt spid="2"/>
                                        </p:tgtEl>
                                        <p:attrNameLst>
                                          <p:attrName>ppt_x</p:attrName>
                                        </p:attrNameLst>
                                      </p:cBhvr>
                                      <p:tavLst>
                                        <p:tav tm="0">
                                          <p:val>
                                            <p:strVal val="ppt_x"/>
                                          </p:val>
                                        </p:tav>
                                        <p:tav tm="100000">
                                          <p:val>
                                            <p:strVal val="ppt_x"/>
                                          </p:val>
                                        </p:tav>
                                      </p:tavLst>
                                    </p:anim>
                                    <p:anim calcmode="lin" valueType="num">
                                      <p:cBhvr>
                                        <p:cTn id="12" dur="1000"/>
                                        <p:tgtEl>
                                          <p:spTgt spid="2"/>
                                        </p:tgtEl>
                                        <p:attrNameLst>
                                          <p:attrName>ppt_y</p:attrName>
                                        </p:attrNameLst>
                                      </p:cBhvr>
                                      <p:tavLst>
                                        <p:tav tm="0">
                                          <p:val>
                                            <p:strVal val="ppt_y"/>
                                          </p:val>
                                        </p:tav>
                                        <p:tav tm="100000">
                                          <p:val>
                                            <p:strVal val="ppt_y+.1"/>
                                          </p:val>
                                        </p:tav>
                                      </p:tavLst>
                                    </p:anim>
                                    <p:set>
                                      <p:cBhvr>
                                        <p:cTn id="13"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50651-D265-3A18-84F2-647C0DB249C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14754B7-1131-E27F-D1C5-24D87258123B}"/>
              </a:ext>
            </a:extLst>
          </p:cNvPr>
          <p:cNvSpPr txBox="1"/>
          <p:nvPr/>
        </p:nvSpPr>
        <p:spPr>
          <a:xfrm>
            <a:off x="4724400" y="4187148"/>
            <a:ext cx="9353802" cy="1912703"/>
          </a:xfrm>
          <a:prstGeom prst="rect">
            <a:avLst/>
          </a:prstGeom>
          <a:noFill/>
        </p:spPr>
        <p:txBody>
          <a:bodyPr wrap="square">
            <a:spAutoFit/>
          </a:bodyPr>
          <a:lstStyle/>
          <a:p>
            <a:pPr>
              <a:lnSpc>
                <a:spcPts val="15311"/>
              </a:lnSpc>
            </a:pPr>
            <a:r>
              <a:rPr lang="en-US" sz="9600" dirty="0">
                <a:solidFill>
                  <a:srgbClr val="2A4E50"/>
                </a:solidFill>
                <a:latin typeface="Chewy"/>
              </a:rPr>
              <a:t>Sequence Diagram</a:t>
            </a:r>
          </a:p>
        </p:txBody>
      </p:sp>
      <p:sp>
        <p:nvSpPr>
          <p:cNvPr id="8" name="Freeform 5">
            <a:extLst>
              <a:ext uri="{FF2B5EF4-FFF2-40B4-BE49-F238E27FC236}">
                <a16:creationId xmlns:a16="http://schemas.microsoft.com/office/drawing/2014/main" id="{21FC7A74-BABF-AEAA-12B7-056264FCFE2F}"/>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4">
            <a:extLst>
              <a:ext uri="{FF2B5EF4-FFF2-40B4-BE49-F238E27FC236}">
                <a16:creationId xmlns:a16="http://schemas.microsoft.com/office/drawing/2014/main" id="{D28AF18C-A5CD-BFF6-93E9-0E9178E29068}"/>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0" name="Freeform 6">
            <a:extLst>
              <a:ext uri="{FF2B5EF4-FFF2-40B4-BE49-F238E27FC236}">
                <a16:creationId xmlns:a16="http://schemas.microsoft.com/office/drawing/2014/main" id="{06FDF1BD-70FC-C746-759A-EBB95C8E2091}"/>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7">
            <a:extLst>
              <a:ext uri="{FF2B5EF4-FFF2-40B4-BE49-F238E27FC236}">
                <a16:creationId xmlns:a16="http://schemas.microsoft.com/office/drawing/2014/main" id="{2935464E-1991-7629-2671-FAD8950C1D4A}"/>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4906218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D48A0-4712-E984-ADBC-CFEB0FC10B17}"/>
            </a:ext>
          </a:extLst>
        </p:cNvPr>
        <p:cNvGrpSpPr/>
        <p:nvPr/>
      </p:nvGrpSpPr>
      <p:grpSpPr>
        <a:xfrm>
          <a:off x="0" y="0"/>
          <a:ext cx="0" cy="0"/>
          <a:chOff x="0" y="0"/>
          <a:chExt cx="0" cy="0"/>
        </a:xfrm>
      </p:grpSpPr>
      <p:pic>
        <p:nvPicPr>
          <p:cNvPr id="10" name="Picture 9" descr="A diagram of a project&#10;&#10;Description automatically generated">
            <a:extLst>
              <a:ext uri="{FF2B5EF4-FFF2-40B4-BE49-F238E27FC236}">
                <a16:creationId xmlns:a16="http://schemas.microsoft.com/office/drawing/2014/main" id="{51D21CFD-7A18-918A-9201-99A28124F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601" y="31173"/>
            <a:ext cx="9296399" cy="10065327"/>
          </a:xfrm>
          <a:prstGeom prst="rect">
            <a:avLst/>
          </a:prstGeom>
        </p:spPr>
      </p:pic>
      <p:pic>
        <p:nvPicPr>
          <p:cNvPr id="9" name="Picture 8" descr="A diagram of a diagram&#10;&#10;Description automatically generated">
            <a:extLst>
              <a:ext uri="{FF2B5EF4-FFF2-40B4-BE49-F238E27FC236}">
                <a16:creationId xmlns:a16="http://schemas.microsoft.com/office/drawing/2014/main" id="{953200E5-3C8F-22FF-56D1-E0A65B28C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8686011" cy="10096501"/>
          </a:xfrm>
          <a:prstGeom prst="rect">
            <a:avLst/>
          </a:prstGeom>
        </p:spPr>
      </p:pic>
      <p:sp>
        <p:nvSpPr>
          <p:cNvPr id="7" name="TextBox 6">
            <a:extLst>
              <a:ext uri="{FF2B5EF4-FFF2-40B4-BE49-F238E27FC236}">
                <a16:creationId xmlns:a16="http://schemas.microsoft.com/office/drawing/2014/main" id="{8396FFD1-A3E0-6219-0B08-444AA91F0FA3}"/>
              </a:ext>
            </a:extLst>
          </p:cNvPr>
          <p:cNvSpPr txBox="1"/>
          <p:nvPr/>
        </p:nvSpPr>
        <p:spPr>
          <a:xfrm>
            <a:off x="4876800" y="-182511"/>
            <a:ext cx="10210800" cy="1912703"/>
          </a:xfrm>
          <a:prstGeom prst="rect">
            <a:avLst/>
          </a:prstGeom>
          <a:noFill/>
        </p:spPr>
        <p:txBody>
          <a:bodyPr wrap="square">
            <a:spAutoFit/>
          </a:bodyPr>
          <a:lstStyle/>
          <a:p>
            <a:pPr>
              <a:lnSpc>
                <a:spcPts val="15311"/>
              </a:lnSpc>
            </a:pPr>
            <a:r>
              <a:rPr lang="en-US" sz="9600" dirty="0">
                <a:solidFill>
                  <a:srgbClr val="2A4E50"/>
                </a:solidFill>
                <a:latin typeface="Chewy"/>
              </a:rPr>
              <a:t>Sequence  Diagram</a:t>
            </a:r>
          </a:p>
        </p:txBody>
      </p:sp>
      <p:cxnSp>
        <p:nvCxnSpPr>
          <p:cNvPr id="11" name="Google Shape;1006;p68">
            <a:extLst>
              <a:ext uri="{FF2B5EF4-FFF2-40B4-BE49-F238E27FC236}">
                <a16:creationId xmlns:a16="http://schemas.microsoft.com/office/drawing/2014/main" id="{29A0D6CF-1809-A7CA-8976-1005347E4F3F}"/>
              </a:ext>
            </a:extLst>
          </p:cNvPr>
          <p:cNvCxnSpPr>
            <a:cxnSpLocks/>
          </p:cNvCxnSpPr>
          <p:nvPr/>
        </p:nvCxnSpPr>
        <p:spPr>
          <a:xfrm flipV="1">
            <a:off x="8839200" y="1638300"/>
            <a:ext cx="0" cy="8107994"/>
          </a:xfrm>
          <a:prstGeom prst="straightConnector1">
            <a:avLst/>
          </a:prstGeom>
          <a:noFill/>
          <a:ln w="38100" cap="flat" cmpd="sng">
            <a:solidFill>
              <a:srgbClr val="2A4E50"/>
            </a:solidFill>
            <a:prstDash val="solid"/>
            <a:round/>
            <a:headEnd type="none" w="med" len="med"/>
            <a:tailEnd type="none" w="med" len="med"/>
          </a:ln>
        </p:spPr>
      </p:cxnSp>
      <p:sp>
        <p:nvSpPr>
          <p:cNvPr id="14" name="Freeform 5">
            <a:extLst>
              <a:ext uri="{FF2B5EF4-FFF2-40B4-BE49-F238E27FC236}">
                <a16:creationId xmlns:a16="http://schemas.microsoft.com/office/drawing/2014/main" id="{3B047003-475F-D5BE-573A-8F5728885241}"/>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4">
            <a:extLst>
              <a:ext uri="{FF2B5EF4-FFF2-40B4-BE49-F238E27FC236}">
                <a16:creationId xmlns:a16="http://schemas.microsoft.com/office/drawing/2014/main" id="{D2EB0894-48B5-7797-31FD-BCB2287ED71E}"/>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16" name="Freeform 6">
            <a:extLst>
              <a:ext uri="{FF2B5EF4-FFF2-40B4-BE49-F238E27FC236}">
                <a16:creationId xmlns:a16="http://schemas.microsoft.com/office/drawing/2014/main" id="{83B875EB-9297-FF09-05C2-E76400F696E0}"/>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7" name="Freeform 7">
            <a:extLst>
              <a:ext uri="{FF2B5EF4-FFF2-40B4-BE49-F238E27FC236}">
                <a16:creationId xmlns:a16="http://schemas.microsoft.com/office/drawing/2014/main" id="{3167A2DF-9B2C-A58D-0005-754E949BB840}"/>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Tree>
    <p:extLst>
      <p:ext uri="{BB962C8B-B14F-4D97-AF65-F5344CB8AC3E}">
        <p14:creationId xmlns:p14="http://schemas.microsoft.com/office/powerpoint/2010/main" val="2465867701"/>
      </p:ext>
    </p:extLst>
  </p:cSld>
  <p:clrMapOvr>
    <a:masterClrMapping/>
  </p:clrMapOvr>
  <p:transition spd="slow" advClick="0" advTm="1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BAF6C-5247-9F17-8C00-0915B0F41731}"/>
            </a:ext>
          </a:extLst>
        </p:cNvPr>
        <p:cNvGrpSpPr/>
        <p:nvPr/>
      </p:nvGrpSpPr>
      <p:grpSpPr>
        <a:xfrm>
          <a:off x="0" y="0"/>
          <a:ext cx="0" cy="0"/>
          <a:chOff x="0" y="0"/>
          <a:chExt cx="0" cy="0"/>
        </a:xfrm>
      </p:grpSpPr>
      <p:pic>
        <p:nvPicPr>
          <p:cNvPr id="10" name="Picture 9" descr="A diagram of a project&#10;&#10;Description automatically generated">
            <a:extLst>
              <a:ext uri="{FF2B5EF4-FFF2-40B4-BE49-F238E27FC236}">
                <a16:creationId xmlns:a16="http://schemas.microsoft.com/office/drawing/2014/main" id="{74401F34-32EC-80B4-DA0B-DB93AAE79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603" y="31173"/>
            <a:ext cx="9296397" cy="10065327"/>
          </a:xfrm>
          <a:prstGeom prst="rect">
            <a:avLst/>
          </a:prstGeom>
        </p:spPr>
      </p:pic>
      <p:pic>
        <p:nvPicPr>
          <p:cNvPr id="9" name="Picture 8" descr="A diagram of a diagram&#10;&#10;Description automatically generated">
            <a:extLst>
              <a:ext uri="{FF2B5EF4-FFF2-40B4-BE49-F238E27FC236}">
                <a16:creationId xmlns:a16="http://schemas.microsoft.com/office/drawing/2014/main" id="{AE8C26F0-C70D-D7A6-482E-B8A50EF09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8686799" cy="10096501"/>
          </a:xfrm>
          <a:prstGeom prst="rect">
            <a:avLst/>
          </a:prstGeom>
        </p:spPr>
      </p:pic>
      <p:grpSp>
        <p:nvGrpSpPr>
          <p:cNvPr id="2" name="Group 1">
            <a:extLst>
              <a:ext uri="{FF2B5EF4-FFF2-40B4-BE49-F238E27FC236}">
                <a16:creationId xmlns:a16="http://schemas.microsoft.com/office/drawing/2014/main" id="{83D62A37-A4BF-684C-BD49-2EFE27DEFF8C}"/>
              </a:ext>
            </a:extLst>
          </p:cNvPr>
          <p:cNvGrpSpPr/>
          <p:nvPr/>
        </p:nvGrpSpPr>
        <p:grpSpPr>
          <a:xfrm>
            <a:off x="-1028700" y="-2242611"/>
            <a:ext cx="20523235" cy="14074225"/>
            <a:chOff x="-1028700" y="-2242611"/>
            <a:chExt cx="20523235" cy="14074225"/>
          </a:xfrm>
        </p:grpSpPr>
        <p:sp>
          <p:nvSpPr>
            <p:cNvPr id="3" name="Freeform 4">
              <a:extLst>
                <a:ext uri="{FF2B5EF4-FFF2-40B4-BE49-F238E27FC236}">
                  <a16:creationId xmlns:a16="http://schemas.microsoft.com/office/drawing/2014/main" id="{C2179AB3-FB24-9800-3F82-1C414A26F088}"/>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6">
              <a:extLst>
                <a:ext uri="{FF2B5EF4-FFF2-40B4-BE49-F238E27FC236}">
                  <a16:creationId xmlns:a16="http://schemas.microsoft.com/office/drawing/2014/main" id="{72B08A9E-F0B0-32AF-FE8C-362F12CE9843}"/>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404E9389-D50F-0671-82A6-B054F34E4984}"/>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3">
              <a:extLst>
                <a:ext uri="{FF2B5EF4-FFF2-40B4-BE49-F238E27FC236}">
                  <a16:creationId xmlns:a16="http://schemas.microsoft.com/office/drawing/2014/main" id="{920483B2-B8A9-8322-F72E-5DF33D4B3E11}"/>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sp>
        <p:nvSpPr>
          <p:cNvPr id="7" name="TextBox 6">
            <a:extLst>
              <a:ext uri="{FF2B5EF4-FFF2-40B4-BE49-F238E27FC236}">
                <a16:creationId xmlns:a16="http://schemas.microsoft.com/office/drawing/2014/main" id="{E73C49FC-2D29-9E81-9BF2-62AD4DBD9C02}"/>
              </a:ext>
            </a:extLst>
          </p:cNvPr>
          <p:cNvSpPr txBox="1"/>
          <p:nvPr/>
        </p:nvSpPr>
        <p:spPr>
          <a:xfrm>
            <a:off x="4876800" y="-182511"/>
            <a:ext cx="10210800" cy="1912703"/>
          </a:xfrm>
          <a:prstGeom prst="rect">
            <a:avLst/>
          </a:prstGeom>
          <a:noFill/>
        </p:spPr>
        <p:txBody>
          <a:bodyPr wrap="square">
            <a:spAutoFit/>
          </a:bodyPr>
          <a:lstStyle/>
          <a:p>
            <a:pPr>
              <a:lnSpc>
                <a:spcPts val="15311"/>
              </a:lnSpc>
            </a:pPr>
            <a:r>
              <a:rPr lang="en-US" sz="9600" dirty="0">
                <a:solidFill>
                  <a:srgbClr val="2A4E50"/>
                </a:solidFill>
                <a:latin typeface="Chewy"/>
              </a:rPr>
              <a:t>Sequence  Diagram</a:t>
            </a:r>
          </a:p>
        </p:txBody>
      </p:sp>
      <p:cxnSp>
        <p:nvCxnSpPr>
          <p:cNvPr id="11" name="Google Shape;1006;p68">
            <a:extLst>
              <a:ext uri="{FF2B5EF4-FFF2-40B4-BE49-F238E27FC236}">
                <a16:creationId xmlns:a16="http://schemas.microsoft.com/office/drawing/2014/main" id="{4D7AF5D6-AE18-7B65-AC62-4B81EBB74078}"/>
              </a:ext>
            </a:extLst>
          </p:cNvPr>
          <p:cNvCxnSpPr>
            <a:cxnSpLocks/>
          </p:cNvCxnSpPr>
          <p:nvPr/>
        </p:nvCxnSpPr>
        <p:spPr>
          <a:xfrm flipV="1">
            <a:off x="8839200" y="1638300"/>
            <a:ext cx="0" cy="8107994"/>
          </a:xfrm>
          <a:prstGeom prst="straightConnector1">
            <a:avLst/>
          </a:prstGeom>
          <a:noFill/>
          <a:ln w="38100" cap="flat" cmpd="sng">
            <a:solidFill>
              <a:srgbClr val="2A4E50"/>
            </a:solidFill>
            <a:prstDash val="solid"/>
            <a:round/>
            <a:headEnd type="none" w="med" len="med"/>
            <a:tailEnd type="none" w="med" len="med"/>
          </a:ln>
        </p:spPr>
      </p:cxnSp>
    </p:spTree>
    <p:extLst>
      <p:ext uri="{BB962C8B-B14F-4D97-AF65-F5344CB8AC3E}">
        <p14:creationId xmlns:p14="http://schemas.microsoft.com/office/powerpoint/2010/main" val="502403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0-ppt_h/2"/>
                                          </p:val>
                                        </p:tav>
                                      </p:tavLst>
                                    </p:anim>
                                    <p:set>
                                      <p:cBhvr>
                                        <p:cTn id="8" dur="1" fill="hold">
                                          <p:stCondLst>
                                            <p:cond delay="499"/>
                                          </p:stCondLst>
                                        </p:cTn>
                                        <p:tgtEl>
                                          <p:spTgt spid="7"/>
                                        </p:tgtEl>
                                        <p:attrNameLst>
                                          <p:attrName>style.visibility</p:attrName>
                                        </p:attrNameLst>
                                      </p:cBhvr>
                                      <p:to>
                                        <p:strVal val="hidden"/>
                                      </p:to>
                                    </p:set>
                                  </p:childTnLst>
                                </p:cTn>
                              </p:par>
                              <p:par>
                                <p:cTn id="9" presetID="42" presetClass="exit" presetSubtype="0" fill="hold" nodeType="withEffect">
                                  <p:stCondLst>
                                    <p:cond delay="0"/>
                                  </p:stCondLst>
                                  <p:childTnLst>
                                    <p:animEffect transition="out" filter="fade">
                                      <p:cBhvr>
                                        <p:cTn id="10" dur="1000"/>
                                        <p:tgtEl>
                                          <p:spTgt spid="2"/>
                                        </p:tgtEl>
                                      </p:cBhvr>
                                    </p:animEffect>
                                    <p:anim calcmode="lin" valueType="num">
                                      <p:cBhvr>
                                        <p:cTn id="11" dur="1000"/>
                                        <p:tgtEl>
                                          <p:spTgt spid="2"/>
                                        </p:tgtEl>
                                        <p:attrNameLst>
                                          <p:attrName>ppt_x</p:attrName>
                                        </p:attrNameLst>
                                      </p:cBhvr>
                                      <p:tavLst>
                                        <p:tav tm="0">
                                          <p:val>
                                            <p:strVal val="ppt_x"/>
                                          </p:val>
                                        </p:tav>
                                        <p:tav tm="100000">
                                          <p:val>
                                            <p:strVal val="ppt_x"/>
                                          </p:val>
                                        </p:tav>
                                      </p:tavLst>
                                    </p:anim>
                                    <p:anim calcmode="lin" valueType="num">
                                      <p:cBhvr>
                                        <p:cTn id="12" dur="1000"/>
                                        <p:tgtEl>
                                          <p:spTgt spid="2"/>
                                        </p:tgtEl>
                                        <p:attrNameLst>
                                          <p:attrName>ppt_y</p:attrName>
                                        </p:attrNameLst>
                                      </p:cBhvr>
                                      <p:tavLst>
                                        <p:tav tm="0">
                                          <p:val>
                                            <p:strVal val="ppt_y"/>
                                          </p:val>
                                        </p:tav>
                                        <p:tav tm="100000">
                                          <p:val>
                                            <p:strVal val="ppt_y+.1"/>
                                          </p:val>
                                        </p:tav>
                                      </p:tavLst>
                                    </p:anim>
                                    <p:set>
                                      <p:cBhvr>
                                        <p:cTn id="13"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87F52-B537-0FC5-DF6C-C2F9E9A0616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3F5BEC3-6FC4-0539-C3FE-4EB9A4F5845B}"/>
              </a:ext>
            </a:extLst>
          </p:cNvPr>
          <p:cNvSpPr txBox="1"/>
          <p:nvPr/>
        </p:nvSpPr>
        <p:spPr>
          <a:xfrm>
            <a:off x="8001000" y="4187148"/>
            <a:ext cx="2286000" cy="1912703"/>
          </a:xfrm>
          <a:prstGeom prst="rect">
            <a:avLst/>
          </a:prstGeom>
          <a:noFill/>
        </p:spPr>
        <p:txBody>
          <a:bodyPr wrap="square">
            <a:spAutoFit/>
          </a:bodyPr>
          <a:lstStyle/>
          <a:p>
            <a:pPr>
              <a:lnSpc>
                <a:spcPts val="15311"/>
              </a:lnSpc>
            </a:pPr>
            <a:r>
              <a:rPr lang="en-US" sz="9600" dirty="0">
                <a:solidFill>
                  <a:srgbClr val="2A4E50"/>
                </a:solidFill>
                <a:latin typeface="Chewy"/>
              </a:rPr>
              <a:t>ERD</a:t>
            </a:r>
          </a:p>
        </p:txBody>
      </p:sp>
      <p:sp>
        <p:nvSpPr>
          <p:cNvPr id="8" name="Freeform 5">
            <a:extLst>
              <a:ext uri="{FF2B5EF4-FFF2-40B4-BE49-F238E27FC236}">
                <a16:creationId xmlns:a16="http://schemas.microsoft.com/office/drawing/2014/main" id="{778F31A2-6C5F-2784-8D87-D97D01C80915}"/>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4">
            <a:extLst>
              <a:ext uri="{FF2B5EF4-FFF2-40B4-BE49-F238E27FC236}">
                <a16:creationId xmlns:a16="http://schemas.microsoft.com/office/drawing/2014/main" id="{5B7F6DE2-98A5-6757-E34C-2C1CE4D88413}"/>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0" name="Freeform 6">
            <a:extLst>
              <a:ext uri="{FF2B5EF4-FFF2-40B4-BE49-F238E27FC236}">
                <a16:creationId xmlns:a16="http://schemas.microsoft.com/office/drawing/2014/main" id="{E3A7806A-110C-11A4-0568-02605C9E2FC8}"/>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7">
            <a:extLst>
              <a:ext uri="{FF2B5EF4-FFF2-40B4-BE49-F238E27FC236}">
                <a16:creationId xmlns:a16="http://schemas.microsoft.com/office/drawing/2014/main" id="{9A4C7B13-F0D5-9468-88DE-5585E7A6C07B}"/>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23899104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074878F-43D8-6668-6E57-9D2AEA044743}"/>
              </a:ext>
            </a:extLst>
          </p:cNvPr>
          <p:cNvGrpSpPr/>
          <p:nvPr/>
        </p:nvGrpSpPr>
        <p:grpSpPr>
          <a:xfrm>
            <a:off x="6932813" y="3119869"/>
            <a:ext cx="4422373" cy="4047262"/>
            <a:chOff x="7083827" y="2301094"/>
            <a:chExt cx="4422373" cy="4047262"/>
          </a:xfrm>
        </p:grpSpPr>
        <p:sp>
          <p:nvSpPr>
            <p:cNvPr id="11" name="TextBox 10">
              <a:extLst>
                <a:ext uri="{FF2B5EF4-FFF2-40B4-BE49-F238E27FC236}">
                  <a16:creationId xmlns:a16="http://schemas.microsoft.com/office/drawing/2014/main" id="{C0969308-83DD-DD9E-4333-A55397670363}"/>
                </a:ext>
              </a:extLst>
            </p:cNvPr>
            <p:cNvSpPr txBox="1"/>
            <p:nvPr/>
          </p:nvSpPr>
          <p:spPr>
            <a:xfrm>
              <a:off x="7353300" y="2301094"/>
              <a:ext cx="3850872" cy="4047262"/>
            </a:xfrm>
            <a:prstGeom prst="rect">
              <a:avLst/>
            </a:prstGeom>
            <a:noFill/>
          </p:spPr>
          <p:txBody>
            <a:bodyPr wrap="square">
              <a:spAutoFit/>
            </a:bodyPr>
            <a:lstStyle/>
            <a:p>
              <a:r>
                <a:rPr lang="en-US" sz="23900" dirty="0">
                  <a:solidFill>
                    <a:srgbClr val="2A4E50"/>
                  </a:solidFill>
                  <a:latin typeface="Chewy"/>
                </a:rPr>
                <a:t>01</a:t>
              </a:r>
              <a:endParaRPr lang="en-US" sz="1800" dirty="0">
                <a:solidFill>
                  <a:srgbClr val="2A4E50"/>
                </a:solidFill>
                <a:latin typeface="Chewy"/>
              </a:endParaRPr>
            </a:p>
            <a:p>
              <a:endParaRPr lang="en-US" dirty="0"/>
            </a:p>
          </p:txBody>
        </p:sp>
        <p:sp>
          <p:nvSpPr>
            <p:cNvPr id="12" name="TextBox 11">
              <a:extLst>
                <a:ext uri="{FF2B5EF4-FFF2-40B4-BE49-F238E27FC236}">
                  <a16:creationId xmlns:a16="http://schemas.microsoft.com/office/drawing/2014/main" id="{D1080625-18FC-BC33-8964-AF8FA34CFAB8}"/>
                </a:ext>
              </a:extLst>
            </p:cNvPr>
            <p:cNvSpPr txBox="1"/>
            <p:nvPr/>
          </p:nvSpPr>
          <p:spPr>
            <a:xfrm>
              <a:off x="7083827" y="5586356"/>
              <a:ext cx="4422373" cy="633700"/>
            </a:xfrm>
            <a:prstGeom prst="rect">
              <a:avLst/>
            </a:prstGeom>
            <a:noFill/>
          </p:spPr>
          <p:txBody>
            <a:bodyPr wrap="square">
              <a:spAutoFit/>
            </a:bodyPr>
            <a:lstStyle/>
            <a:p>
              <a:pPr>
                <a:lnSpc>
                  <a:spcPts val="4536"/>
                </a:lnSpc>
              </a:pPr>
              <a:r>
                <a:rPr lang="en-US" sz="3600" spc="625" dirty="0">
                  <a:solidFill>
                    <a:srgbClr val="494140"/>
                  </a:solidFill>
                  <a:latin typeface="Inter Bold"/>
                </a:rPr>
                <a:t>Introduction</a:t>
              </a:r>
              <a:endParaRPr lang="en-US" sz="2800" spc="625" dirty="0">
                <a:solidFill>
                  <a:srgbClr val="494140"/>
                </a:solidFill>
                <a:latin typeface="Inter Bold"/>
              </a:endParaRPr>
            </a:p>
          </p:txBody>
        </p:sp>
      </p:grpSp>
      <p:sp>
        <p:nvSpPr>
          <p:cNvPr id="17" name="Freeform 5">
            <a:extLst>
              <a:ext uri="{FF2B5EF4-FFF2-40B4-BE49-F238E27FC236}">
                <a16:creationId xmlns:a16="http://schemas.microsoft.com/office/drawing/2014/main" id="{41C394DF-A580-712C-C66D-5D22D8507FD5}"/>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4">
            <a:extLst>
              <a:ext uri="{FF2B5EF4-FFF2-40B4-BE49-F238E27FC236}">
                <a16:creationId xmlns:a16="http://schemas.microsoft.com/office/drawing/2014/main" id="{65953836-91DC-009F-499C-BD363298EFA4}"/>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9" name="Freeform 6">
            <a:extLst>
              <a:ext uri="{FF2B5EF4-FFF2-40B4-BE49-F238E27FC236}">
                <a16:creationId xmlns:a16="http://schemas.microsoft.com/office/drawing/2014/main" id="{852ED9E2-463E-599B-F90D-FEC009A7F70D}"/>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Freeform 7">
            <a:extLst>
              <a:ext uri="{FF2B5EF4-FFF2-40B4-BE49-F238E27FC236}">
                <a16:creationId xmlns:a16="http://schemas.microsoft.com/office/drawing/2014/main" id="{56429889-BF3D-7607-4A26-2068F92C0CBC}"/>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29855501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1+#ppt_w/2"/>
                                          </p:val>
                                        </p:tav>
                                        <p:tav tm="100000">
                                          <p:val>
                                            <p:strVal val="#ppt_x"/>
                                          </p:val>
                                        </p:tav>
                                      </p:tavLst>
                                    </p:anim>
                                    <p:anim calcmode="lin" valueType="num">
                                      <p:cBhvr additive="base">
                                        <p:cTn id="2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06743-6373-408F-0B2B-62A7EF75B973}"/>
            </a:ext>
          </a:extLst>
        </p:cNvPr>
        <p:cNvGrpSpPr/>
        <p:nvPr/>
      </p:nvGrpSpPr>
      <p:grpSpPr>
        <a:xfrm>
          <a:off x="0" y="0"/>
          <a:ext cx="0" cy="0"/>
          <a:chOff x="0" y="0"/>
          <a:chExt cx="0" cy="0"/>
        </a:xfrm>
      </p:grpSpPr>
      <p:pic>
        <p:nvPicPr>
          <p:cNvPr id="8" name="Picture 7" descr="A diagram of a company&#10;&#10;Description automatically generated">
            <a:extLst>
              <a:ext uri="{FF2B5EF4-FFF2-40B4-BE49-F238E27FC236}">
                <a16:creationId xmlns:a16="http://schemas.microsoft.com/office/drawing/2014/main" id="{3E576CF3-4064-97E4-B8D5-3BE5083EBB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18288000" cy="10287001"/>
          </a:xfrm>
          <a:prstGeom prst="rect">
            <a:avLst/>
          </a:prstGeom>
        </p:spPr>
      </p:pic>
      <p:sp>
        <p:nvSpPr>
          <p:cNvPr id="7" name="TextBox 6">
            <a:extLst>
              <a:ext uri="{FF2B5EF4-FFF2-40B4-BE49-F238E27FC236}">
                <a16:creationId xmlns:a16="http://schemas.microsoft.com/office/drawing/2014/main" id="{A5A13C1A-73E3-C843-F3B3-0779A2A5193D}"/>
              </a:ext>
            </a:extLst>
          </p:cNvPr>
          <p:cNvSpPr txBox="1"/>
          <p:nvPr/>
        </p:nvSpPr>
        <p:spPr>
          <a:xfrm>
            <a:off x="8061324" y="-190500"/>
            <a:ext cx="2165351" cy="1912703"/>
          </a:xfrm>
          <a:prstGeom prst="rect">
            <a:avLst/>
          </a:prstGeom>
          <a:noFill/>
        </p:spPr>
        <p:txBody>
          <a:bodyPr wrap="square">
            <a:spAutoFit/>
          </a:bodyPr>
          <a:lstStyle/>
          <a:p>
            <a:pPr>
              <a:lnSpc>
                <a:spcPts val="15311"/>
              </a:lnSpc>
            </a:pPr>
            <a:r>
              <a:rPr lang="en-US" sz="9600" dirty="0">
                <a:solidFill>
                  <a:srgbClr val="2A4E50"/>
                </a:solidFill>
                <a:latin typeface="Chewy"/>
              </a:rPr>
              <a:t>ERD</a:t>
            </a:r>
          </a:p>
        </p:txBody>
      </p:sp>
      <p:sp>
        <p:nvSpPr>
          <p:cNvPr id="9" name="Freeform 5">
            <a:extLst>
              <a:ext uri="{FF2B5EF4-FFF2-40B4-BE49-F238E27FC236}">
                <a16:creationId xmlns:a16="http://schemas.microsoft.com/office/drawing/2014/main" id="{0F4AEB8E-1323-3FA9-314A-05122C838B08}"/>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4">
            <a:extLst>
              <a:ext uri="{FF2B5EF4-FFF2-40B4-BE49-F238E27FC236}">
                <a16:creationId xmlns:a16="http://schemas.microsoft.com/office/drawing/2014/main" id="{786724B6-0C06-AA10-5B32-2FE3DDBAD899}"/>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11" name="Freeform 6">
            <a:extLst>
              <a:ext uri="{FF2B5EF4-FFF2-40B4-BE49-F238E27FC236}">
                <a16:creationId xmlns:a16="http://schemas.microsoft.com/office/drawing/2014/main" id="{C301077A-A51F-07F0-4D40-90DAC06EB345}"/>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2" name="Freeform 7">
            <a:extLst>
              <a:ext uri="{FF2B5EF4-FFF2-40B4-BE49-F238E27FC236}">
                <a16:creationId xmlns:a16="http://schemas.microsoft.com/office/drawing/2014/main" id="{2C90D713-C463-D948-B66E-77BCF55C5F07}"/>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Tree>
    <p:extLst>
      <p:ext uri="{BB962C8B-B14F-4D97-AF65-F5344CB8AC3E}">
        <p14:creationId xmlns:p14="http://schemas.microsoft.com/office/powerpoint/2010/main" val="2843053669"/>
      </p:ext>
    </p:extLst>
  </p:cSld>
  <p:clrMapOvr>
    <a:masterClrMapping/>
  </p:clrMapOvr>
  <p:transition spd="slow" advClick="0" advTm="1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70632-7ED5-76DB-A756-5B8E5B2BF8F3}"/>
            </a:ext>
          </a:extLst>
        </p:cNvPr>
        <p:cNvGrpSpPr/>
        <p:nvPr/>
      </p:nvGrpSpPr>
      <p:grpSpPr>
        <a:xfrm>
          <a:off x="0" y="0"/>
          <a:ext cx="0" cy="0"/>
          <a:chOff x="0" y="0"/>
          <a:chExt cx="0" cy="0"/>
        </a:xfrm>
      </p:grpSpPr>
      <p:pic>
        <p:nvPicPr>
          <p:cNvPr id="8" name="Picture 7" descr="A diagram of a company&#10;&#10;Description automatically generated">
            <a:extLst>
              <a:ext uri="{FF2B5EF4-FFF2-40B4-BE49-F238E27FC236}">
                <a16:creationId xmlns:a16="http://schemas.microsoft.com/office/drawing/2014/main" id="{9661E9B9-CA5E-52EF-B103-CEA6F0D9F9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18288000" cy="10287001"/>
          </a:xfrm>
          <a:prstGeom prst="rect">
            <a:avLst/>
          </a:prstGeom>
        </p:spPr>
      </p:pic>
      <p:grpSp>
        <p:nvGrpSpPr>
          <p:cNvPr id="2" name="Group 1">
            <a:extLst>
              <a:ext uri="{FF2B5EF4-FFF2-40B4-BE49-F238E27FC236}">
                <a16:creationId xmlns:a16="http://schemas.microsoft.com/office/drawing/2014/main" id="{B48AE9B4-0901-86BB-8EEB-D285721B3FBB}"/>
              </a:ext>
            </a:extLst>
          </p:cNvPr>
          <p:cNvGrpSpPr/>
          <p:nvPr/>
        </p:nvGrpSpPr>
        <p:grpSpPr>
          <a:xfrm>
            <a:off x="-1028700" y="-2242611"/>
            <a:ext cx="20523235" cy="14074225"/>
            <a:chOff x="-1028700" y="-2242611"/>
            <a:chExt cx="20523235" cy="14074225"/>
          </a:xfrm>
        </p:grpSpPr>
        <p:sp>
          <p:nvSpPr>
            <p:cNvPr id="3" name="Freeform 4">
              <a:extLst>
                <a:ext uri="{FF2B5EF4-FFF2-40B4-BE49-F238E27FC236}">
                  <a16:creationId xmlns:a16="http://schemas.microsoft.com/office/drawing/2014/main" id="{FA37C96B-1F1A-307E-A4D3-0381ADC0B3D2}"/>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6">
              <a:extLst>
                <a:ext uri="{FF2B5EF4-FFF2-40B4-BE49-F238E27FC236}">
                  <a16:creationId xmlns:a16="http://schemas.microsoft.com/office/drawing/2014/main" id="{3F802A28-8856-DBFD-0895-38AA481F4254}"/>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17C48A36-971E-DC9B-3701-1FA13CBB4D24}"/>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3">
              <a:extLst>
                <a:ext uri="{FF2B5EF4-FFF2-40B4-BE49-F238E27FC236}">
                  <a16:creationId xmlns:a16="http://schemas.microsoft.com/office/drawing/2014/main" id="{D3D34701-E761-469C-640B-3A49AF938CE7}"/>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sp>
        <p:nvSpPr>
          <p:cNvPr id="7" name="TextBox 6">
            <a:extLst>
              <a:ext uri="{FF2B5EF4-FFF2-40B4-BE49-F238E27FC236}">
                <a16:creationId xmlns:a16="http://schemas.microsoft.com/office/drawing/2014/main" id="{F8C1886C-5E7A-029A-C67E-4BFD49961550}"/>
              </a:ext>
            </a:extLst>
          </p:cNvPr>
          <p:cNvSpPr txBox="1"/>
          <p:nvPr/>
        </p:nvSpPr>
        <p:spPr>
          <a:xfrm>
            <a:off x="8061324" y="-190500"/>
            <a:ext cx="2165351" cy="1912703"/>
          </a:xfrm>
          <a:prstGeom prst="rect">
            <a:avLst/>
          </a:prstGeom>
          <a:noFill/>
        </p:spPr>
        <p:txBody>
          <a:bodyPr wrap="square">
            <a:spAutoFit/>
          </a:bodyPr>
          <a:lstStyle/>
          <a:p>
            <a:pPr>
              <a:lnSpc>
                <a:spcPts val="15311"/>
              </a:lnSpc>
            </a:pPr>
            <a:r>
              <a:rPr lang="en-US" sz="9600" dirty="0">
                <a:solidFill>
                  <a:srgbClr val="2A4E50"/>
                </a:solidFill>
                <a:latin typeface="Chewy"/>
              </a:rPr>
              <a:t>ERD</a:t>
            </a:r>
          </a:p>
        </p:txBody>
      </p:sp>
    </p:spTree>
    <p:extLst>
      <p:ext uri="{BB962C8B-B14F-4D97-AF65-F5344CB8AC3E}">
        <p14:creationId xmlns:p14="http://schemas.microsoft.com/office/powerpoint/2010/main" val="35621648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0-ppt_h/2"/>
                                          </p:val>
                                        </p:tav>
                                      </p:tavLst>
                                    </p:anim>
                                    <p:set>
                                      <p:cBhvr>
                                        <p:cTn id="8" dur="1" fill="hold">
                                          <p:stCondLst>
                                            <p:cond delay="499"/>
                                          </p:stCondLst>
                                        </p:cTn>
                                        <p:tgtEl>
                                          <p:spTgt spid="7"/>
                                        </p:tgtEl>
                                        <p:attrNameLst>
                                          <p:attrName>style.visibility</p:attrName>
                                        </p:attrNameLst>
                                      </p:cBhvr>
                                      <p:to>
                                        <p:strVal val="hidden"/>
                                      </p:to>
                                    </p:set>
                                  </p:childTnLst>
                                </p:cTn>
                              </p:par>
                              <p:par>
                                <p:cTn id="9" presetID="47" presetClass="exit" presetSubtype="0" fill="hold" nodeType="withEffect">
                                  <p:stCondLst>
                                    <p:cond delay="0"/>
                                  </p:stCondLst>
                                  <p:childTnLst>
                                    <p:animEffect transition="out" filter="fade">
                                      <p:cBhvr>
                                        <p:cTn id="10" dur="1000"/>
                                        <p:tgtEl>
                                          <p:spTgt spid="2"/>
                                        </p:tgtEl>
                                      </p:cBhvr>
                                    </p:animEffect>
                                    <p:anim calcmode="lin" valueType="num">
                                      <p:cBhvr>
                                        <p:cTn id="11" dur="1000"/>
                                        <p:tgtEl>
                                          <p:spTgt spid="2"/>
                                        </p:tgtEl>
                                        <p:attrNameLst>
                                          <p:attrName>ppt_x</p:attrName>
                                        </p:attrNameLst>
                                      </p:cBhvr>
                                      <p:tavLst>
                                        <p:tav tm="0">
                                          <p:val>
                                            <p:strVal val="ppt_x"/>
                                          </p:val>
                                        </p:tav>
                                        <p:tav tm="100000">
                                          <p:val>
                                            <p:strVal val="ppt_x"/>
                                          </p:val>
                                        </p:tav>
                                      </p:tavLst>
                                    </p:anim>
                                    <p:anim calcmode="lin" valueType="num">
                                      <p:cBhvr>
                                        <p:cTn id="12" dur="1000"/>
                                        <p:tgtEl>
                                          <p:spTgt spid="2"/>
                                        </p:tgtEl>
                                        <p:attrNameLst>
                                          <p:attrName>ppt_y</p:attrName>
                                        </p:attrNameLst>
                                      </p:cBhvr>
                                      <p:tavLst>
                                        <p:tav tm="0">
                                          <p:val>
                                            <p:strVal val="ppt_y"/>
                                          </p:val>
                                        </p:tav>
                                        <p:tav tm="100000">
                                          <p:val>
                                            <p:strVal val="ppt_y-.1"/>
                                          </p:val>
                                        </p:tav>
                                      </p:tavLst>
                                    </p:anim>
                                    <p:set>
                                      <p:cBhvr>
                                        <p:cTn id="13"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E7009-2547-79E3-21D6-35AFD8B6967D}"/>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EAC47DED-D2AA-C535-F7D3-6FDC4897D1D9}"/>
              </a:ext>
            </a:extLst>
          </p:cNvPr>
          <p:cNvGrpSpPr/>
          <p:nvPr/>
        </p:nvGrpSpPr>
        <p:grpSpPr>
          <a:xfrm>
            <a:off x="6399413" y="3119869"/>
            <a:ext cx="5489173" cy="4047262"/>
            <a:chOff x="7353300" y="2301094"/>
            <a:chExt cx="5489173" cy="4047262"/>
          </a:xfrm>
        </p:grpSpPr>
        <p:sp>
          <p:nvSpPr>
            <p:cNvPr id="11" name="TextBox 10">
              <a:extLst>
                <a:ext uri="{FF2B5EF4-FFF2-40B4-BE49-F238E27FC236}">
                  <a16:creationId xmlns:a16="http://schemas.microsoft.com/office/drawing/2014/main" id="{F3E59C30-A6FA-A416-9E28-307857F9CC0E}"/>
                </a:ext>
              </a:extLst>
            </p:cNvPr>
            <p:cNvSpPr txBox="1"/>
            <p:nvPr/>
          </p:nvSpPr>
          <p:spPr>
            <a:xfrm>
              <a:off x="7353300" y="2301094"/>
              <a:ext cx="4152900" cy="4047262"/>
            </a:xfrm>
            <a:prstGeom prst="rect">
              <a:avLst/>
            </a:prstGeom>
            <a:noFill/>
          </p:spPr>
          <p:txBody>
            <a:bodyPr wrap="square">
              <a:spAutoFit/>
            </a:bodyPr>
            <a:lstStyle/>
            <a:p>
              <a:r>
                <a:rPr lang="en-US" sz="23900" dirty="0">
                  <a:solidFill>
                    <a:srgbClr val="2A4E50"/>
                  </a:solidFill>
                  <a:latin typeface="Chewy"/>
                </a:rPr>
                <a:t>08</a:t>
              </a:r>
              <a:endParaRPr lang="en-US" sz="1800" dirty="0">
                <a:solidFill>
                  <a:srgbClr val="2A4E50"/>
                </a:solidFill>
                <a:latin typeface="Chewy"/>
              </a:endParaRPr>
            </a:p>
            <a:p>
              <a:endParaRPr lang="en-US" dirty="0"/>
            </a:p>
          </p:txBody>
        </p:sp>
        <p:sp>
          <p:nvSpPr>
            <p:cNvPr id="12" name="TextBox 11">
              <a:extLst>
                <a:ext uri="{FF2B5EF4-FFF2-40B4-BE49-F238E27FC236}">
                  <a16:creationId xmlns:a16="http://schemas.microsoft.com/office/drawing/2014/main" id="{50BA9665-12DA-2DF0-FC52-B4054F993B57}"/>
                </a:ext>
              </a:extLst>
            </p:cNvPr>
            <p:cNvSpPr txBox="1"/>
            <p:nvPr/>
          </p:nvSpPr>
          <p:spPr>
            <a:xfrm>
              <a:off x="8420100" y="5391525"/>
              <a:ext cx="4422373" cy="633700"/>
            </a:xfrm>
            <a:prstGeom prst="rect">
              <a:avLst/>
            </a:prstGeom>
            <a:noFill/>
          </p:spPr>
          <p:txBody>
            <a:bodyPr wrap="square">
              <a:spAutoFit/>
            </a:bodyPr>
            <a:lstStyle/>
            <a:p>
              <a:pPr>
                <a:lnSpc>
                  <a:spcPts val="4536"/>
                </a:lnSpc>
              </a:pPr>
              <a:r>
                <a:rPr lang="en-US" sz="3600" spc="625" dirty="0">
                  <a:solidFill>
                    <a:srgbClr val="494140"/>
                  </a:solidFill>
                  <a:latin typeface="Inter Bold"/>
                </a:rPr>
                <a:t>Demo</a:t>
              </a:r>
              <a:endParaRPr lang="en-US" sz="2800" spc="625" dirty="0">
                <a:solidFill>
                  <a:srgbClr val="494140"/>
                </a:solidFill>
                <a:latin typeface="Inter Bold"/>
              </a:endParaRPr>
            </a:p>
          </p:txBody>
        </p:sp>
      </p:grpSp>
      <p:sp>
        <p:nvSpPr>
          <p:cNvPr id="7" name="Freeform 5">
            <a:extLst>
              <a:ext uri="{FF2B5EF4-FFF2-40B4-BE49-F238E27FC236}">
                <a16:creationId xmlns:a16="http://schemas.microsoft.com/office/drawing/2014/main" id="{BF8B79B3-CADC-8DF0-884E-B9BFADB5BD4F}"/>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4">
            <a:extLst>
              <a:ext uri="{FF2B5EF4-FFF2-40B4-BE49-F238E27FC236}">
                <a16:creationId xmlns:a16="http://schemas.microsoft.com/office/drawing/2014/main" id="{0B46F998-30C7-77D6-B9BF-AE7F49A9FFF8}"/>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9" name="Freeform 6">
            <a:extLst>
              <a:ext uri="{FF2B5EF4-FFF2-40B4-BE49-F238E27FC236}">
                <a16:creationId xmlns:a16="http://schemas.microsoft.com/office/drawing/2014/main" id="{1066E9D4-C55E-422E-B827-C604D904BC5A}"/>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7">
            <a:extLst>
              <a:ext uri="{FF2B5EF4-FFF2-40B4-BE49-F238E27FC236}">
                <a16:creationId xmlns:a16="http://schemas.microsoft.com/office/drawing/2014/main" id="{206A6427-CA02-1523-21DC-8882B4260B0E}"/>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24929318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79450-DEAF-4A30-332B-70F56095EFF4}"/>
            </a:ext>
          </a:extLst>
        </p:cNvPr>
        <p:cNvGrpSpPr/>
        <p:nvPr/>
      </p:nvGrpSpPr>
      <p:grpSpPr>
        <a:xfrm>
          <a:off x="0" y="0"/>
          <a:ext cx="0" cy="0"/>
          <a:chOff x="0" y="0"/>
          <a:chExt cx="0" cy="0"/>
        </a:xfrm>
      </p:grpSpPr>
      <p:sp>
        <p:nvSpPr>
          <p:cNvPr id="7" name="Freeform 5">
            <a:extLst>
              <a:ext uri="{FF2B5EF4-FFF2-40B4-BE49-F238E27FC236}">
                <a16:creationId xmlns:a16="http://schemas.microsoft.com/office/drawing/2014/main" id="{C0A21B09-6E73-E4B8-DC88-2A5C26BBDADF}"/>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4">
            <a:extLst>
              <a:ext uri="{FF2B5EF4-FFF2-40B4-BE49-F238E27FC236}">
                <a16:creationId xmlns:a16="http://schemas.microsoft.com/office/drawing/2014/main" id="{0485C907-E1C1-3DBE-BCFA-CA31E0FD6532}"/>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9" name="Freeform 6">
            <a:extLst>
              <a:ext uri="{FF2B5EF4-FFF2-40B4-BE49-F238E27FC236}">
                <a16:creationId xmlns:a16="http://schemas.microsoft.com/office/drawing/2014/main" id="{CD02047F-CB7E-711F-2CCE-428ED82E8296}"/>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7">
            <a:extLst>
              <a:ext uri="{FF2B5EF4-FFF2-40B4-BE49-F238E27FC236}">
                <a16:creationId xmlns:a16="http://schemas.microsoft.com/office/drawing/2014/main" id="{6442AF88-54E6-8737-0CFD-76F1BE136D84}"/>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24989526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8457680" y="2983001"/>
            <a:ext cx="8442055" cy="5761702"/>
          </a:xfrm>
          <a:custGeom>
            <a:avLst/>
            <a:gdLst/>
            <a:ahLst/>
            <a:cxnLst/>
            <a:rect l="l" t="t" r="r" b="b"/>
            <a:pathLst>
              <a:path w="8442055" h="5761702">
                <a:moveTo>
                  <a:pt x="8442054" y="0"/>
                </a:moveTo>
                <a:lnTo>
                  <a:pt x="0" y="0"/>
                </a:lnTo>
                <a:lnTo>
                  <a:pt x="0" y="5761703"/>
                </a:lnTo>
                <a:lnTo>
                  <a:pt x="8442054" y="5761703"/>
                </a:lnTo>
                <a:lnTo>
                  <a:pt x="844205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254540" y="1542296"/>
            <a:ext cx="7278555" cy="6259557"/>
          </a:xfrm>
          <a:custGeom>
            <a:avLst/>
            <a:gdLst/>
            <a:ahLst/>
            <a:cxnLst/>
            <a:rect l="l" t="t" r="r" b="b"/>
            <a:pathLst>
              <a:path w="7278555" h="6259557">
                <a:moveTo>
                  <a:pt x="0" y="0"/>
                </a:moveTo>
                <a:lnTo>
                  <a:pt x="7278555" y="0"/>
                </a:lnTo>
                <a:lnTo>
                  <a:pt x="7278555" y="6259558"/>
                </a:lnTo>
                <a:lnTo>
                  <a:pt x="0" y="62595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rot="-4372002">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TextBox 8"/>
          <p:cNvSpPr txBox="1"/>
          <p:nvPr/>
        </p:nvSpPr>
        <p:spPr>
          <a:xfrm>
            <a:off x="1426186" y="3017359"/>
            <a:ext cx="7633075" cy="3354653"/>
          </a:xfrm>
          <a:prstGeom prst="rect">
            <a:avLst/>
          </a:prstGeom>
        </p:spPr>
        <p:txBody>
          <a:bodyPr lIns="0" tIns="0" rIns="0" bIns="0" rtlCol="0" anchor="t">
            <a:spAutoFit/>
          </a:bodyPr>
          <a:lstStyle/>
          <a:p>
            <a:pPr>
              <a:lnSpc>
                <a:spcPts val="12797"/>
              </a:lnSpc>
            </a:pPr>
            <a:r>
              <a:rPr lang="en-US" sz="12926" dirty="0" err="1">
                <a:solidFill>
                  <a:srgbClr val="2A4E50"/>
                </a:solidFill>
                <a:latin typeface="Chewy"/>
              </a:rPr>
              <a:t>Thank's</a:t>
            </a:r>
            <a:endParaRPr lang="en-US" sz="12926" dirty="0">
              <a:solidFill>
                <a:srgbClr val="2A4E50"/>
              </a:solidFill>
              <a:latin typeface="Chewy"/>
            </a:endParaRPr>
          </a:p>
          <a:p>
            <a:pPr>
              <a:lnSpc>
                <a:spcPts val="12797"/>
              </a:lnSpc>
            </a:pPr>
            <a:r>
              <a:rPr lang="en-US" sz="12926" dirty="0">
                <a:solidFill>
                  <a:srgbClr val="2A4E50"/>
                </a:solidFill>
                <a:latin typeface="Chewy"/>
              </a:rPr>
              <a:t>For Watch</a:t>
            </a:r>
          </a:p>
        </p:txBody>
      </p:sp>
      <p:sp>
        <p:nvSpPr>
          <p:cNvPr id="9" name="TextBox 9"/>
          <p:cNvSpPr txBox="1"/>
          <p:nvPr/>
        </p:nvSpPr>
        <p:spPr>
          <a:xfrm>
            <a:off x="1633585" y="6950545"/>
            <a:ext cx="5772955" cy="557221"/>
          </a:xfrm>
          <a:prstGeom prst="rect">
            <a:avLst/>
          </a:prstGeom>
        </p:spPr>
        <p:txBody>
          <a:bodyPr lIns="0" tIns="0" rIns="0" bIns="0" rtlCol="0" anchor="t">
            <a:spAutoFit/>
          </a:bodyPr>
          <a:lstStyle/>
          <a:p>
            <a:pPr>
              <a:lnSpc>
                <a:spcPts val="4536"/>
              </a:lnSpc>
            </a:pPr>
            <a:r>
              <a:rPr lang="en-US" sz="3436" spc="625" dirty="0">
                <a:solidFill>
                  <a:srgbClr val="494140"/>
                </a:solidFill>
                <a:latin typeface="Inter Bold"/>
              </a:rPr>
              <a:t>PET YARD</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2" presetClass="entr" presetSubtype="3"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0-#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par>
                                <p:cTn id="33" presetID="21" presetClass="entr" presetSubtype="1"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heel(1)">
                                      <p:cBhvr>
                                        <p:cTn id="3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970040" y="1717947"/>
            <a:ext cx="4870513" cy="6851106"/>
          </a:xfrm>
          <a:custGeom>
            <a:avLst/>
            <a:gdLst/>
            <a:ahLst/>
            <a:cxnLst/>
            <a:rect l="l" t="t" r="r" b="b"/>
            <a:pathLst>
              <a:path w="4870513" h="6851106">
                <a:moveTo>
                  <a:pt x="0" y="0"/>
                </a:moveTo>
                <a:lnTo>
                  <a:pt x="4870514" y="0"/>
                </a:lnTo>
                <a:lnTo>
                  <a:pt x="4870514" y="6851106"/>
                </a:lnTo>
                <a:lnTo>
                  <a:pt x="0" y="68511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8378776" y="2541073"/>
            <a:ext cx="5938875" cy="2088888"/>
          </a:xfrm>
          <a:prstGeom prst="rect">
            <a:avLst/>
          </a:prstGeom>
        </p:spPr>
        <p:txBody>
          <a:bodyPr lIns="0" tIns="0" rIns="0" bIns="0" rtlCol="0" anchor="t">
            <a:spAutoFit/>
          </a:bodyPr>
          <a:lstStyle/>
          <a:p>
            <a:pPr>
              <a:lnSpc>
                <a:spcPts val="15311"/>
              </a:lnSpc>
            </a:pPr>
            <a:r>
              <a:rPr lang="en-US" sz="15466">
                <a:solidFill>
                  <a:srgbClr val="2A4E50"/>
                </a:solidFill>
                <a:latin typeface="Chewy"/>
              </a:rPr>
              <a:t>Hello!</a:t>
            </a:r>
          </a:p>
        </p:txBody>
      </p:sp>
      <p:sp>
        <p:nvSpPr>
          <p:cNvPr id="8" name="TextBox 8"/>
          <p:cNvSpPr txBox="1"/>
          <p:nvPr/>
        </p:nvSpPr>
        <p:spPr>
          <a:xfrm>
            <a:off x="8378776" y="4457700"/>
            <a:ext cx="7939184" cy="4431983"/>
          </a:xfrm>
          <a:prstGeom prst="rect">
            <a:avLst/>
          </a:prstGeom>
        </p:spPr>
        <p:txBody>
          <a:bodyPr lIns="0" tIns="0" rIns="0" bIns="0" rtlCol="0" anchor="t">
            <a:spAutoFit/>
          </a:bodyPr>
          <a:lstStyle/>
          <a:p>
            <a:r>
              <a:rPr lang="en-GB" sz="3200" dirty="0">
                <a:latin typeface="Sigher" panose="020B0604020202020204" charset="0"/>
              </a:rPr>
              <a:t>Our project focuses on addressing the challenges present within the pet care service industry, particularly in Egypt, where there is a lack of applications connecting pet owners with reliable and convenient pet care service providers. After noticing this gap, we decided to develop our application and fill this gap by providing the services that a lot of pet owners need, which are pet walking, sitting, and boarding to name a few.</a:t>
            </a:r>
            <a:endParaRPr lang="en-US" sz="3200" dirty="0">
              <a:latin typeface="Sigher" panose="020B0604020202020204" charset="0"/>
            </a:endParaRPr>
          </a:p>
        </p:txBody>
      </p:sp>
      <p:sp>
        <p:nvSpPr>
          <p:cNvPr id="9" name="Freeform 5">
            <a:extLst>
              <a:ext uri="{FF2B5EF4-FFF2-40B4-BE49-F238E27FC236}">
                <a16:creationId xmlns:a16="http://schemas.microsoft.com/office/drawing/2014/main" id="{5F0FC34C-118C-EECE-56F8-93919E6C87F1}"/>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4">
            <a:extLst>
              <a:ext uri="{FF2B5EF4-FFF2-40B4-BE49-F238E27FC236}">
                <a16:creationId xmlns:a16="http://schemas.microsoft.com/office/drawing/2014/main" id="{0F924B5E-5C75-29A1-0E09-225003670B3A}"/>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11" name="Freeform 6">
            <a:extLst>
              <a:ext uri="{FF2B5EF4-FFF2-40B4-BE49-F238E27FC236}">
                <a16:creationId xmlns:a16="http://schemas.microsoft.com/office/drawing/2014/main" id="{7438D1FA-7C9C-7307-107F-5A4F00AFB2A6}"/>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7">
            <a:extLst>
              <a:ext uri="{FF2B5EF4-FFF2-40B4-BE49-F238E27FC236}">
                <a16:creationId xmlns:a16="http://schemas.microsoft.com/office/drawing/2014/main" id="{4C2AD797-8A1E-A27D-2ABC-9FA68A8F3C83}"/>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38431-4AAD-7EFD-FDE9-F45AC09ACBEE}"/>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CCF4FBF5-83C7-8E7B-B6FF-5DCAF5827413}"/>
              </a:ext>
            </a:extLst>
          </p:cNvPr>
          <p:cNvGrpSpPr/>
          <p:nvPr/>
        </p:nvGrpSpPr>
        <p:grpSpPr>
          <a:xfrm>
            <a:off x="7202286" y="3119869"/>
            <a:ext cx="4916287" cy="4047262"/>
            <a:chOff x="7353300" y="2301094"/>
            <a:chExt cx="4916287" cy="4047262"/>
          </a:xfrm>
        </p:grpSpPr>
        <p:sp>
          <p:nvSpPr>
            <p:cNvPr id="11" name="TextBox 10">
              <a:extLst>
                <a:ext uri="{FF2B5EF4-FFF2-40B4-BE49-F238E27FC236}">
                  <a16:creationId xmlns:a16="http://schemas.microsoft.com/office/drawing/2014/main" id="{771C6ED9-49FD-45EF-F839-7C2A6A5AFB81}"/>
                </a:ext>
              </a:extLst>
            </p:cNvPr>
            <p:cNvSpPr txBox="1"/>
            <p:nvPr/>
          </p:nvSpPr>
          <p:spPr>
            <a:xfrm>
              <a:off x="7353300" y="2301094"/>
              <a:ext cx="3850872" cy="4047262"/>
            </a:xfrm>
            <a:prstGeom prst="rect">
              <a:avLst/>
            </a:prstGeom>
            <a:noFill/>
          </p:spPr>
          <p:txBody>
            <a:bodyPr wrap="square">
              <a:spAutoFit/>
            </a:bodyPr>
            <a:lstStyle/>
            <a:p>
              <a:r>
                <a:rPr lang="en-US" sz="23900" dirty="0">
                  <a:solidFill>
                    <a:srgbClr val="2A4E50"/>
                  </a:solidFill>
                  <a:latin typeface="Chewy"/>
                </a:rPr>
                <a:t>02</a:t>
              </a:r>
              <a:endParaRPr lang="en-US" sz="1800" dirty="0">
                <a:solidFill>
                  <a:srgbClr val="2A4E50"/>
                </a:solidFill>
                <a:latin typeface="Chewy"/>
              </a:endParaRPr>
            </a:p>
            <a:p>
              <a:endParaRPr lang="en-US" dirty="0"/>
            </a:p>
          </p:txBody>
        </p:sp>
        <p:sp>
          <p:nvSpPr>
            <p:cNvPr id="12" name="TextBox 11">
              <a:extLst>
                <a:ext uri="{FF2B5EF4-FFF2-40B4-BE49-F238E27FC236}">
                  <a16:creationId xmlns:a16="http://schemas.microsoft.com/office/drawing/2014/main" id="{6C6969F5-AE16-6174-B5DF-363596950BA8}"/>
                </a:ext>
              </a:extLst>
            </p:cNvPr>
            <p:cNvSpPr txBox="1"/>
            <p:nvPr/>
          </p:nvSpPr>
          <p:spPr>
            <a:xfrm>
              <a:off x="7847214" y="5391525"/>
              <a:ext cx="4422373" cy="633700"/>
            </a:xfrm>
            <a:prstGeom prst="rect">
              <a:avLst/>
            </a:prstGeom>
            <a:noFill/>
          </p:spPr>
          <p:txBody>
            <a:bodyPr wrap="square">
              <a:spAutoFit/>
            </a:bodyPr>
            <a:lstStyle/>
            <a:p>
              <a:pPr>
                <a:lnSpc>
                  <a:spcPts val="4536"/>
                </a:lnSpc>
              </a:pPr>
              <a:r>
                <a:rPr lang="en-US" sz="2800" spc="625" dirty="0">
                  <a:solidFill>
                    <a:srgbClr val="494140"/>
                  </a:solidFill>
                  <a:latin typeface="Inter Bold"/>
                </a:rPr>
                <a:t>Motivation</a:t>
              </a:r>
            </a:p>
          </p:txBody>
        </p:sp>
      </p:grpSp>
      <p:sp>
        <p:nvSpPr>
          <p:cNvPr id="13" name="Freeform 5">
            <a:extLst>
              <a:ext uri="{FF2B5EF4-FFF2-40B4-BE49-F238E27FC236}">
                <a16:creationId xmlns:a16="http://schemas.microsoft.com/office/drawing/2014/main" id="{E15C0C5B-5DB6-EF3C-376A-0A466E87D98D}"/>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4">
            <a:extLst>
              <a:ext uri="{FF2B5EF4-FFF2-40B4-BE49-F238E27FC236}">
                <a16:creationId xmlns:a16="http://schemas.microsoft.com/office/drawing/2014/main" id="{510B8C12-DA9D-9757-7DFB-DCE2209CCC20}"/>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5" name="Freeform 6">
            <a:extLst>
              <a:ext uri="{FF2B5EF4-FFF2-40B4-BE49-F238E27FC236}">
                <a16:creationId xmlns:a16="http://schemas.microsoft.com/office/drawing/2014/main" id="{2027D579-936D-F3AF-02D4-EF4AD8E42282}"/>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Freeform 7">
            <a:extLst>
              <a:ext uri="{FF2B5EF4-FFF2-40B4-BE49-F238E27FC236}">
                <a16:creationId xmlns:a16="http://schemas.microsoft.com/office/drawing/2014/main" id="{76C2A8D3-D1C5-26FB-D9A1-25033C5E60F6}"/>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711686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2110111" y="2145511"/>
            <a:ext cx="7033889" cy="1672958"/>
          </a:xfrm>
          <a:prstGeom prst="rect">
            <a:avLst/>
          </a:prstGeom>
        </p:spPr>
        <p:txBody>
          <a:bodyPr wrap="square" lIns="0" tIns="0" rIns="0" bIns="0" rtlCol="0" anchor="t">
            <a:spAutoFit/>
          </a:bodyPr>
          <a:lstStyle/>
          <a:p>
            <a:pPr>
              <a:lnSpc>
                <a:spcPts val="12565"/>
              </a:lnSpc>
            </a:pPr>
            <a:r>
              <a:rPr lang="en-US" sz="12691" dirty="0">
                <a:solidFill>
                  <a:srgbClr val="2A4E50"/>
                </a:solidFill>
                <a:latin typeface="Chewy"/>
              </a:rPr>
              <a:t>Motivation</a:t>
            </a:r>
          </a:p>
        </p:txBody>
      </p:sp>
      <p:sp>
        <p:nvSpPr>
          <p:cNvPr id="7" name="TextBox 7"/>
          <p:cNvSpPr txBox="1"/>
          <p:nvPr/>
        </p:nvSpPr>
        <p:spPr>
          <a:xfrm>
            <a:off x="2110111" y="3543300"/>
            <a:ext cx="7959924" cy="5334794"/>
          </a:xfrm>
          <a:prstGeom prst="rect">
            <a:avLst/>
          </a:prstGeom>
        </p:spPr>
        <p:txBody>
          <a:bodyPr lIns="0" tIns="0" rIns="0" bIns="0" rtlCol="0" anchor="t">
            <a:spAutoFit/>
          </a:bodyPr>
          <a:lstStyle/>
          <a:p>
            <a:pPr>
              <a:lnSpc>
                <a:spcPts val="5186"/>
              </a:lnSpc>
            </a:pPr>
            <a:r>
              <a:rPr lang="en-GB" sz="2400" dirty="0">
                <a:latin typeface="Sigher" panose="020B0604020202020204" charset="0"/>
              </a:rPr>
              <a:t>As animal lovers, we understand the importance of ensuring the well-being and happiness of pets. we are motivated to solve this problem to create a solution that simplifies the process of finding and booking quality pet care services. By providing a centralized platform that connects pet owners with trusted service providers, we aim to alleviate the stress and uncertainty associated with pet care arrangements. Our goal is to facilitate seamless and enjoyable experiences for both pet owners and service providers</a:t>
            </a:r>
            <a:r>
              <a:rPr lang="en-US" sz="4800" dirty="0">
                <a:solidFill>
                  <a:srgbClr val="545454"/>
                </a:solidFill>
                <a:latin typeface="Sigher" panose="020B0604020202020204" charset="0"/>
              </a:rPr>
              <a:t>.</a:t>
            </a:r>
            <a:endParaRPr lang="en-US" sz="2400" dirty="0">
              <a:latin typeface="Sigher" panose="020B0604020202020204" charset="0"/>
            </a:endParaRPr>
          </a:p>
        </p:txBody>
      </p:sp>
      <p:sp>
        <p:nvSpPr>
          <p:cNvPr id="8" name="Freeform 8"/>
          <p:cNvSpPr/>
          <p:nvPr/>
        </p:nvSpPr>
        <p:spPr>
          <a:xfrm flipH="1">
            <a:off x="9525000" y="2724056"/>
            <a:ext cx="7829704" cy="6534244"/>
          </a:xfrm>
          <a:custGeom>
            <a:avLst/>
            <a:gdLst/>
            <a:ahLst/>
            <a:cxnLst/>
            <a:rect l="l" t="t" r="r" b="b"/>
            <a:pathLst>
              <a:path w="7829704" h="6534244">
                <a:moveTo>
                  <a:pt x="7829704" y="0"/>
                </a:moveTo>
                <a:lnTo>
                  <a:pt x="0" y="0"/>
                </a:lnTo>
                <a:lnTo>
                  <a:pt x="0" y="6534245"/>
                </a:lnTo>
                <a:lnTo>
                  <a:pt x="7829704" y="6534245"/>
                </a:lnTo>
                <a:lnTo>
                  <a:pt x="782970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5">
            <a:extLst>
              <a:ext uri="{FF2B5EF4-FFF2-40B4-BE49-F238E27FC236}">
                <a16:creationId xmlns:a16="http://schemas.microsoft.com/office/drawing/2014/main" id="{DEEC4444-157A-B411-6691-460059D86543}"/>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4">
            <a:extLst>
              <a:ext uri="{FF2B5EF4-FFF2-40B4-BE49-F238E27FC236}">
                <a16:creationId xmlns:a16="http://schemas.microsoft.com/office/drawing/2014/main" id="{68D1146F-AEA3-25C9-3FE6-23B3A28581EB}"/>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11" name="Freeform 6">
            <a:extLst>
              <a:ext uri="{FF2B5EF4-FFF2-40B4-BE49-F238E27FC236}">
                <a16:creationId xmlns:a16="http://schemas.microsoft.com/office/drawing/2014/main" id="{AC19D636-8EE3-DD9B-097B-817A420C8647}"/>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7">
            <a:extLst>
              <a:ext uri="{FF2B5EF4-FFF2-40B4-BE49-F238E27FC236}">
                <a16:creationId xmlns:a16="http://schemas.microsoft.com/office/drawing/2014/main" id="{4DCE848A-FF0B-8BD7-C4C4-042F7FA2E349}"/>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A23D4BB-FF26-60F5-CEE3-9DCB331376F3}"/>
              </a:ext>
            </a:extLst>
          </p:cNvPr>
          <p:cNvGrpSpPr/>
          <p:nvPr/>
        </p:nvGrpSpPr>
        <p:grpSpPr>
          <a:xfrm>
            <a:off x="6685856" y="3119869"/>
            <a:ext cx="4916287" cy="4047262"/>
            <a:chOff x="7353300" y="2301094"/>
            <a:chExt cx="4916287" cy="4047262"/>
          </a:xfrm>
        </p:grpSpPr>
        <p:sp>
          <p:nvSpPr>
            <p:cNvPr id="8" name="TextBox 7">
              <a:extLst>
                <a:ext uri="{FF2B5EF4-FFF2-40B4-BE49-F238E27FC236}">
                  <a16:creationId xmlns:a16="http://schemas.microsoft.com/office/drawing/2014/main" id="{61745760-73FD-E043-B71D-80F59EEAEA63}"/>
                </a:ext>
              </a:extLst>
            </p:cNvPr>
            <p:cNvSpPr txBox="1"/>
            <p:nvPr/>
          </p:nvSpPr>
          <p:spPr>
            <a:xfrm>
              <a:off x="7353300" y="2301094"/>
              <a:ext cx="3850872" cy="4047262"/>
            </a:xfrm>
            <a:prstGeom prst="rect">
              <a:avLst/>
            </a:prstGeom>
            <a:noFill/>
          </p:spPr>
          <p:txBody>
            <a:bodyPr wrap="square">
              <a:spAutoFit/>
            </a:bodyPr>
            <a:lstStyle/>
            <a:p>
              <a:r>
                <a:rPr lang="en-US" sz="23900" dirty="0">
                  <a:solidFill>
                    <a:srgbClr val="2A4E50"/>
                  </a:solidFill>
                  <a:latin typeface="Chewy"/>
                </a:rPr>
                <a:t>03</a:t>
              </a:r>
              <a:endParaRPr lang="en-US" sz="1800" dirty="0">
                <a:solidFill>
                  <a:srgbClr val="2A4E50"/>
                </a:solidFill>
                <a:latin typeface="Chewy"/>
              </a:endParaRPr>
            </a:p>
            <a:p>
              <a:endParaRPr lang="en-US" dirty="0"/>
            </a:p>
          </p:txBody>
        </p:sp>
        <p:sp>
          <p:nvSpPr>
            <p:cNvPr id="9" name="TextBox 8">
              <a:extLst>
                <a:ext uri="{FF2B5EF4-FFF2-40B4-BE49-F238E27FC236}">
                  <a16:creationId xmlns:a16="http://schemas.microsoft.com/office/drawing/2014/main" id="{D44709C0-8023-AA78-85D6-E961FAF18581}"/>
                </a:ext>
              </a:extLst>
            </p:cNvPr>
            <p:cNvSpPr txBox="1"/>
            <p:nvPr/>
          </p:nvSpPr>
          <p:spPr>
            <a:xfrm>
              <a:off x="7847214" y="5391525"/>
              <a:ext cx="4422373" cy="633700"/>
            </a:xfrm>
            <a:prstGeom prst="rect">
              <a:avLst/>
            </a:prstGeom>
            <a:noFill/>
          </p:spPr>
          <p:txBody>
            <a:bodyPr wrap="square">
              <a:spAutoFit/>
            </a:bodyPr>
            <a:lstStyle/>
            <a:p>
              <a:pPr>
                <a:lnSpc>
                  <a:spcPts val="4536"/>
                </a:lnSpc>
              </a:pPr>
              <a:r>
                <a:rPr lang="en-US" sz="2800" spc="625" dirty="0">
                  <a:solidFill>
                    <a:srgbClr val="494140"/>
                  </a:solidFill>
                  <a:latin typeface="Inter Bold"/>
                </a:rPr>
                <a:t>Challenges</a:t>
              </a:r>
            </a:p>
          </p:txBody>
        </p:sp>
      </p:grpSp>
      <p:sp>
        <p:nvSpPr>
          <p:cNvPr id="10" name="Freeform 5">
            <a:extLst>
              <a:ext uri="{FF2B5EF4-FFF2-40B4-BE49-F238E27FC236}">
                <a16:creationId xmlns:a16="http://schemas.microsoft.com/office/drawing/2014/main" id="{318A082E-286D-CF41-F1E1-367FC13A473B}"/>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4">
            <a:extLst>
              <a:ext uri="{FF2B5EF4-FFF2-40B4-BE49-F238E27FC236}">
                <a16:creationId xmlns:a16="http://schemas.microsoft.com/office/drawing/2014/main" id="{D72B1147-FF10-3177-2FE6-B5768403B0A1}"/>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2" name="Freeform 6">
            <a:extLst>
              <a:ext uri="{FF2B5EF4-FFF2-40B4-BE49-F238E27FC236}">
                <a16:creationId xmlns:a16="http://schemas.microsoft.com/office/drawing/2014/main" id="{5A57A5D4-7F57-61F2-824D-4F6FD3B50DFE}"/>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7">
            <a:extLst>
              <a:ext uri="{FF2B5EF4-FFF2-40B4-BE49-F238E27FC236}">
                <a16:creationId xmlns:a16="http://schemas.microsoft.com/office/drawing/2014/main" id="{B5CFC510-11DE-E580-5F9C-00354E477DDF}"/>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15986142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5460CD3-ABA7-9C38-D6A5-83ED049F3634}"/>
              </a:ext>
            </a:extLst>
          </p:cNvPr>
          <p:cNvGrpSpPr/>
          <p:nvPr/>
        </p:nvGrpSpPr>
        <p:grpSpPr>
          <a:xfrm>
            <a:off x="6809335" y="3119869"/>
            <a:ext cx="4669330" cy="4047262"/>
            <a:chOff x="7353300" y="2301094"/>
            <a:chExt cx="4669330" cy="4047262"/>
          </a:xfrm>
        </p:grpSpPr>
        <p:sp>
          <p:nvSpPr>
            <p:cNvPr id="11" name="TextBox 10">
              <a:extLst>
                <a:ext uri="{FF2B5EF4-FFF2-40B4-BE49-F238E27FC236}">
                  <a16:creationId xmlns:a16="http://schemas.microsoft.com/office/drawing/2014/main" id="{04F79F3F-3B2E-2132-A2F5-8A3D68BBD4BA}"/>
                </a:ext>
              </a:extLst>
            </p:cNvPr>
            <p:cNvSpPr txBox="1"/>
            <p:nvPr/>
          </p:nvSpPr>
          <p:spPr>
            <a:xfrm>
              <a:off x="7353300" y="2301094"/>
              <a:ext cx="3850872" cy="4047262"/>
            </a:xfrm>
            <a:prstGeom prst="rect">
              <a:avLst/>
            </a:prstGeom>
            <a:noFill/>
          </p:spPr>
          <p:txBody>
            <a:bodyPr wrap="square">
              <a:spAutoFit/>
            </a:bodyPr>
            <a:lstStyle/>
            <a:p>
              <a:r>
                <a:rPr lang="en-US" sz="23900" dirty="0">
                  <a:solidFill>
                    <a:srgbClr val="2A4E50"/>
                  </a:solidFill>
                  <a:latin typeface="Chewy"/>
                </a:rPr>
                <a:t>04</a:t>
              </a:r>
              <a:endParaRPr lang="en-US" sz="1800" dirty="0">
                <a:solidFill>
                  <a:srgbClr val="2A4E50"/>
                </a:solidFill>
                <a:latin typeface="Chewy"/>
              </a:endParaRPr>
            </a:p>
            <a:p>
              <a:endParaRPr lang="en-US" dirty="0"/>
            </a:p>
          </p:txBody>
        </p:sp>
        <p:sp>
          <p:nvSpPr>
            <p:cNvPr id="12" name="TextBox 11">
              <a:extLst>
                <a:ext uri="{FF2B5EF4-FFF2-40B4-BE49-F238E27FC236}">
                  <a16:creationId xmlns:a16="http://schemas.microsoft.com/office/drawing/2014/main" id="{8CC12C23-846A-F628-08FD-33FE137DB561}"/>
                </a:ext>
              </a:extLst>
            </p:cNvPr>
            <p:cNvSpPr txBox="1"/>
            <p:nvPr/>
          </p:nvSpPr>
          <p:spPr>
            <a:xfrm>
              <a:off x="7600257" y="5391525"/>
              <a:ext cx="4422373" cy="633700"/>
            </a:xfrm>
            <a:prstGeom prst="rect">
              <a:avLst/>
            </a:prstGeom>
            <a:noFill/>
          </p:spPr>
          <p:txBody>
            <a:bodyPr wrap="square">
              <a:spAutoFit/>
            </a:bodyPr>
            <a:lstStyle/>
            <a:p>
              <a:pPr>
                <a:lnSpc>
                  <a:spcPts val="4536"/>
                </a:lnSpc>
              </a:pPr>
              <a:r>
                <a:rPr lang="en-US" sz="2800" spc="625" dirty="0">
                  <a:solidFill>
                    <a:srgbClr val="494140"/>
                  </a:solidFill>
                  <a:latin typeface="Inter Bold"/>
                </a:rPr>
                <a:t>Stakeholders</a:t>
              </a:r>
            </a:p>
          </p:txBody>
        </p:sp>
      </p:grpSp>
      <p:sp>
        <p:nvSpPr>
          <p:cNvPr id="13" name="Freeform 5">
            <a:extLst>
              <a:ext uri="{FF2B5EF4-FFF2-40B4-BE49-F238E27FC236}">
                <a16:creationId xmlns:a16="http://schemas.microsoft.com/office/drawing/2014/main" id="{9436723F-7C78-E224-7EAF-004C76FD6DAC}"/>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4">
            <a:extLst>
              <a:ext uri="{FF2B5EF4-FFF2-40B4-BE49-F238E27FC236}">
                <a16:creationId xmlns:a16="http://schemas.microsoft.com/office/drawing/2014/main" id="{73E5B504-AD59-AFD8-B4C1-544035DBE938}"/>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5" name="Freeform 6">
            <a:extLst>
              <a:ext uri="{FF2B5EF4-FFF2-40B4-BE49-F238E27FC236}">
                <a16:creationId xmlns:a16="http://schemas.microsoft.com/office/drawing/2014/main" id="{0AC24835-1FF4-FC75-65A4-5EE9E8C6C6A4}"/>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Freeform 7">
            <a:extLst>
              <a:ext uri="{FF2B5EF4-FFF2-40B4-BE49-F238E27FC236}">
                <a16:creationId xmlns:a16="http://schemas.microsoft.com/office/drawing/2014/main" id="{4ABBDE62-4C85-1424-26FA-12641D583E54}"/>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22701244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id="{BE4E9BCB-80AD-E0FB-D2F6-AA76789DEE27}"/>
              </a:ext>
            </a:extLst>
          </p:cNvPr>
          <p:cNvSpPr/>
          <p:nvPr/>
        </p:nvSpPr>
        <p:spPr>
          <a:xfrm rot="2290558">
            <a:off x="15995614" y="8905641"/>
            <a:ext cx="3498921" cy="2925973"/>
          </a:xfrm>
          <a:custGeom>
            <a:avLst/>
            <a:gdLst/>
            <a:ahLst/>
            <a:cxnLst/>
            <a:rect l="l" t="t" r="r" b="b"/>
            <a:pathLst>
              <a:path w="3498921" h="2925973">
                <a:moveTo>
                  <a:pt x="0" y="0"/>
                </a:moveTo>
                <a:lnTo>
                  <a:pt x="3498922" y="0"/>
                </a:lnTo>
                <a:lnTo>
                  <a:pt x="3498922" y="2925973"/>
                </a:lnTo>
                <a:lnTo>
                  <a:pt x="0" y="2925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4">
            <a:extLst>
              <a:ext uri="{FF2B5EF4-FFF2-40B4-BE49-F238E27FC236}">
                <a16:creationId xmlns:a16="http://schemas.microsoft.com/office/drawing/2014/main" id="{89CFA163-F94F-02BF-A529-0D840AEC99F9}"/>
              </a:ext>
            </a:extLst>
          </p:cNvPr>
          <p:cNvSpPr/>
          <p:nvPr/>
        </p:nvSpPr>
        <p:spPr>
          <a:xfrm rot="1611483">
            <a:off x="16054704" y="303262"/>
            <a:ext cx="1690061" cy="1455565"/>
          </a:xfrm>
          <a:custGeom>
            <a:avLst/>
            <a:gdLst/>
            <a:ahLst/>
            <a:cxnLst/>
            <a:rect l="l" t="t" r="r" b="b"/>
            <a:pathLst>
              <a:path w="1690061" h="1455565">
                <a:moveTo>
                  <a:pt x="0" y="0"/>
                </a:moveTo>
                <a:lnTo>
                  <a:pt x="1690061" y="0"/>
                </a:lnTo>
                <a:lnTo>
                  <a:pt x="1690061" y="1455566"/>
                </a:lnTo>
                <a:lnTo>
                  <a:pt x="0" y="1455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7" name="Freeform 6">
            <a:extLst>
              <a:ext uri="{FF2B5EF4-FFF2-40B4-BE49-F238E27FC236}">
                <a16:creationId xmlns:a16="http://schemas.microsoft.com/office/drawing/2014/main" id="{064A6ECC-C997-8BF0-5B53-E1D4CAE52831}"/>
              </a:ext>
            </a:extLst>
          </p:cNvPr>
          <p:cNvSpPr/>
          <p:nvPr/>
        </p:nvSpPr>
        <p:spPr>
          <a:xfrm rot="17227998">
            <a:off x="-1031400" y="-2239911"/>
            <a:ext cx="4120200" cy="4114800"/>
          </a:xfrm>
          <a:custGeom>
            <a:avLst/>
            <a:gdLst/>
            <a:ahLst/>
            <a:cxnLst/>
            <a:rect l="l" t="t" r="r" b="b"/>
            <a:pathLst>
              <a:path w="4120200" h="4114800">
                <a:moveTo>
                  <a:pt x="0" y="0"/>
                </a:moveTo>
                <a:lnTo>
                  <a:pt x="4120200" y="0"/>
                </a:lnTo>
                <a:lnTo>
                  <a:pt x="4120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7">
            <a:extLst>
              <a:ext uri="{FF2B5EF4-FFF2-40B4-BE49-F238E27FC236}">
                <a16:creationId xmlns:a16="http://schemas.microsoft.com/office/drawing/2014/main" id="{E98EA027-C8D3-84A7-B926-F61F2A162E2D}"/>
              </a:ext>
            </a:extLst>
          </p:cNvPr>
          <p:cNvSpPr/>
          <p:nvPr/>
        </p:nvSpPr>
        <p:spPr>
          <a:xfrm>
            <a:off x="673006" y="9258300"/>
            <a:ext cx="1921157" cy="487994"/>
          </a:xfrm>
          <a:custGeom>
            <a:avLst/>
            <a:gdLst/>
            <a:ahLst/>
            <a:cxnLst/>
            <a:rect l="l" t="t" r="r" b="b"/>
            <a:pathLst>
              <a:path w="1921157" h="487994">
                <a:moveTo>
                  <a:pt x="0" y="0"/>
                </a:moveTo>
                <a:lnTo>
                  <a:pt x="1921157" y="0"/>
                </a:lnTo>
                <a:lnTo>
                  <a:pt x="1921157" y="487994"/>
                </a:lnTo>
                <a:lnTo>
                  <a:pt x="0" y="4879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4226212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1+#ppt_w/2"/>
                                          </p:val>
                                        </p:tav>
                                        <p:tav tm="100000">
                                          <p:val>
                                            <p:strVal val="#ppt_x"/>
                                          </p:val>
                                        </p:tav>
                                      </p:tavLst>
                                    </p:anim>
                                    <p:anim calcmode="lin" valueType="num">
                                      <p:cBhvr additive="base">
                                        <p:cTn id="2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523</Words>
  <Application>Microsoft Office PowerPoint</Application>
  <PresentationFormat>Custom</PresentationFormat>
  <Paragraphs>247</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Wingdings</vt:lpstr>
      <vt:lpstr>Chewy</vt:lpstr>
      <vt:lpstr>Inter Bold</vt:lpstr>
      <vt:lpstr>Sigher</vt:lpstr>
      <vt:lpstr>DM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Pastel Blue and Grey Illustrated Pet Care Presentation</dc:title>
  <cp:lastModifiedBy>محمد حمدى سيد محمد</cp:lastModifiedBy>
  <cp:revision>7</cp:revision>
  <dcterms:created xsi:type="dcterms:W3CDTF">2006-08-16T00:00:00Z</dcterms:created>
  <dcterms:modified xsi:type="dcterms:W3CDTF">2024-02-14T01:46:05Z</dcterms:modified>
  <dc:identifier>DAF8tY3hw8c</dc:identifier>
</cp:coreProperties>
</file>