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E6C2-D0D5-492F-B802-79212E8BAAB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4A97-1F8F-4968-ABD1-4D05ED45B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Hahnloser</a:t>
            </a:r>
            <a:r>
              <a:rPr lang="en-US" dirty="0" smtClean="0"/>
              <a:t> lab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708" y="2332530"/>
            <a:ext cx="3752850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664" y="4212344"/>
            <a:ext cx="3686175" cy="1876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3708" y="1826943"/>
            <a:ext cx="439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Birdsong is a model for vocal imitation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3708" y="5442438"/>
            <a:ext cx="347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study it’s computational, neural, and behavioral principles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1" y="1287719"/>
            <a:ext cx="4325083" cy="1813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91046" y="857532"/>
            <a:ext cx="2690446" cy="37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Birdpark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5822" y="3566563"/>
            <a:ext cx="498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record body vibrations using miniature wireless sensors carried as “backpacks” by the birds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backpacks?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19" y="1683817"/>
            <a:ext cx="4325083" cy="1813265"/>
          </a:xfrm>
          <a:prstGeom prst="rect">
            <a:avLst/>
          </a:prstGeom>
        </p:spPr>
      </p:pic>
      <p:pic>
        <p:nvPicPr>
          <p:cNvPr id="5" name="Grafik 148" descr="Radiomikrofon">
            <a:extLst>
              <a:ext uri="{FF2B5EF4-FFF2-40B4-BE49-F238E27FC236}">
                <a16:creationId xmlns:a16="http://schemas.microsoft.com/office/drawing/2014/main" id="{927B7BB4-5F27-4EC5-81A3-70DB5D677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5400032" y="2550963"/>
            <a:ext cx="446653" cy="458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5002" y="2053083"/>
            <a:ext cx="126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 mic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183" y="2185542"/>
            <a:ext cx="2665148" cy="26651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87763" y="4956198"/>
            <a:ext cx="340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Humans are excellent at this.</a:t>
            </a:r>
          </a:p>
          <a:p>
            <a:r>
              <a:rPr lang="en-US" dirty="0"/>
              <a:t>S</a:t>
            </a:r>
            <a:r>
              <a:rPr lang="en-US" dirty="0" smtClean="0"/>
              <a:t>till a major technical challenge.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9" y="4328569"/>
            <a:ext cx="4325083" cy="1813265"/>
          </a:xfrm>
          <a:prstGeom prst="rect">
            <a:avLst/>
          </a:prstGeom>
        </p:spPr>
      </p:pic>
      <p:pic>
        <p:nvPicPr>
          <p:cNvPr id="11" name="Grafik 148" descr="Radiomikrofon">
            <a:extLst>
              <a:ext uri="{FF2B5EF4-FFF2-40B4-BE49-F238E27FC236}">
                <a16:creationId xmlns:a16="http://schemas.microsoft.com/office/drawing/2014/main" id="{927B7BB4-5F27-4EC5-81A3-70DB5D677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5355062" y="5195715"/>
            <a:ext cx="446653" cy="4584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00032" y="4697835"/>
            <a:ext cx="126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 mic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1646" y="5451232"/>
            <a:ext cx="266092" cy="2450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819" y="5067167"/>
            <a:ext cx="266092" cy="2450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247" y="4822082"/>
            <a:ext cx="266092" cy="2450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52339" y="3989045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 backpacks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Backpacks solve the overlap problem, but face other challenges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869" y="1825625"/>
            <a:ext cx="7074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Project Backpack1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mapping f: backpack ↔ mic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538" y="1825625"/>
            <a:ext cx="707092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4718" y="5149049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backpack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17529" y="2239184"/>
                <a:ext cx="2282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(backpack)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mic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529" y="2239184"/>
                <a:ext cx="2282371" cy="369332"/>
              </a:xfrm>
              <a:prstGeom prst="rect">
                <a:avLst/>
              </a:prstGeom>
              <a:blipFill>
                <a:blip r:embed="rId3"/>
                <a:stretch>
                  <a:fillRect l="-21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517530" y="3157013"/>
            <a:ext cx="228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17531" y="4153031"/>
                <a:ext cx="2282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f(backpack)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mic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531" y="4153031"/>
                <a:ext cx="2282371" cy="369332"/>
              </a:xfrm>
              <a:prstGeom prst="rect">
                <a:avLst/>
              </a:prstGeom>
              <a:blipFill>
                <a:blip r:embed="rId4"/>
                <a:stretch>
                  <a:fillRect l="-21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88458" y="907796"/>
            <a:ext cx="362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implement f using deep learning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0538" y="3063773"/>
            <a:ext cx="528918" cy="277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0543" y="2858132"/>
            <a:ext cx="99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 call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41908" y="4739400"/>
            <a:ext cx="159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makes body vibrate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60538" y="5062566"/>
            <a:ext cx="528918" cy="277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58083" y="1771719"/>
            <a:ext cx="5523345" cy="203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Project Backpack2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transfer learning from synthetic to real data – be creative!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10" y="2418050"/>
            <a:ext cx="3448050" cy="1190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8155" y="1771719"/>
            <a:ext cx="523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lab has a huge data base of annotated microphone data of single birds (no cocktails </a:t>
            </a:r>
            <a:r>
              <a:rPr lang="en-US" dirty="0" smtClean="0"/>
              <a:t>party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4510519" y="3805382"/>
            <a:ext cx="9237" cy="5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23" y="5294894"/>
            <a:ext cx="3489759" cy="8031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524" y="4522848"/>
            <a:ext cx="3421930" cy="772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01308" y="4017818"/>
            <a:ext cx="28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LPF, combine, add noise,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0252" y="4571539"/>
            <a:ext cx="15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Synth backpack1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50252" y="5366029"/>
            <a:ext cx="15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Synth backpack2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55709" y="3186545"/>
            <a:ext cx="3066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Generate synthetic labelled backpack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Learn labelling function f using e.g. DL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Evaluate the algorithm’s performance on real unlabeled data</a:t>
            </a:r>
          </a:p>
        </p:txBody>
      </p:sp>
      <p:cxnSp>
        <p:nvCxnSpPr>
          <p:cNvPr id="23" name="Straight Arrow Connector 22"/>
          <p:cNvCxnSpPr>
            <a:stCxn id="24" idx="0"/>
          </p:cNvCxnSpPr>
          <p:nvPr/>
        </p:nvCxnSpPr>
        <p:spPr>
          <a:xfrm flipH="1" flipV="1">
            <a:off x="5172362" y="6066940"/>
            <a:ext cx="134000" cy="13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05720" y="6202251"/>
            <a:ext cx="220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Vocalization: “yes”</a:t>
            </a:r>
            <a:endParaRPr lang="en-US" dirty="0"/>
          </a:p>
        </p:txBody>
      </p:sp>
      <p:sp>
        <p:nvSpPr>
          <p:cNvPr id="25" name="U-Turn Arrow 24"/>
          <p:cNvSpPr/>
          <p:nvPr/>
        </p:nvSpPr>
        <p:spPr>
          <a:xfrm rot="5400000">
            <a:off x="5901412" y="5667838"/>
            <a:ext cx="972704" cy="7249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8994" y="58276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73235" y="408709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9600" y="52459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928" y="1690688"/>
            <a:ext cx="43226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~10 students per subproject</a:t>
            </a:r>
          </a:p>
          <a:p>
            <a:pPr marL="0" indent="0">
              <a:buNone/>
            </a:pPr>
            <a:r>
              <a:rPr lang="en-US" dirty="0" smtClean="0"/>
              <a:t>~5 students per group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5946" y="1690688"/>
            <a:ext cx="586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Prep</a:t>
            </a:r>
          </a:p>
          <a:p>
            <a:r>
              <a:rPr lang="en-US" dirty="0" smtClean="0"/>
              <a:t>Review literature</a:t>
            </a:r>
          </a:p>
          <a:p>
            <a:r>
              <a:rPr lang="en-US" dirty="0" smtClean="0"/>
              <a:t>Formulate problem</a:t>
            </a:r>
          </a:p>
          <a:p>
            <a:r>
              <a:rPr lang="en-US" dirty="0" smtClean="0"/>
              <a:t>Sketch solution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Main</a:t>
            </a:r>
          </a:p>
          <a:p>
            <a:r>
              <a:rPr lang="en-US" dirty="0" smtClean="0"/>
              <a:t>Read and describe data</a:t>
            </a:r>
          </a:p>
          <a:p>
            <a:r>
              <a:rPr lang="en-US" dirty="0" smtClean="0"/>
              <a:t>Implement, apply, evaluate solution</a:t>
            </a:r>
          </a:p>
          <a:p>
            <a:r>
              <a:rPr lang="en-US" dirty="0" smtClean="0"/>
              <a:t>Discuss features/limitations/outlook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Hahnloser lab</vt:lpstr>
      <vt:lpstr>Why we need backpacks?</vt:lpstr>
      <vt:lpstr>Backpacks solve the overlap problem, but face other challenges</vt:lpstr>
      <vt:lpstr>Project Backpack1 mapping f: backpack ↔ mic</vt:lpstr>
      <vt:lpstr>Project Backpack2 transfer learning from synthetic to real data – be creative!</vt:lpstr>
      <vt:lpstr>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Hahnloser lab</dc:title>
  <dc:creator>Tomas Tomka</dc:creator>
  <cp:lastModifiedBy>Tomas Tomka</cp:lastModifiedBy>
  <cp:revision>9</cp:revision>
  <dcterms:created xsi:type="dcterms:W3CDTF">2020-02-14T14:44:53Z</dcterms:created>
  <dcterms:modified xsi:type="dcterms:W3CDTF">2020-02-14T16:01:02Z</dcterms:modified>
</cp:coreProperties>
</file>