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9" r:id="rId7"/>
    <p:sldId id="262" r:id="rId8"/>
    <p:sldId id="276" r:id="rId9"/>
    <p:sldId id="264" r:id="rId10"/>
    <p:sldId id="265" r:id="rId11"/>
    <p:sldId id="266" r:id="rId12"/>
    <p:sldId id="267" r:id="rId13"/>
    <p:sldId id="268" r:id="rId14"/>
    <p:sldId id="277" r:id="rId15"/>
    <p:sldId id="269" r:id="rId16"/>
    <p:sldId id="278" r:id="rId17"/>
    <p:sldId id="270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B91A85-8548-47F1-A044-A5252ECAB3CC}" v="30" dt="2020-05-14T12:09:24.665"/>
    <p1510:client id="{A05C2FEC-FE8C-4F27-8EB4-61C7EDCAB113}" v="83" dt="2020-05-13T22:19:26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76" d="100"/>
        <a:sy n="17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tor Martinovic" userId="88bb21b7a4d5fab2" providerId="LiveId" clId="{56E54E5E-0B8F-43E0-A8FF-AC8AE298C9C9}"/>
    <pc:docChg chg="custSel addSld delSld modSld">
      <pc:chgData name="Viktor Martinovic" userId="88bb21b7a4d5fab2" providerId="LiveId" clId="{56E54E5E-0B8F-43E0-A8FF-AC8AE298C9C9}" dt="2020-05-13T13:12:14.051" v="1149" actId="20577"/>
      <pc:docMkLst>
        <pc:docMk/>
      </pc:docMkLst>
      <pc:sldChg chg="modSp new mod">
        <pc:chgData name="Viktor Martinovic" userId="88bb21b7a4d5fab2" providerId="LiveId" clId="{56E54E5E-0B8F-43E0-A8FF-AC8AE298C9C9}" dt="2020-05-13T12:59:18.323" v="107" actId="20577"/>
        <pc:sldMkLst>
          <pc:docMk/>
          <pc:sldMk cId="2442810784" sldId="256"/>
        </pc:sldMkLst>
        <pc:spChg chg="mod">
          <ac:chgData name="Viktor Martinovic" userId="88bb21b7a4d5fab2" providerId="LiveId" clId="{56E54E5E-0B8F-43E0-A8FF-AC8AE298C9C9}" dt="2020-05-13T12:55:49.056" v="46" actId="20577"/>
          <ac:spMkLst>
            <pc:docMk/>
            <pc:sldMk cId="2442810784" sldId="256"/>
            <ac:spMk id="2" creationId="{65D5D7FB-3158-44B3-B244-16652EEA5FA9}"/>
          </ac:spMkLst>
        </pc:spChg>
        <pc:spChg chg="mod">
          <ac:chgData name="Viktor Martinovic" userId="88bb21b7a4d5fab2" providerId="LiveId" clId="{56E54E5E-0B8F-43E0-A8FF-AC8AE298C9C9}" dt="2020-05-13T12:59:18.323" v="107" actId="20577"/>
          <ac:spMkLst>
            <pc:docMk/>
            <pc:sldMk cId="2442810784" sldId="256"/>
            <ac:spMk id="3" creationId="{2D529464-61F5-4D7D-8C35-AEE917703A21}"/>
          </ac:spMkLst>
        </pc:spChg>
      </pc:sldChg>
      <pc:sldChg chg="modSp new mod">
        <pc:chgData name="Viktor Martinovic" userId="88bb21b7a4d5fab2" providerId="LiveId" clId="{56E54E5E-0B8F-43E0-A8FF-AC8AE298C9C9}" dt="2020-05-13T13:06:22.492" v="646" actId="20577"/>
        <pc:sldMkLst>
          <pc:docMk/>
          <pc:sldMk cId="2334374141" sldId="257"/>
        </pc:sldMkLst>
        <pc:spChg chg="mod">
          <ac:chgData name="Viktor Martinovic" userId="88bb21b7a4d5fab2" providerId="LiveId" clId="{56E54E5E-0B8F-43E0-A8FF-AC8AE298C9C9}" dt="2020-05-13T13:01:29.481" v="176" actId="20577"/>
          <ac:spMkLst>
            <pc:docMk/>
            <pc:sldMk cId="2334374141" sldId="257"/>
            <ac:spMk id="2" creationId="{A9D21A26-595D-4CCF-BF56-4996D65090D5}"/>
          </ac:spMkLst>
        </pc:spChg>
        <pc:spChg chg="mod">
          <ac:chgData name="Viktor Martinovic" userId="88bb21b7a4d5fab2" providerId="LiveId" clId="{56E54E5E-0B8F-43E0-A8FF-AC8AE298C9C9}" dt="2020-05-13T13:06:22.492" v="646" actId="20577"/>
          <ac:spMkLst>
            <pc:docMk/>
            <pc:sldMk cId="2334374141" sldId="257"/>
            <ac:spMk id="3" creationId="{DE23DFE2-148A-485A-867C-C8955FA01677}"/>
          </ac:spMkLst>
        </pc:spChg>
      </pc:sldChg>
      <pc:sldChg chg="delSp modSp new mod">
        <pc:chgData name="Viktor Martinovic" userId="88bb21b7a4d5fab2" providerId="LiveId" clId="{56E54E5E-0B8F-43E0-A8FF-AC8AE298C9C9}" dt="2020-05-13T13:06:51.301" v="681" actId="20577"/>
        <pc:sldMkLst>
          <pc:docMk/>
          <pc:sldMk cId="1730306357" sldId="258"/>
        </pc:sldMkLst>
        <pc:spChg chg="del">
          <ac:chgData name="Viktor Martinovic" userId="88bb21b7a4d5fab2" providerId="LiveId" clId="{56E54E5E-0B8F-43E0-A8FF-AC8AE298C9C9}" dt="2020-05-13T13:06:38.302" v="647" actId="478"/>
          <ac:spMkLst>
            <pc:docMk/>
            <pc:sldMk cId="1730306357" sldId="258"/>
            <ac:spMk id="2" creationId="{1F4A0B1C-BB00-4B4A-8EB1-828B88B8494F}"/>
          </ac:spMkLst>
        </pc:spChg>
        <pc:spChg chg="mod">
          <ac:chgData name="Viktor Martinovic" userId="88bb21b7a4d5fab2" providerId="LiveId" clId="{56E54E5E-0B8F-43E0-A8FF-AC8AE298C9C9}" dt="2020-05-13T13:06:51.301" v="681" actId="20577"/>
          <ac:spMkLst>
            <pc:docMk/>
            <pc:sldMk cId="1730306357" sldId="258"/>
            <ac:spMk id="3" creationId="{8960FCAD-F7BF-48BC-9CBC-EAF25F91DD01}"/>
          </ac:spMkLst>
        </pc:spChg>
      </pc:sldChg>
      <pc:sldChg chg="modSp new mod">
        <pc:chgData name="Viktor Martinovic" userId="88bb21b7a4d5fab2" providerId="LiveId" clId="{56E54E5E-0B8F-43E0-A8FF-AC8AE298C9C9}" dt="2020-05-13T13:11:45.135" v="1124" actId="20577"/>
        <pc:sldMkLst>
          <pc:docMk/>
          <pc:sldMk cId="2978372675" sldId="259"/>
        </pc:sldMkLst>
        <pc:spChg chg="mod">
          <ac:chgData name="Viktor Martinovic" userId="88bb21b7a4d5fab2" providerId="LiveId" clId="{56E54E5E-0B8F-43E0-A8FF-AC8AE298C9C9}" dt="2020-05-13T13:08:22.466" v="750" actId="20577"/>
          <ac:spMkLst>
            <pc:docMk/>
            <pc:sldMk cId="2978372675" sldId="259"/>
            <ac:spMk id="2" creationId="{AA0BE353-7537-4924-93CF-225711FD802F}"/>
          </ac:spMkLst>
        </pc:spChg>
        <pc:spChg chg="mod">
          <ac:chgData name="Viktor Martinovic" userId="88bb21b7a4d5fab2" providerId="LiveId" clId="{56E54E5E-0B8F-43E0-A8FF-AC8AE298C9C9}" dt="2020-05-13T13:11:45.135" v="1124" actId="20577"/>
          <ac:spMkLst>
            <pc:docMk/>
            <pc:sldMk cId="2978372675" sldId="259"/>
            <ac:spMk id="3" creationId="{5AC1966E-4B23-4839-BA28-E0B57CC28015}"/>
          </ac:spMkLst>
        </pc:spChg>
      </pc:sldChg>
      <pc:sldChg chg="modSp new mod">
        <pc:chgData name="Viktor Martinovic" userId="88bb21b7a4d5fab2" providerId="LiveId" clId="{56E54E5E-0B8F-43E0-A8FF-AC8AE298C9C9}" dt="2020-05-13T13:12:14.051" v="1149" actId="20577"/>
        <pc:sldMkLst>
          <pc:docMk/>
          <pc:sldMk cId="3769860348" sldId="260"/>
        </pc:sldMkLst>
        <pc:spChg chg="mod">
          <ac:chgData name="Viktor Martinovic" userId="88bb21b7a4d5fab2" providerId="LiveId" clId="{56E54E5E-0B8F-43E0-A8FF-AC8AE298C9C9}" dt="2020-05-13T13:12:14.051" v="1149" actId="20577"/>
          <ac:spMkLst>
            <pc:docMk/>
            <pc:sldMk cId="3769860348" sldId="260"/>
            <ac:spMk id="2" creationId="{C9828D72-A56E-49B2-9A3A-66FB32621245}"/>
          </ac:spMkLst>
        </pc:spChg>
      </pc:sldChg>
      <pc:sldChg chg="new">
        <pc:chgData name="Viktor Martinovic" userId="88bb21b7a4d5fab2" providerId="LiveId" clId="{56E54E5E-0B8F-43E0-A8FF-AC8AE298C9C9}" dt="2020-05-13T13:00:22.123" v="112" actId="680"/>
        <pc:sldMkLst>
          <pc:docMk/>
          <pc:sldMk cId="870596663" sldId="261"/>
        </pc:sldMkLst>
      </pc:sldChg>
      <pc:sldChg chg="new">
        <pc:chgData name="Viktor Martinovic" userId="88bb21b7a4d5fab2" providerId="LiveId" clId="{56E54E5E-0B8F-43E0-A8FF-AC8AE298C9C9}" dt="2020-05-13T13:00:22.301" v="113" actId="680"/>
        <pc:sldMkLst>
          <pc:docMk/>
          <pc:sldMk cId="678997254" sldId="262"/>
        </pc:sldMkLst>
      </pc:sldChg>
      <pc:sldChg chg="new">
        <pc:chgData name="Viktor Martinovic" userId="88bb21b7a4d5fab2" providerId="LiveId" clId="{56E54E5E-0B8F-43E0-A8FF-AC8AE298C9C9}" dt="2020-05-13T13:00:22.486" v="114" actId="680"/>
        <pc:sldMkLst>
          <pc:docMk/>
          <pc:sldMk cId="555666881" sldId="263"/>
        </pc:sldMkLst>
      </pc:sldChg>
      <pc:sldChg chg="new">
        <pc:chgData name="Viktor Martinovic" userId="88bb21b7a4d5fab2" providerId="LiveId" clId="{56E54E5E-0B8F-43E0-A8FF-AC8AE298C9C9}" dt="2020-05-13T13:00:22.693" v="115" actId="680"/>
        <pc:sldMkLst>
          <pc:docMk/>
          <pc:sldMk cId="4095541049" sldId="264"/>
        </pc:sldMkLst>
      </pc:sldChg>
      <pc:sldChg chg="new">
        <pc:chgData name="Viktor Martinovic" userId="88bb21b7a4d5fab2" providerId="LiveId" clId="{56E54E5E-0B8F-43E0-A8FF-AC8AE298C9C9}" dt="2020-05-13T13:00:22.858" v="116" actId="680"/>
        <pc:sldMkLst>
          <pc:docMk/>
          <pc:sldMk cId="1231323858" sldId="265"/>
        </pc:sldMkLst>
      </pc:sldChg>
      <pc:sldChg chg="new">
        <pc:chgData name="Viktor Martinovic" userId="88bb21b7a4d5fab2" providerId="LiveId" clId="{56E54E5E-0B8F-43E0-A8FF-AC8AE298C9C9}" dt="2020-05-13T13:00:23.025" v="117" actId="680"/>
        <pc:sldMkLst>
          <pc:docMk/>
          <pc:sldMk cId="1857429906" sldId="266"/>
        </pc:sldMkLst>
      </pc:sldChg>
      <pc:sldChg chg="new">
        <pc:chgData name="Viktor Martinovic" userId="88bb21b7a4d5fab2" providerId="LiveId" clId="{56E54E5E-0B8F-43E0-A8FF-AC8AE298C9C9}" dt="2020-05-13T13:00:23.225" v="118" actId="680"/>
        <pc:sldMkLst>
          <pc:docMk/>
          <pc:sldMk cId="4174932223" sldId="267"/>
        </pc:sldMkLst>
      </pc:sldChg>
      <pc:sldChg chg="new">
        <pc:chgData name="Viktor Martinovic" userId="88bb21b7a4d5fab2" providerId="LiveId" clId="{56E54E5E-0B8F-43E0-A8FF-AC8AE298C9C9}" dt="2020-05-13T13:00:23.541" v="119" actId="680"/>
        <pc:sldMkLst>
          <pc:docMk/>
          <pc:sldMk cId="758854242" sldId="268"/>
        </pc:sldMkLst>
      </pc:sldChg>
      <pc:sldChg chg="new">
        <pc:chgData name="Viktor Martinovic" userId="88bb21b7a4d5fab2" providerId="LiveId" clId="{56E54E5E-0B8F-43E0-A8FF-AC8AE298C9C9}" dt="2020-05-13T13:00:23.804" v="120" actId="680"/>
        <pc:sldMkLst>
          <pc:docMk/>
          <pc:sldMk cId="1806676046" sldId="269"/>
        </pc:sldMkLst>
      </pc:sldChg>
      <pc:sldChg chg="new">
        <pc:chgData name="Viktor Martinovic" userId="88bb21b7a4d5fab2" providerId="LiveId" clId="{56E54E5E-0B8F-43E0-A8FF-AC8AE298C9C9}" dt="2020-05-13T13:00:23.958" v="121" actId="680"/>
        <pc:sldMkLst>
          <pc:docMk/>
          <pc:sldMk cId="163013123" sldId="270"/>
        </pc:sldMkLst>
      </pc:sldChg>
      <pc:sldChg chg="new">
        <pc:chgData name="Viktor Martinovic" userId="88bb21b7a4d5fab2" providerId="LiveId" clId="{56E54E5E-0B8F-43E0-A8FF-AC8AE298C9C9}" dt="2020-05-13T13:00:24.174" v="122" actId="680"/>
        <pc:sldMkLst>
          <pc:docMk/>
          <pc:sldMk cId="1748188005" sldId="271"/>
        </pc:sldMkLst>
      </pc:sldChg>
      <pc:sldChg chg="new">
        <pc:chgData name="Viktor Martinovic" userId="88bb21b7a4d5fab2" providerId="LiveId" clId="{56E54E5E-0B8F-43E0-A8FF-AC8AE298C9C9}" dt="2020-05-13T13:00:24.316" v="123" actId="680"/>
        <pc:sldMkLst>
          <pc:docMk/>
          <pc:sldMk cId="3900131220" sldId="272"/>
        </pc:sldMkLst>
      </pc:sldChg>
      <pc:sldChg chg="new">
        <pc:chgData name="Viktor Martinovic" userId="88bb21b7a4d5fab2" providerId="LiveId" clId="{56E54E5E-0B8F-43E0-A8FF-AC8AE298C9C9}" dt="2020-05-13T13:00:24.490" v="124" actId="680"/>
        <pc:sldMkLst>
          <pc:docMk/>
          <pc:sldMk cId="3900143743" sldId="273"/>
        </pc:sldMkLst>
      </pc:sldChg>
      <pc:sldChg chg="new">
        <pc:chgData name="Viktor Martinovic" userId="88bb21b7a4d5fab2" providerId="LiveId" clId="{56E54E5E-0B8F-43E0-A8FF-AC8AE298C9C9}" dt="2020-05-13T13:00:24.660" v="125" actId="680"/>
        <pc:sldMkLst>
          <pc:docMk/>
          <pc:sldMk cId="3324929520" sldId="274"/>
        </pc:sldMkLst>
      </pc:sldChg>
      <pc:sldChg chg="new">
        <pc:chgData name="Viktor Martinovic" userId="88bb21b7a4d5fab2" providerId="LiveId" clId="{56E54E5E-0B8F-43E0-A8FF-AC8AE298C9C9}" dt="2020-05-13T13:00:24.844" v="126" actId="680"/>
        <pc:sldMkLst>
          <pc:docMk/>
          <pc:sldMk cId="1426292027" sldId="275"/>
        </pc:sldMkLst>
      </pc:sldChg>
      <pc:sldChg chg="new del">
        <pc:chgData name="Viktor Martinovic" userId="88bb21b7a4d5fab2" providerId="LiveId" clId="{56E54E5E-0B8F-43E0-A8FF-AC8AE298C9C9}" dt="2020-05-13T13:00:35.831" v="144" actId="47"/>
        <pc:sldMkLst>
          <pc:docMk/>
          <pc:sldMk cId="4121263928" sldId="276"/>
        </pc:sldMkLst>
      </pc:sldChg>
      <pc:sldChg chg="new del">
        <pc:chgData name="Viktor Martinovic" userId="88bb21b7a4d5fab2" providerId="LiveId" clId="{56E54E5E-0B8F-43E0-A8FF-AC8AE298C9C9}" dt="2020-05-13T13:00:35.617" v="143" actId="47"/>
        <pc:sldMkLst>
          <pc:docMk/>
          <pc:sldMk cId="1010501490" sldId="277"/>
        </pc:sldMkLst>
      </pc:sldChg>
      <pc:sldChg chg="new del">
        <pc:chgData name="Viktor Martinovic" userId="88bb21b7a4d5fab2" providerId="LiveId" clId="{56E54E5E-0B8F-43E0-A8FF-AC8AE298C9C9}" dt="2020-05-13T13:00:35.468" v="142" actId="47"/>
        <pc:sldMkLst>
          <pc:docMk/>
          <pc:sldMk cId="192041368" sldId="278"/>
        </pc:sldMkLst>
      </pc:sldChg>
      <pc:sldChg chg="new del">
        <pc:chgData name="Viktor Martinovic" userId="88bb21b7a4d5fab2" providerId="LiveId" clId="{56E54E5E-0B8F-43E0-A8FF-AC8AE298C9C9}" dt="2020-05-13T13:00:35.214" v="141" actId="47"/>
        <pc:sldMkLst>
          <pc:docMk/>
          <pc:sldMk cId="802832961" sldId="279"/>
        </pc:sldMkLst>
      </pc:sldChg>
      <pc:sldChg chg="new del">
        <pc:chgData name="Viktor Martinovic" userId="88bb21b7a4d5fab2" providerId="LiveId" clId="{56E54E5E-0B8F-43E0-A8FF-AC8AE298C9C9}" dt="2020-05-13T13:00:35.083" v="140" actId="47"/>
        <pc:sldMkLst>
          <pc:docMk/>
          <pc:sldMk cId="192321477" sldId="280"/>
        </pc:sldMkLst>
      </pc:sldChg>
      <pc:sldChg chg="new del">
        <pc:chgData name="Viktor Martinovic" userId="88bb21b7a4d5fab2" providerId="LiveId" clId="{56E54E5E-0B8F-43E0-A8FF-AC8AE298C9C9}" dt="2020-05-13T13:00:34.851" v="139" actId="47"/>
        <pc:sldMkLst>
          <pc:docMk/>
          <pc:sldMk cId="3637702771" sldId="281"/>
        </pc:sldMkLst>
      </pc:sldChg>
      <pc:sldChg chg="new del">
        <pc:chgData name="Viktor Martinovic" userId="88bb21b7a4d5fab2" providerId="LiveId" clId="{56E54E5E-0B8F-43E0-A8FF-AC8AE298C9C9}" dt="2020-05-13T13:00:31.707" v="138" actId="47"/>
        <pc:sldMkLst>
          <pc:docMk/>
          <pc:sldMk cId="3395196008" sldId="282"/>
        </pc:sldMkLst>
      </pc:sldChg>
      <pc:sldChg chg="new del">
        <pc:chgData name="Viktor Martinovic" userId="88bb21b7a4d5fab2" providerId="LiveId" clId="{56E54E5E-0B8F-43E0-A8FF-AC8AE298C9C9}" dt="2020-05-13T13:00:31.243" v="137" actId="47"/>
        <pc:sldMkLst>
          <pc:docMk/>
          <pc:sldMk cId="3250946042" sldId="283"/>
        </pc:sldMkLst>
      </pc:sldChg>
      <pc:sldChg chg="new del">
        <pc:chgData name="Viktor Martinovic" userId="88bb21b7a4d5fab2" providerId="LiveId" clId="{56E54E5E-0B8F-43E0-A8FF-AC8AE298C9C9}" dt="2020-05-13T13:00:30.657" v="136" actId="47"/>
        <pc:sldMkLst>
          <pc:docMk/>
          <pc:sldMk cId="3505918633" sldId="284"/>
        </pc:sldMkLst>
      </pc:sldChg>
    </pc:docChg>
  </pc:docChgLst>
  <pc:docChgLst>
    <pc:chgData name="Viktor Martinovic" userId="88bb21b7a4d5fab2" providerId="LiveId" clId="{32B91A85-8548-47F1-A044-A5252ECAB3CC}"/>
    <pc:docChg chg="undo custSel addSld delSld modSld">
      <pc:chgData name="Viktor Martinovic" userId="88bb21b7a4d5fab2" providerId="LiveId" clId="{32B91A85-8548-47F1-A044-A5252ECAB3CC}" dt="2020-05-14T12:56:58.389" v="283" actId="9405"/>
      <pc:docMkLst>
        <pc:docMk/>
      </pc:docMkLst>
      <pc:sldChg chg="addSp mod">
        <pc:chgData name="Viktor Martinovic" userId="88bb21b7a4d5fab2" providerId="LiveId" clId="{32B91A85-8548-47F1-A044-A5252ECAB3CC}" dt="2020-05-14T12:56:58.389" v="283" actId="9405"/>
        <pc:sldMkLst>
          <pc:docMk/>
          <pc:sldMk cId="2442810784" sldId="256"/>
        </pc:sldMkLst>
        <pc:inkChg chg="add">
          <ac:chgData name="Viktor Martinovic" userId="88bb21b7a4d5fab2" providerId="LiveId" clId="{32B91A85-8548-47F1-A044-A5252ECAB3CC}" dt="2020-05-14T12:56:58.389" v="283" actId="9405"/>
          <ac:inkMkLst>
            <pc:docMk/>
            <pc:sldMk cId="2442810784" sldId="256"/>
            <ac:inkMk id="4" creationId="{B8A78A89-C39F-43ED-B80E-3AD0EB8C9D4E}"/>
          </ac:inkMkLst>
        </pc:inkChg>
      </pc:sldChg>
      <pc:sldChg chg="modSp mod">
        <pc:chgData name="Viktor Martinovic" userId="88bb21b7a4d5fab2" providerId="LiveId" clId="{32B91A85-8548-47F1-A044-A5252ECAB3CC}" dt="2020-05-13T22:58:10.022" v="49" actId="1076"/>
        <pc:sldMkLst>
          <pc:docMk/>
          <pc:sldMk cId="1730306357" sldId="258"/>
        </pc:sldMkLst>
        <pc:spChg chg="mod">
          <ac:chgData name="Viktor Martinovic" userId="88bb21b7a4d5fab2" providerId="LiveId" clId="{32B91A85-8548-47F1-A044-A5252ECAB3CC}" dt="2020-05-13T22:58:10.022" v="49" actId="1076"/>
          <ac:spMkLst>
            <pc:docMk/>
            <pc:sldMk cId="1730306357" sldId="258"/>
            <ac:spMk id="24" creationId="{BBB9B4CA-9F9D-4A02-8055-C1450095E854}"/>
          </ac:spMkLst>
        </pc:spChg>
      </pc:sldChg>
      <pc:sldChg chg="modSp mod">
        <pc:chgData name="Viktor Martinovic" userId="88bb21b7a4d5fab2" providerId="LiveId" clId="{32B91A85-8548-47F1-A044-A5252ECAB3CC}" dt="2020-05-13T22:56:10.272" v="39" actId="20577"/>
        <pc:sldMkLst>
          <pc:docMk/>
          <pc:sldMk cId="758854242" sldId="268"/>
        </pc:sldMkLst>
        <pc:spChg chg="mod">
          <ac:chgData name="Viktor Martinovic" userId="88bb21b7a4d5fab2" providerId="LiveId" clId="{32B91A85-8548-47F1-A044-A5252ECAB3CC}" dt="2020-05-13T22:56:10.272" v="39" actId="20577"/>
          <ac:spMkLst>
            <pc:docMk/>
            <pc:sldMk cId="758854242" sldId="268"/>
            <ac:spMk id="2" creationId="{89A9B90A-6A8F-407A-BA38-4429D73E3B1F}"/>
          </ac:spMkLst>
        </pc:spChg>
      </pc:sldChg>
      <pc:sldChg chg="modSp mod">
        <pc:chgData name="Viktor Martinovic" userId="88bb21b7a4d5fab2" providerId="LiveId" clId="{32B91A85-8548-47F1-A044-A5252ECAB3CC}" dt="2020-05-14T09:39:48.183" v="142" actId="20577"/>
        <pc:sldMkLst>
          <pc:docMk/>
          <pc:sldMk cId="1806676046" sldId="269"/>
        </pc:sldMkLst>
        <pc:spChg chg="mod">
          <ac:chgData name="Viktor Martinovic" userId="88bb21b7a4d5fab2" providerId="LiveId" clId="{32B91A85-8548-47F1-A044-A5252ECAB3CC}" dt="2020-05-14T09:39:48.183" v="142" actId="20577"/>
          <ac:spMkLst>
            <pc:docMk/>
            <pc:sldMk cId="1806676046" sldId="269"/>
            <ac:spMk id="3" creationId="{F12ADC1B-CA4C-44FC-8C1C-AC77BC8C75DF}"/>
          </ac:spMkLst>
        </pc:spChg>
      </pc:sldChg>
      <pc:sldChg chg="modSp mod modNotesTx">
        <pc:chgData name="Viktor Martinovic" userId="88bb21b7a4d5fab2" providerId="LiveId" clId="{32B91A85-8548-47F1-A044-A5252ECAB3CC}" dt="2020-05-14T09:42:28.879" v="249" actId="20577"/>
        <pc:sldMkLst>
          <pc:docMk/>
          <pc:sldMk cId="163013123" sldId="270"/>
        </pc:sldMkLst>
        <pc:spChg chg="mod">
          <ac:chgData name="Viktor Martinovic" userId="88bb21b7a4d5fab2" providerId="LiveId" clId="{32B91A85-8548-47F1-A044-A5252ECAB3CC}" dt="2020-05-14T09:40:01.853" v="144" actId="27636"/>
          <ac:spMkLst>
            <pc:docMk/>
            <pc:sldMk cId="163013123" sldId="270"/>
            <ac:spMk id="3" creationId="{5686DEF5-1FA7-4D64-A67E-03DE14798CB8}"/>
          </ac:spMkLst>
        </pc:spChg>
      </pc:sldChg>
      <pc:sldChg chg="del">
        <pc:chgData name="Viktor Martinovic" userId="88bb21b7a4d5fab2" providerId="LiveId" clId="{32B91A85-8548-47F1-A044-A5252ECAB3CC}" dt="2020-05-13T23:00:06.250" v="102" actId="47"/>
        <pc:sldMkLst>
          <pc:docMk/>
          <pc:sldMk cId="1748188005" sldId="271"/>
        </pc:sldMkLst>
      </pc:sldChg>
      <pc:sldChg chg="del">
        <pc:chgData name="Viktor Martinovic" userId="88bb21b7a4d5fab2" providerId="LiveId" clId="{32B91A85-8548-47F1-A044-A5252ECAB3CC}" dt="2020-05-13T23:00:07.083" v="103" actId="47"/>
        <pc:sldMkLst>
          <pc:docMk/>
          <pc:sldMk cId="3900131220" sldId="272"/>
        </pc:sldMkLst>
      </pc:sldChg>
      <pc:sldChg chg="del">
        <pc:chgData name="Viktor Martinovic" userId="88bb21b7a4d5fab2" providerId="LiveId" clId="{32B91A85-8548-47F1-A044-A5252ECAB3CC}" dt="2020-05-13T23:00:07.704" v="104" actId="47"/>
        <pc:sldMkLst>
          <pc:docMk/>
          <pc:sldMk cId="3900143743" sldId="273"/>
        </pc:sldMkLst>
      </pc:sldChg>
      <pc:sldChg chg="del">
        <pc:chgData name="Viktor Martinovic" userId="88bb21b7a4d5fab2" providerId="LiveId" clId="{32B91A85-8548-47F1-A044-A5252ECAB3CC}" dt="2020-05-13T23:00:08.433" v="105" actId="47"/>
        <pc:sldMkLst>
          <pc:docMk/>
          <pc:sldMk cId="3324929520" sldId="274"/>
        </pc:sldMkLst>
      </pc:sldChg>
      <pc:sldChg chg="del">
        <pc:chgData name="Viktor Martinovic" userId="88bb21b7a4d5fab2" providerId="LiveId" clId="{32B91A85-8548-47F1-A044-A5252ECAB3CC}" dt="2020-05-13T23:00:09.284" v="106" actId="47"/>
        <pc:sldMkLst>
          <pc:docMk/>
          <pc:sldMk cId="1426292027" sldId="275"/>
        </pc:sldMkLst>
      </pc:sldChg>
      <pc:sldChg chg="delSp modSp new mod">
        <pc:chgData name="Viktor Martinovic" userId="88bb21b7a4d5fab2" providerId="LiveId" clId="{32B91A85-8548-47F1-A044-A5252ECAB3CC}" dt="2020-05-13T22:55:36.157" v="31"/>
        <pc:sldMkLst>
          <pc:docMk/>
          <pc:sldMk cId="855122300" sldId="276"/>
        </pc:sldMkLst>
        <pc:spChg chg="del">
          <ac:chgData name="Viktor Martinovic" userId="88bb21b7a4d5fab2" providerId="LiveId" clId="{32B91A85-8548-47F1-A044-A5252ECAB3CC}" dt="2020-05-13T22:53:12.597" v="29" actId="478"/>
          <ac:spMkLst>
            <pc:docMk/>
            <pc:sldMk cId="855122300" sldId="276"/>
            <ac:spMk id="2" creationId="{46A2D6D6-313D-4A3B-BD6E-DD89E851DD64}"/>
          </ac:spMkLst>
        </pc:spChg>
        <pc:spChg chg="mod">
          <ac:chgData name="Viktor Martinovic" userId="88bb21b7a4d5fab2" providerId="LiveId" clId="{32B91A85-8548-47F1-A044-A5252ECAB3CC}" dt="2020-05-13T22:55:36.157" v="31"/>
          <ac:spMkLst>
            <pc:docMk/>
            <pc:sldMk cId="855122300" sldId="276"/>
            <ac:spMk id="3" creationId="{5B3A5E35-24CF-4471-AD28-63CEAA012572}"/>
          </ac:spMkLst>
        </pc:spChg>
      </pc:sldChg>
      <pc:sldChg chg="modSp del">
        <pc:chgData name="Viktor Martinovic" userId="88bb21b7a4d5fab2" providerId="LiveId" clId="{32B91A85-8548-47F1-A044-A5252ECAB3CC}" dt="2020-05-13T22:37:51.583" v="1" actId="2696"/>
        <pc:sldMkLst>
          <pc:docMk/>
          <pc:sldMk cId="2456700857" sldId="276"/>
        </pc:sldMkLst>
        <pc:graphicFrameChg chg="mod">
          <ac:chgData name="Viktor Martinovic" userId="88bb21b7a4d5fab2" providerId="LiveId" clId="{32B91A85-8548-47F1-A044-A5252ECAB3CC}" dt="2020-05-13T22:32:29.024" v="0"/>
          <ac:graphicFrameMkLst>
            <pc:docMk/>
            <pc:sldMk cId="2456700857" sldId="276"/>
            <ac:graphicFrameMk id="6" creationId="{557559B4-CB38-4823-9BE8-E5926DFA6CDE}"/>
          </ac:graphicFrameMkLst>
        </pc:graphicFrameChg>
      </pc:sldChg>
      <pc:sldChg chg="addSp delSp modSp new del mod">
        <pc:chgData name="Viktor Martinovic" userId="88bb21b7a4d5fab2" providerId="LiveId" clId="{32B91A85-8548-47F1-A044-A5252ECAB3CC}" dt="2020-05-13T22:52:44.069" v="26" actId="47"/>
        <pc:sldMkLst>
          <pc:docMk/>
          <pc:sldMk cId="3126858453" sldId="276"/>
        </pc:sldMkLst>
        <pc:spChg chg="del">
          <ac:chgData name="Viktor Martinovic" userId="88bb21b7a4d5fab2" providerId="LiveId" clId="{32B91A85-8548-47F1-A044-A5252ECAB3CC}" dt="2020-05-13T22:38:13.228" v="4" actId="478"/>
          <ac:spMkLst>
            <pc:docMk/>
            <pc:sldMk cId="3126858453" sldId="276"/>
            <ac:spMk id="2" creationId="{AFCFB2C4-2DFA-40E8-9097-8FD4136560C5}"/>
          </ac:spMkLst>
        </pc:spChg>
        <pc:spChg chg="del">
          <ac:chgData name="Viktor Martinovic" userId="88bb21b7a4d5fab2" providerId="LiveId" clId="{32B91A85-8548-47F1-A044-A5252ECAB3CC}" dt="2020-05-13T22:38:11.622" v="3" actId="478"/>
          <ac:spMkLst>
            <pc:docMk/>
            <pc:sldMk cId="3126858453" sldId="276"/>
            <ac:spMk id="3" creationId="{C6E244FC-9D2A-4F8C-B656-8B0B9E1B0004}"/>
          </ac:spMkLst>
        </pc:spChg>
        <pc:graphicFrameChg chg="add mod">
          <ac:chgData name="Viktor Martinovic" userId="88bb21b7a4d5fab2" providerId="LiveId" clId="{32B91A85-8548-47F1-A044-A5252ECAB3CC}" dt="2020-05-13T22:44:31.847" v="13" actId="14100"/>
          <ac:graphicFrameMkLst>
            <pc:docMk/>
            <pc:sldMk cId="3126858453" sldId="276"/>
            <ac:graphicFrameMk id="2" creationId="{7A024DE3-01E2-4E75-A646-39865AC02A02}"/>
          </ac:graphicFrameMkLst>
        </pc:graphicFrameChg>
      </pc:sldChg>
      <pc:sldChg chg="addSp delSp modSp new del mod">
        <pc:chgData name="Viktor Martinovic" userId="88bb21b7a4d5fab2" providerId="LiveId" clId="{32B91A85-8548-47F1-A044-A5252ECAB3CC}" dt="2020-05-13T22:52:45.255" v="27" actId="47"/>
        <pc:sldMkLst>
          <pc:docMk/>
          <pc:sldMk cId="2265079723" sldId="277"/>
        </pc:sldMkLst>
        <pc:spChg chg="del">
          <ac:chgData name="Viktor Martinovic" userId="88bb21b7a4d5fab2" providerId="LiveId" clId="{32B91A85-8548-47F1-A044-A5252ECAB3CC}" dt="2020-05-13T22:45:02.240" v="15" actId="478"/>
          <ac:spMkLst>
            <pc:docMk/>
            <pc:sldMk cId="2265079723" sldId="277"/>
            <ac:spMk id="2" creationId="{9BD9D11B-AEEA-4F79-AFD0-119B42928D4A}"/>
          </ac:spMkLst>
        </pc:spChg>
        <pc:spChg chg="del">
          <ac:chgData name="Viktor Martinovic" userId="88bb21b7a4d5fab2" providerId="LiveId" clId="{32B91A85-8548-47F1-A044-A5252ECAB3CC}" dt="2020-05-13T22:45:04.879" v="16" actId="478"/>
          <ac:spMkLst>
            <pc:docMk/>
            <pc:sldMk cId="2265079723" sldId="277"/>
            <ac:spMk id="3" creationId="{2FD85970-190A-43F4-8200-901A8692A30E}"/>
          </ac:spMkLst>
        </pc:spChg>
        <pc:graphicFrameChg chg="add mod">
          <ac:chgData name="Viktor Martinovic" userId="88bb21b7a4d5fab2" providerId="LiveId" clId="{32B91A85-8548-47F1-A044-A5252ECAB3CC}" dt="2020-05-13T22:46:09.248" v="25" actId="1076"/>
          <ac:graphicFrameMkLst>
            <pc:docMk/>
            <pc:sldMk cId="2265079723" sldId="277"/>
            <ac:graphicFrameMk id="4" creationId="{B5420511-C32B-49B5-A81F-847FD0202FEF}"/>
          </ac:graphicFrameMkLst>
        </pc:graphicFrameChg>
      </pc:sldChg>
      <pc:sldChg chg="addSp delSp modSp new mod">
        <pc:chgData name="Viktor Martinovic" userId="88bb21b7a4d5fab2" providerId="LiveId" clId="{32B91A85-8548-47F1-A044-A5252ECAB3CC}" dt="2020-05-13T22:57:36.939" v="47"/>
        <pc:sldMkLst>
          <pc:docMk/>
          <pc:sldMk cId="3679044100" sldId="277"/>
        </pc:sldMkLst>
        <pc:spChg chg="add del">
          <ac:chgData name="Viktor Martinovic" userId="88bb21b7a4d5fab2" providerId="LiveId" clId="{32B91A85-8548-47F1-A044-A5252ECAB3CC}" dt="2020-05-13T22:56:46.179" v="45" actId="478"/>
          <ac:spMkLst>
            <pc:docMk/>
            <pc:sldMk cId="3679044100" sldId="277"/>
            <ac:spMk id="2" creationId="{C0410C17-BAD9-4993-9BC4-4A3A247F6F66}"/>
          </ac:spMkLst>
        </pc:spChg>
        <pc:spChg chg="add del mod">
          <ac:chgData name="Viktor Martinovic" userId="88bb21b7a4d5fab2" providerId="LiveId" clId="{32B91A85-8548-47F1-A044-A5252ECAB3CC}" dt="2020-05-13T22:57:36.939" v="47"/>
          <ac:spMkLst>
            <pc:docMk/>
            <pc:sldMk cId="3679044100" sldId="277"/>
            <ac:spMk id="3" creationId="{DAF6D7CD-D8F6-4F66-89FC-719B69CC91DC}"/>
          </ac:spMkLst>
        </pc:spChg>
      </pc:sldChg>
      <pc:sldChg chg="delSp modSp new mod">
        <pc:chgData name="Viktor Martinovic" userId="88bb21b7a4d5fab2" providerId="LiveId" clId="{32B91A85-8548-47F1-A044-A5252ECAB3CC}" dt="2020-05-13T23:00:25.792" v="119" actId="20577"/>
        <pc:sldMkLst>
          <pc:docMk/>
          <pc:sldMk cId="3846259514" sldId="278"/>
        </pc:sldMkLst>
        <pc:spChg chg="del">
          <ac:chgData name="Viktor Martinovic" userId="88bb21b7a4d5fab2" providerId="LiveId" clId="{32B91A85-8548-47F1-A044-A5252ECAB3CC}" dt="2020-05-13T23:00:19.080" v="108" actId="478"/>
          <ac:spMkLst>
            <pc:docMk/>
            <pc:sldMk cId="3846259514" sldId="278"/>
            <ac:spMk id="2" creationId="{A6680CE2-92DD-49DF-9F7F-6D9B2D507937}"/>
          </ac:spMkLst>
        </pc:spChg>
        <pc:spChg chg="mod">
          <ac:chgData name="Viktor Martinovic" userId="88bb21b7a4d5fab2" providerId="LiveId" clId="{32B91A85-8548-47F1-A044-A5252ECAB3CC}" dt="2020-05-13T23:00:25.792" v="119" actId="20577"/>
          <ac:spMkLst>
            <pc:docMk/>
            <pc:sldMk cId="3846259514" sldId="278"/>
            <ac:spMk id="3" creationId="{218E0ECC-957D-46D6-9B94-2A143353BA23}"/>
          </ac:spMkLst>
        </pc:spChg>
      </pc:sldChg>
      <pc:sldChg chg="delSp modSp new mod">
        <pc:chgData name="Viktor Martinovic" userId="88bb21b7a4d5fab2" providerId="LiveId" clId="{32B91A85-8548-47F1-A044-A5252ECAB3CC}" dt="2020-05-14T09:32:41.479" v="140" actId="20577"/>
        <pc:sldMkLst>
          <pc:docMk/>
          <pc:sldMk cId="182524925" sldId="279"/>
        </pc:sldMkLst>
        <pc:spChg chg="del">
          <ac:chgData name="Viktor Martinovic" userId="88bb21b7a4d5fab2" providerId="LiveId" clId="{32B91A85-8548-47F1-A044-A5252ECAB3CC}" dt="2020-05-14T09:32:26.788" v="121" actId="478"/>
          <ac:spMkLst>
            <pc:docMk/>
            <pc:sldMk cId="182524925" sldId="279"/>
            <ac:spMk id="2" creationId="{7930133D-241F-41C5-BC23-9B71202FBC84}"/>
          </ac:spMkLst>
        </pc:spChg>
        <pc:spChg chg="mod">
          <ac:chgData name="Viktor Martinovic" userId="88bb21b7a4d5fab2" providerId="LiveId" clId="{32B91A85-8548-47F1-A044-A5252ECAB3CC}" dt="2020-05-14T09:32:41.479" v="140" actId="20577"/>
          <ac:spMkLst>
            <pc:docMk/>
            <pc:sldMk cId="182524925" sldId="279"/>
            <ac:spMk id="3" creationId="{9B6BDF01-286E-404D-8091-0679EE98016B}"/>
          </ac:spMkLst>
        </pc:spChg>
      </pc:sldChg>
      <pc:sldChg chg="addSp modSp new del mod">
        <pc:chgData name="Viktor Martinovic" userId="88bb21b7a4d5fab2" providerId="LiveId" clId="{32B91A85-8548-47F1-A044-A5252ECAB3CC}" dt="2020-05-14T09:42:31.607" v="250" actId="47"/>
        <pc:sldMkLst>
          <pc:docMk/>
          <pc:sldMk cId="602976570" sldId="280"/>
        </pc:sldMkLst>
        <pc:grpChg chg="mod">
          <ac:chgData name="Viktor Martinovic" userId="88bb21b7a4d5fab2" providerId="LiveId" clId="{32B91A85-8548-47F1-A044-A5252ECAB3CC}" dt="2020-05-14T09:42:15.522" v="201"/>
          <ac:grpSpMkLst>
            <pc:docMk/>
            <pc:sldMk cId="602976570" sldId="280"/>
            <ac:grpSpMk id="7" creationId="{AA36BE93-9CB3-4D56-88F5-F8F866275906}"/>
          </ac:grpSpMkLst>
        </pc:grpChg>
        <pc:inkChg chg="add">
          <ac:chgData name="Viktor Martinovic" userId="88bb21b7a4d5fab2" providerId="LiveId" clId="{32B91A85-8548-47F1-A044-A5252ECAB3CC}" dt="2020-05-14T09:42:13.420" v="198" actId="9405"/>
          <ac:inkMkLst>
            <pc:docMk/>
            <pc:sldMk cId="602976570" sldId="280"/>
            <ac:inkMk id="4" creationId="{03B08037-70B6-4EEA-844A-606DF401F421}"/>
          </ac:inkMkLst>
        </pc:inkChg>
        <pc:inkChg chg="add mod">
          <ac:chgData name="Viktor Martinovic" userId="88bb21b7a4d5fab2" providerId="LiveId" clId="{32B91A85-8548-47F1-A044-A5252ECAB3CC}" dt="2020-05-14T09:42:15.522" v="201"/>
          <ac:inkMkLst>
            <pc:docMk/>
            <pc:sldMk cId="602976570" sldId="280"/>
            <ac:inkMk id="5" creationId="{1F8723E1-08AF-44F1-85A2-F81DAC1BE8B2}"/>
          </ac:inkMkLst>
        </pc:inkChg>
        <pc:inkChg chg="add mod">
          <ac:chgData name="Viktor Martinovic" userId="88bb21b7a4d5fab2" providerId="LiveId" clId="{32B91A85-8548-47F1-A044-A5252ECAB3CC}" dt="2020-05-14T09:42:15.522" v="201"/>
          <ac:inkMkLst>
            <pc:docMk/>
            <pc:sldMk cId="602976570" sldId="280"/>
            <ac:inkMk id="6" creationId="{BEF9BD6B-01F0-4FE3-8F30-B394991775CA}"/>
          </ac:inkMkLst>
        </pc:inkChg>
      </pc:sldChg>
      <pc:sldChg chg="addSp delSp modSp new mod">
        <pc:chgData name="Viktor Martinovic" userId="88bb21b7a4d5fab2" providerId="LiveId" clId="{32B91A85-8548-47F1-A044-A5252ECAB3CC}" dt="2020-05-14T12:09:33.863" v="282" actId="9405"/>
        <pc:sldMkLst>
          <pc:docMk/>
          <pc:sldMk cId="1716477256" sldId="280"/>
        </pc:sldMkLst>
        <pc:spChg chg="del">
          <ac:chgData name="Viktor Martinovic" userId="88bb21b7a4d5fab2" providerId="LiveId" clId="{32B91A85-8548-47F1-A044-A5252ECAB3CC}" dt="2020-05-14T12:07:02.547" v="253" actId="478"/>
          <ac:spMkLst>
            <pc:docMk/>
            <pc:sldMk cId="1716477256" sldId="280"/>
            <ac:spMk id="2" creationId="{4811E70D-C233-4E2E-90EF-86EF7696CA95}"/>
          </ac:spMkLst>
        </pc:spChg>
        <pc:spChg chg="del">
          <ac:chgData name="Viktor Martinovic" userId="88bb21b7a4d5fab2" providerId="LiveId" clId="{32B91A85-8548-47F1-A044-A5252ECAB3CC}" dt="2020-05-14T12:07:01.167" v="252" actId="478"/>
          <ac:spMkLst>
            <pc:docMk/>
            <pc:sldMk cId="1716477256" sldId="280"/>
            <ac:spMk id="3" creationId="{A7AA8974-6511-417F-93F1-D185C96678C5}"/>
          </ac:spMkLst>
        </pc:spChg>
        <pc:grpChg chg="mod">
          <ac:chgData name="Viktor Martinovic" userId="88bb21b7a4d5fab2" providerId="LiveId" clId="{32B91A85-8548-47F1-A044-A5252ECAB3CC}" dt="2020-05-14T12:08:55.044" v="259"/>
          <ac:grpSpMkLst>
            <pc:docMk/>
            <pc:sldMk cId="1716477256" sldId="280"/>
            <ac:grpSpMk id="8" creationId="{B3A79315-25AB-49C1-946D-854A1CB5542A}"/>
          </ac:grpSpMkLst>
        </pc:grpChg>
        <pc:grpChg chg="mod">
          <ac:chgData name="Viktor Martinovic" userId="88bb21b7a4d5fab2" providerId="LiveId" clId="{32B91A85-8548-47F1-A044-A5252ECAB3CC}" dt="2020-05-14T12:09:06.972" v="267"/>
          <ac:grpSpMkLst>
            <pc:docMk/>
            <pc:sldMk cId="1716477256" sldId="280"/>
            <ac:grpSpMk id="16" creationId="{7C0FABF4-EDC2-4B05-AEB5-5599950B61F1}"/>
          </ac:grpSpMkLst>
        </pc:grpChg>
        <pc:grpChg chg="mod">
          <ac:chgData name="Viktor Martinovic" userId="88bb21b7a4d5fab2" providerId="LiveId" clId="{32B91A85-8548-47F1-A044-A5252ECAB3CC}" dt="2020-05-14T12:09:10.947" v="272"/>
          <ac:grpSpMkLst>
            <pc:docMk/>
            <pc:sldMk cId="1716477256" sldId="280"/>
            <ac:grpSpMk id="21" creationId="{74377D3B-C990-4513-BCF5-344A438E8B2E}"/>
          </ac:grpSpMkLst>
        </pc:grpChg>
        <pc:grpChg chg="del mod">
          <ac:chgData name="Viktor Martinovic" userId="88bb21b7a4d5fab2" providerId="LiveId" clId="{32B91A85-8548-47F1-A044-A5252ECAB3CC}" dt="2020-05-14T12:09:24.664" v="281"/>
          <ac:grpSpMkLst>
            <pc:docMk/>
            <pc:sldMk cId="1716477256" sldId="280"/>
            <ac:grpSpMk id="27" creationId="{6E6996F7-436E-4831-955A-44C6C6F60A93}"/>
          </ac:grpSpMkLst>
        </pc:grpChg>
        <pc:grpChg chg="mod">
          <ac:chgData name="Viktor Martinovic" userId="88bb21b7a4d5fab2" providerId="LiveId" clId="{32B91A85-8548-47F1-A044-A5252ECAB3CC}" dt="2020-05-14T12:09:24.664" v="281"/>
          <ac:grpSpMkLst>
            <pc:docMk/>
            <pc:sldMk cId="1716477256" sldId="280"/>
            <ac:grpSpMk id="30" creationId="{E71D4631-1E21-4958-9310-D426208C7E27}"/>
          </ac:grpSpMkLst>
        </pc:grpChg>
        <pc:inkChg chg="add del">
          <ac:chgData name="Viktor Martinovic" userId="88bb21b7a4d5fab2" providerId="LiveId" clId="{32B91A85-8548-47F1-A044-A5252ECAB3CC}" dt="2020-05-14T12:08:50.353" v="255" actId="9405"/>
          <ac:inkMkLst>
            <pc:docMk/>
            <pc:sldMk cId="1716477256" sldId="280"/>
            <ac:inkMk id="4" creationId="{6661F112-8400-4780-9ED2-CF913690F489}"/>
          </ac:inkMkLst>
        </pc:inkChg>
        <pc:inkChg chg="add mod">
          <ac:chgData name="Viktor Martinovic" userId="88bb21b7a4d5fab2" providerId="LiveId" clId="{32B91A85-8548-47F1-A044-A5252ECAB3CC}" dt="2020-05-14T12:08:55.044" v="259"/>
          <ac:inkMkLst>
            <pc:docMk/>
            <pc:sldMk cId="1716477256" sldId="280"/>
            <ac:inkMk id="5" creationId="{304F7B6E-A5F7-407B-A92E-1E3A2893D52F}"/>
          </ac:inkMkLst>
        </pc:inkChg>
        <pc:inkChg chg="add mod">
          <ac:chgData name="Viktor Martinovic" userId="88bb21b7a4d5fab2" providerId="LiveId" clId="{32B91A85-8548-47F1-A044-A5252ECAB3CC}" dt="2020-05-14T12:08:55.044" v="259"/>
          <ac:inkMkLst>
            <pc:docMk/>
            <pc:sldMk cId="1716477256" sldId="280"/>
            <ac:inkMk id="6" creationId="{71287E79-352C-4685-BBE2-B6B213980BCF}"/>
          </ac:inkMkLst>
        </pc:inkChg>
        <pc:inkChg chg="add mod">
          <ac:chgData name="Viktor Martinovic" userId="88bb21b7a4d5fab2" providerId="LiveId" clId="{32B91A85-8548-47F1-A044-A5252ECAB3CC}" dt="2020-05-14T12:08:55.044" v="259"/>
          <ac:inkMkLst>
            <pc:docMk/>
            <pc:sldMk cId="1716477256" sldId="280"/>
            <ac:inkMk id="7" creationId="{76E1519C-D3E6-46F9-B1B2-510474CA4D16}"/>
          </ac:inkMkLst>
        </pc:inkChg>
        <pc:inkChg chg="add">
          <ac:chgData name="Viktor Martinovic" userId="88bb21b7a4d5fab2" providerId="LiveId" clId="{32B91A85-8548-47F1-A044-A5252ECAB3CC}" dt="2020-05-14T12:08:55.863" v="260" actId="9405"/>
          <ac:inkMkLst>
            <pc:docMk/>
            <pc:sldMk cId="1716477256" sldId="280"/>
            <ac:inkMk id="9" creationId="{FCC53211-8EE5-40D2-ABA9-581E74133D73}"/>
          </ac:inkMkLst>
        </pc:inkChg>
        <pc:inkChg chg="add">
          <ac:chgData name="Viktor Martinovic" userId="88bb21b7a4d5fab2" providerId="LiveId" clId="{32B91A85-8548-47F1-A044-A5252ECAB3CC}" dt="2020-05-14T12:08:59.527" v="261" actId="9405"/>
          <ac:inkMkLst>
            <pc:docMk/>
            <pc:sldMk cId="1716477256" sldId="280"/>
            <ac:inkMk id="10" creationId="{2A8C85BF-7CCE-478F-9A00-9AA791151849}"/>
          </ac:inkMkLst>
        </pc:inkChg>
        <pc:inkChg chg="add">
          <ac:chgData name="Viktor Martinovic" userId="88bb21b7a4d5fab2" providerId="LiveId" clId="{32B91A85-8548-47F1-A044-A5252ECAB3CC}" dt="2020-05-14T12:09:01.648" v="262" actId="9405"/>
          <ac:inkMkLst>
            <pc:docMk/>
            <pc:sldMk cId="1716477256" sldId="280"/>
            <ac:inkMk id="11" creationId="{1440AE01-2792-4C67-BB7A-43EF0856BBB2}"/>
          </ac:inkMkLst>
        </pc:inkChg>
        <pc:inkChg chg="add mod">
          <ac:chgData name="Viktor Martinovic" userId="88bb21b7a4d5fab2" providerId="LiveId" clId="{32B91A85-8548-47F1-A044-A5252ECAB3CC}" dt="2020-05-14T12:09:06.972" v="267"/>
          <ac:inkMkLst>
            <pc:docMk/>
            <pc:sldMk cId="1716477256" sldId="280"/>
            <ac:inkMk id="12" creationId="{95F549C3-6BBE-4851-BB18-A1F8EAD0EE24}"/>
          </ac:inkMkLst>
        </pc:inkChg>
        <pc:inkChg chg="add mod">
          <ac:chgData name="Viktor Martinovic" userId="88bb21b7a4d5fab2" providerId="LiveId" clId="{32B91A85-8548-47F1-A044-A5252ECAB3CC}" dt="2020-05-14T12:09:06.972" v="267"/>
          <ac:inkMkLst>
            <pc:docMk/>
            <pc:sldMk cId="1716477256" sldId="280"/>
            <ac:inkMk id="13" creationId="{175A6B60-5BB0-42AE-AF42-AF1D2025600C}"/>
          </ac:inkMkLst>
        </pc:inkChg>
        <pc:inkChg chg="add mod">
          <ac:chgData name="Viktor Martinovic" userId="88bb21b7a4d5fab2" providerId="LiveId" clId="{32B91A85-8548-47F1-A044-A5252ECAB3CC}" dt="2020-05-14T12:09:06.972" v="267"/>
          <ac:inkMkLst>
            <pc:docMk/>
            <pc:sldMk cId="1716477256" sldId="280"/>
            <ac:inkMk id="14" creationId="{0DA573E9-BE9A-4AE9-B2C3-4C040F05522F}"/>
          </ac:inkMkLst>
        </pc:inkChg>
        <pc:inkChg chg="add mod">
          <ac:chgData name="Viktor Martinovic" userId="88bb21b7a4d5fab2" providerId="LiveId" clId="{32B91A85-8548-47F1-A044-A5252ECAB3CC}" dt="2020-05-14T12:09:06.972" v="267"/>
          <ac:inkMkLst>
            <pc:docMk/>
            <pc:sldMk cId="1716477256" sldId="280"/>
            <ac:inkMk id="15" creationId="{61157EC2-50D4-40C9-A3AE-4FEF29188714}"/>
          </ac:inkMkLst>
        </pc:inkChg>
        <pc:inkChg chg="add mod">
          <ac:chgData name="Viktor Martinovic" userId="88bb21b7a4d5fab2" providerId="LiveId" clId="{32B91A85-8548-47F1-A044-A5252ECAB3CC}" dt="2020-05-14T12:09:10.947" v="272"/>
          <ac:inkMkLst>
            <pc:docMk/>
            <pc:sldMk cId="1716477256" sldId="280"/>
            <ac:inkMk id="17" creationId="{2E0E3B16-1103-46D8-BD81-484E03C229D6}"/>
          </ac:inkMkLst>
        </pc:inkChg>
        <pc:inkChg chg="add mod">
          <ac:chgData name="Viktor Martinovic" userId="88bb21b7a4d5fab2" providerId="LiveId" clId="{32B91A85-8548-47F1-A044-A5252ECAB3CC}" dt="2020-05-14T12:09:10.947" v="272"/>
          <ac:inkMkLst>
            <pc:docMk/>
            <pc:sldMk cId="1716477256" sldId="280"/>
            <ac:inkMk id="18" creationId="{D4C4C5CB-B6C7-472F-920B-9281D4CDDFA6}"/>
          </ac:inkMkLst>
        </pc:inkChg>
        <pc:inkChg chg="add mod">
          <ac:chgData name="Viktor Martinovic" userId="88bb21b7a4d5fab2" providerId="LiveId" clId="{32B91A85-8548-47F1-A044-A5252ECAB3CC}" dt="2020-05-14T12:09:10.947" v="272"/>
          <ac:inkMkLst>
            <pc:docMk/>
            <pc:sldMk cId="1716477256" sldId="280"/>
            <ac:inkMk id="19" creationId="{9884BCF4-F1E7-4570-B63F-EAF1B1D6CC85}"/>
          </ac:inkMkLst>
        </pc:inkChg>
        <pc:inkChg chg="add">
          <ac:chgData name="Viktor Martinovic" userId="88bb21b7a4d5fab2" providerId="LiveId" clId="{32B91A85-8548-47F1-A044-A5252ECAB3CC}" dt="2020-05-14T12:09:10.231" v="271" actId="9405"/>
          <ac:inkMkLst>
            <pc:docMk/>
            <pc:sldMk cId="1716477256" sldId="280"/>
            <ac:inkMk id="20" creationId="{7333F231-B7CB-4516-A6E3-1406B696F48A}"/>
          </ac:inkMkLst>
        </pc:inkChg>
        <pc:inkChg chg="add mod">
          <ac:chgData name="Viktor Martinovic" userId="88bb21b7a4d5fab2" providerId="LiveId" clId="{32B91A85-8548-47F1-A044-A5252ECAB3CC}" dt="2020-05-14T12:09:24.664" v="281"/>
          <ac:inkMkLst>
            <pc:docMk/>
            <pc:sldMk cId="1716477256" sldId="280"/>
            <ac:inkMk id="22" creationId="{98C613E1-E015-4BBC-9E98-846747924D3F}"/>
          </ac:inkMkLst>
        </pc:inkChg>
        <pc:inkChg chg="add mod">
          <ac:chgData name="Viktor Martinovic" userId="88bb21b7a4d5fab2" providerId="LiveId" clId="{32B91A85-8548-47F1-A044-A5252ECAB3CC}" dt="2020-05-14T12:09:24.664" v="281"/>
          <ac:inkMkLst>
            <pc:docMk/>
            <pc:sldMk cId="1716477256" sldId="280"/>
            <ac:inkMk id="23" creationId="{98148A71-12F9-4477-A408-D4CFEA1DBD35}"/>
          </ac:inkMkLst>
        </pc:inkChg>
        <pc:inkChg chg="add mod">
          <ac:chgData name="Viktor Martinovic" userId="88bb21b7a4d5fab2" providerId="LiveId" clId="{32B91A85-8548-47F1-A044-A5252ECAB3CC}" dt="2020-05-14T12:09:24.664" v="281"/>
          <ac:inkMkLst>
            <pc:docMk/>
            <pc:sldMk cId="1716477256" sldId="280"/>
            <ac:inkMk id="24" creationId="{04A50BE4-B64D-4B06-9F0F-C0CF168A13CD}"/>
          </ac:inkMkLst>
        </pc:inkChg>
        <pc:inkChg chg="add mod">
          <ac:chgData name="Viktor Martinovic" userId="88bb21b7a4d5fab2" providerId="LiveId" clId="{32B91A85-8548-47F1-A044-A5252ECAB3CC}" dt="2020-05-14T12:09:24.664" v="281"/>
          <ac:inkMkLst>
            <pc:docMk/>
            <pc:sldMk cId="1716477256" sldId="280"/>
            <ac:inkMk id="25" creationId="{FDB4B23F-173D-4E97-A4E3-DC6AA7C2D754}"/>
          </ac:inkMkLst>
        </pc:inkChg>
        <pc:inkChg chg="add mod">
          <ac:chgData name="Viktor Martinovic" userId="88bb21b7a4d5fab2" providerId="LiveId" clId="{32B91A85-8548-47F1-A044-A5252ECAB3CC}" dt="2020-05-14T12:09:24.664" v="281"/>
          <ac:inkMkLst>
            <pc:docMk/>
            <pc:sldMk cId="1716477256" sldId="280"/>
            <ac:inkMk id="26" creationId="{C729ADD3-02E0-4F66-BC1D-2C0A25EDDD37}"/>
          </ac:inkMkLst>
        </pc:inkChg>
        <pc:inkChg chg="add mod">
          <ac:chgData name="Viktor Martinovic" userId="88bb21b7a4d5fab2" providerId="LiveId" clId="{32B91A85-8548-47F1-A044-A5252ECAB3CC}" dt="2020-05-14T12:09:24.664" v="281"/>
          <ac:inkMkLst>
            <pc:docMk/>
            <pc:sldMk cId="1716477256" sldId="280"/>
            <ac:inkMk id="28" creationId="{2D68FCC9-40DD-4D67-A9D1-A218F919A624}"/>
          </ac:inkMkLst>
        </pc:inkChg>
        <pc:inkChg chg="add mod">
          <ac:chgData name="Viktor Martinovic" userId="88bb21b7a4d5fab2" providerId="LiveId" clId="{32B91A85-8548-47F1-A044-A5252ECAB3CC}" dt="2020-05-14T12:09:24.664" v="281"/>
          <ac:inkMkLst>
            <pc:docMk/>
            <pc:sldMk cId="1716477256" sldId="280"/>
            <ac:inkMk id="29" creationId="{1AAC7758-3FBD-46F8-B1CB-DCF3A7DAE6EC}"/>
          </ac:inkMkLst>
        </pc:inkChg>
        <pc:inkChg chg="add">
          <ac:chgData name="Viktor Martinovic" userId="88bb21b7a4d5fab2" providerId="LiveId" clId="{32B91A85-8548-47F1-A044-A5252ECAB3CC}" dt="2020-05-14T12:09:33.863" v="282" actId="9405"/>
          <ac:inkMkLst>
            <pc:docMk/>
            <pc:sldMk cId="1716477256" sldId="280"/>
            <ac:inkMk id="31" creationId="{8A306ABE-43A6-45F6-AE49-EA78ABA02E6D}"/>
          </ac:inkMkLst>
        </pc:inkChg>
      </pc:sldChg>
      <pc:sldChg chg="addSp delSp modSp new del mod">
        <pc:chgData name="Viktor Martinovic" userId="88bb21b7a4d5fab2" providerId="LiveId" clId="{32B91A85-8548-47F1-A044-A5252ECAB3CC}" dt="2020-05-14T09:41:14.485" v="174" actId="47"/>
        <pc:sldMkLst>
          <pc:docMk/>
          <pc:sldMk cId="3926435331" sldId="280"/>
        </pc:sldMkLst>
        <pc:spChg chg="del">
          <ac:chgData name="Viktor Martinovic" userId="88bb21b7a4d5fab2" providerId="LiveId" clId="{32B91A85-8548-47F1-A044-A5252ECAB3CC}" dt="2020-05-14T09:40:17.411" v="146" actId="478"/>
          <ac:spMkLst>
            <pc:docMk/>
            <pc:sldMk cId="3926435331" sldId="280"/>
            <ac:spMk id="2" creationId="{0F3383EC-3AF8-4CB3-86D6-0A9088A4CE9D}"/>
          </ac:spMkLst>
        </pc:spChg>
        <pc:spChg chg="del">
          <ac:chgData name="Viktor Martinovic" userId="88bb21b7a4d5fab2" providerId="LiveId" clId="{32B91A85-8548-47F1-A044-A5252ECAB3CC}" dt="2020-05-14T09:40:19.240" v="147" actId="478"/>
          <ac:spMkLst>
            <pc:docMk/>
            <pc:sldMk cId="3926435331" sldId="280"/>
            <ac:spMk id="3" creationId="{620318CA-DCCA-4AA4-A8FC-08F05E887722}"/>
          </ac:spMkLst>
        </pc:spChg>
        <pc:grpChg chg="del mod">
          <ac:chgData name="Viktor Martinovic" userId="88bb21b7a4d5fab2" providerId="LiveId" clId="{32B91A85-8548-47F1-A044-A5252ECAB3CC}" dt="2020-05-14T09:40:32.949" v="157"/>
          <ac:grpSpMkLst>
            <pc:docMk/>
            <pc:sldMk cId="3926435331" sldId="280"/>
            <ac:grpSpMk id="11" creationId="{696F3760-7E63-490B-AA81-A4B8FAF87E25}"/>
          </ac:grpSpMkLst>
        </pc:grpChg>
        <pc:grpChg chg="del mod">
          <ac:chgData name="Viktor Martinovic" userId="88bb21b7a4d5fab2" providerId="LiveId" clId="{32B91A85-8548-47F1-A044-A5252ECAB3CC}" dt="2020-05-14T09:40:40.576" v="164"/>
          <ac:grpSpMkLst>
            <pc:docMk/>
            <pc:sldMk cId="3926435331" sldId="280"/>
            <ac:grpSpMk id="13" creationId="{CD029E7C-70E6-4561-A201-8A6EF713E324}"/>
          </ac:grpSpMkLst>
        </pc:grpChg>
        <pc:grpChg chg="del mod">
          <ac:chgData name="Viktor Martinovic" userId="88bb21b7a4d5fab2" providerId="LiveId" clId="{32B91A85-8548-47F1-A044-A5252ECAB3CC}" dt="2020-05-14T09:40:40.576" v="164"/>
          <ac:grpSpMkLst>
            <pc:docMk/>
            <pc:sldMk cId="3926435331" sldId="280"/>
            <ac:grpSpMk id="17" creationId="{3256EE63-989D-43B3-A849-353CE23CA954}"/>
          </ac:grpSpMkLst>
        </pc:grpChg>
        <pc:grpChg chg="del mod">
          <ac:chgData name="Viktor Martinovic" userId="88bb21b7a4d5fab2" providerId="LiveId" clId="{32B91A85-8548-47F1-A044-A5252ECAB3CC}" dt="2020-05-14T09:40:51.984" v="167"/>
          <ac:grpSpMkLst>
            <pc:docMk/>
            <pc:sldMk cId="3926435331" sldId="280"/>
            <ac:grpSpMk id="20" creationId="{72CEBE04-C9B9-4BCF-9DE6-AA52A93490E8}"/>
          </ac:grpSpMkLst>
        </pc:grpChg>
        <pc:grpChg chg="del mod">
          <ac:chgData name="Viktor Martinovic" userId="88bb21b7a4d5fab2" providerId="LiveId" clId="{32B91A85-8548-47F1-A044-A5252ECAB3CC}" dt="2020-05-14T09:40:55.904" v="170"/>
          <ac:grpSpMkLst>
            <pc:docMk/>
            <pc:sldMk cId="3926435331" sldId="280"/>
            <ac:grpSpMk id="23" creationId="{B4ACD56A-C045-4E90-A386-F81998B83694}"/>
          </ac:grpSpMkLst>
        </pc:grpChg>
        <pc:grpChg chg="del mod">
          <ac:chgData name="Viktor Martinovic" userId="88bb21b7a4d5fab2" providerId="LiveId" clId="{32B91A85-8548-47F1-A044-A5252ECAB3CC}" dt="2020-05-14T09:41:05.483" v="173"/>
          <ac:grpSpMkLst>
            <pc:docMk/>
            <pc:sldMk cId="3926435331" sldId="280"/>
            <ac:grpSpMk id="26" creationId="{95C2C803-4706-41D2-9B63-AC7E1DDCEB04}"/>
          </ac:grpSpMkLst>
        </pc:grpChg>
        <pc:grpChg chg="mod">
          <ac:chgData name="Viktor Martinovic" userId="88bb21b7a4d5fab2" providerId="LiveId" clId="{32B91A85-8548-47F1-A044-A5252ECAB3CC}" dt="2020-05-14T09:41:05.483" v="173"/>
          <ac:grpSpMkLst>
            <pc:docMk/>
            <pc:sldMk cId="3926435331" sldId="280"/>
            <ac:grpSpMk id="29" creationId="{FC442895-9447-4A3E-91BB-3266320323D7}"/>
          </ac:grpSpMkLst>
        </pc:grpChg>
        <pc:inkChg chg="add mod">
          <ac:chgData name="Viktor Martinovic" userId="88bb21b7a4d5fab2" providerId="LiveId" clId="{32B91A85-8548-47F1-A044-A5252ECAB3CC}" dt="2020-05-14T09:41:05.483" v="173"/>
          <ac:inkMkLst>
            <pc:docMk/>
            <pc:sldMk cId="3926435331" sldId="280"/>
            <ac:inkMk id="4" creationId="{590543C2-EC14-413B-AA53-A0695E19E0AA}"/>
          </ac:inkMkLst>
        </pc:inkChg>
        <pc:inkChg chg="add mod">
          <ac:chgData name="Viktor Martinovic" userId="88bb21b7a4d5fab2" providerId="LiveId" clId="{32B91A85-8548-47F1-A044-A5252ECAB3CC}" dt="2020-05-14T09:41:05.483" v="173"/>
          <ac:inkMkLst>
            <pc:docMk/>
            <pc:sldMk cId="3926435331" sldId="280"/>
            <ac:inkMk id="5" creationId="{2329E7F6-66C5-48EC-9AF7-D9B5D004EAB8}"/>
          </ac:inkMkLst>
        </pc:inkChg>
        <pc:inkChg chg="add mod">
          <ac:chgData name="Viktor Martinovic" userId="88bb21b7a4d5fab2" providerId="LiveId" clId="{32B91A85-8548-47F1-A044-A5252ECAB3CC}" dt="2020-05-14T09:41:05.483" v="173"/>
          <ac:inkMkLst>
            <pc:docMk/>
            <pc:sldMk cId="3926435331" sldId="280"/>
            <ac:inkMk id="6" creationId="{0C697895-4018-454D-92A3-B016D0AAAC92}"/>
          </ac:inkMkLst>
        </pc:inkChg>
        <pc:inkChg chg="add mod">
          <ac:chgData name="Viktor Martinovic" userId="88bb21b7a4d5fab2" providerId="LiveId" clId="{32B91A85-8548-47F1-A044-A5252ECAB3CC}" dt="2020-05-14T09:41:05.483" v="173"/>
          <ac:inkMkLst>
            <pc:docMk/>
            <pc:sldMk cId="3926435331" sldId="280"/>
            <ac:inkMk id="7" creationId="{0D64B0A6-B715-4EA3-AF86-A715740B7303}"/>
          </ac:inkMkLst>
        </pc:inkChg>
        <pc:inkChg chg="add mod">
          <ac:chgData name="Viktor Martinovic" userId="88bb21b7a4d5fab2" providerId="LiveId" clId="{32B91A85-8548-47F1-A044-A5252ECAB3CC}" dt="2020-05-14T09:41:05.483" v="173"/>
          <ac:inkMkLst>
            <pc:docMk/>
            <pc:sldMk cId="3926435331" sldId="280"/>
            <ac:inkMk id="8" creationId="{29200C3F-8830-432C-AC4D-DE9FEA0D5133}"/>
          </ac:inkMkLst>
        </pc:inkChg>
        <pc:inkChg chg="add mod">
          <ac:chgData name="Viktor Martinovic" userId="88bb21b7a4d5fab2" providerId="LiveId" clId="{32B91A85-8548-47F1-A044-A5252ECAB3CC}" dt="2020-05-14T09:41:05.483" v="173"/>
          <ac:inkMkLst>
            <pc:docMk/>
            <pc:sldMk cId="3926435331" sldId="280"/>
            <ac:inkMk id="9" creationId="{AC50BBC1-5AC4-4E48-AC59-0E5863664A81}"/>
          </ac:inkMkLst>
        </pc:inkChg>
        <pc:inkChg chg="add mod">
          <ac:chgData name="Viktor Martinovic" userId="88bb21b7a4d5fab2" providerId="LiveId" clId="{32B91A85-8548-47F1-A044-A5252ECAB3CC}" dt="2020-05-14T09:41:05.483" v="173"/>
          <ac:inkMkLst>
            <pc:docMk/>
            <pc:sldMk cId="3926435331" sldId="280"/>
            <ac:inkMk id="10" creationId="{076F94BE-D0BF-41AD-8FE3-758D951F8A4E}"/>
          </ac:inkMkLst>
        </pc:inkChg>
        <pc:inkChg chg="add mod">
          <ac:chgData name="Viktor Martinovic" userId="88bb21b7a4d5fab2" providerId="LiveId" clId="{32B91A85-8548-47F1-A044-A5252ECAB3CC}" dt="2020-05-14T09:41:05.483" v="173"/>
          <ac:inkMkLst>
            <pc:docMk/>
            <pc:sldMk cId="3926435331" sldId="280"/>
            <ac:inkMk id="12" creationId="{BC9362B9-FCF2-4416-BFD5-FDB9BF6AE05F}"/>
          </ac:inkMkLst>
        </pc:inkChg>
        <pc:inkChg chg="add mod">
          <ac:chgData name="Viktor Martinovic" userId="88bb21b7a4d5fab2" providerId="LiveId" clId="{32B91A85-8548-47F1-A044-A5252ECAB3CC}" dt="2020-05-14T09:41:05.483" v="173"/>
          <ac:inkMkLst>
            <pc:docMk/>
            <pc:sldMk cId="3926435331" sldId="280"/>
            <ac:inkMk id="14" creationId="{D2066FEC-3AE9-4AFE-A316-BAADF7A59B5E}"/>
          </ac:inkMkLst>
        </pc:inkChg>
        <pc:inkChg chg="add mod">
          <ac:chgData name="Viktor Martinovic" userId="88bb21b7a4d5fab2" providerId="LiveId" clId="{32B91A85-8548-47F1-A044-A5252ECAB3CC}" dt="2020-05-14T09:41:05.483" v="173"/>
          <ac:inkMkLst>
            <pc:docMk/>
            <pc:sldMk cId="3926435331" sldId="280"/>
            <ac:inkMk id="15" creationId="{C233C993-5916-481A-B2A4-32C8C58FDC37}"/>
          </ac:inkMkLst>
        </pc:inkChg>
        <pc:inkChg chg="add mod">
          <ac:chgData name="Viktor Martinovic" userId="88bb21b7a4d5fab2" providerId="LiveId" clId="{32B91A85-8548-47F1-A044-A5252ECAB3CC}" dt="2020-05-14T09:41:05.483" v="173"/>
          <ac:inkMkLst>
            <pc:docMk/>
            <pc:sldMk cId="3926435331" sldId="280"/>
            <ac:inkMk id="16" creationId="{6CD40197-86E3-43CF-9C4A-4F188C57D2B8}"/>
          </ac:inkMkLst>
        </pc:inkChg>
        <pc:inkChg chg="add mod">
          <ac:chgData name="Viktor Martinovic" userId="88bb21b7a4d5fab2" providerId="LiveId" clId="{32B91A85-8548-47F1-A044-A5252ECAB3CC}" dt="2020-05-14T09:41:05.483" v="173"/>
          <ac:inkMkLst>
            <pc:docMk/>
            <pc:sldMk cId="3926435331" sldId="280"/>
            <ac:inkMk id="18" creationId="{90DEB1CA-A975-4FF4-92D6-EDC884439A62}"/>
          </ac:inkMkLst>
        </pc:inkChg>
        <pc:inkChg chg="add mod">
          <ac:chgData name="Viktor Martinovic" userId="88bb21b7a4d5fab2" providerId="LiveId" clId="{32B91A85-8548-47F1-A044-A5252ECAB3CC}" dt="2020-05-14T09:41:05.483" v="173"/>
          <ac:inkMkLst>
            <pc:docMk/>
            <pc:sldMk cId="3926435331" sldId="280"/>
            <ac:inkMk id="19" creationId="{457395CC-5DDD-4EE1-ACBF-017902CD0613}"/>
          </ac:inkMkLst>
        </pc:inkChg>
        <pc:inkChg chg="add">
          <ac:chgData name="Viktor Martinovic" userId="88bb21b7a4d5fab2" providerId="LiveId" clId="{32B91A85-8548-47F1-A044-A5252ECAB3CC}" dt="2020-05-14T09:40:46.228" v="165" actId="9405"/>
          <ac:inkMkLst>
            <pc:docMk/>
            <pc:sldMk cId="3926435331" sldId="280"/>
            <ac:inkMk id="21" creationId="{19E09841-04D2-4FF1-B0F7-16BB9BE5884F}"/>
          </ac:inkMkLst>
        </pc:inkChg>
        <pc:inkChg chg="add mod">
          <ac:chgData name="Viktor Martinovic" userId="88bb21b7a4d5fab2" providerId="LiveId" clId="{32B91A85-8548-47F1-A044-A5252ECAB3CC}" dt="2020-05-14T09:41:05.483" v="173"/>
          <ac:inkMkLst>
            <pc:docMk/>
            <pc:sldMk cId="3926435331" sldId="280"/>
            <ac:inkMk id="22" creationId="{FA0178E7-28F2-416D-B046-B8A8E5A9496A}"/>
          </ac:inkMkLst>
        </pc:inkChg>
        <pc:inkChg chg="add mod">
          <ac:chgData name="Viktor Martinovic" userId="88bb21b7a4d5fab2" providerId="LiveId" clId="{32B91A85-8548-47F1-A044-A5252ECAB3CC}" dt="2020-05-14T09:41:05.483" v="173"/>
          <ac:inkMkLst>
            <pc:docMk/>
            <pc:sldMk cId="3926435331" sldId="280"/>
            <ac:inkMk id="24" creationId="{65AD1D14-5A5E-442A-9F92-EA69C3EA8D0D}"/>
          </ac:inkMkLst>
        </pc:inkChg>
        <pc:inkChg chg="add mod">
          <ac:chgData name="Viktor Martinovic" userId="88bb21b7a4d5fab2" providerId="LiveId" clId="{32B91A85-8548-47F1-A044-A5252ECAB3CC}" dt="2020-05-14T09:41:05.483" v="173"/>
          <ac:inkMkLst>
            <pc:docMk/>
            <pc:sldMk cId="3926435331" sldId="280"/>
            <ac:inkMk id="25" creationId="{770A8844-173F-4CB7-BD63-AC4D1682A145}"/>
          </ac:inkMkLst>
        </pc:inkChg>
        <pc:inkChg chg="add">
          <ac:chgData name="Viktor Martinovic" userId="88bb21b7a4d5fab2" providerId="LiveId" clId="{32B91A85-8548-47F1-A044-A5252ECAB3CC}" dt="2020-05-14T09:40:59.613" v="171" actId="9405"/>
          <ac:inkMkLst>
            <pc:docMk/>
            <pc:sldMk cId="3926435331" sldId="280"/>
            <ac:inkMk id="27" creationId="{2C1E8D24-B551-4747-99EB-BC0F39303957}"/>
          </ac:inkMkLst>
        </pc:inkChg>
        <pc:inkChg chg="add mod">
          <ac:chgData name="Viktor Martinovic" userId="88bb21b7a4d5fab2" providerId="LiveId" clId="{32B91A85-8548-47F1-A044-A5252ECAB3CC}" dt="2020-05-14T09:41:05.483" v="173"/>
          <ac:inkMkLst>
            <pc:docMk/>
            <pc:sldMk cId="3926435331" sldId="280"/>
            <ac:inkMk id="28" creationId="{52EF2A7D-3883-4437-A393-0F3E39CAA02A}"/>
          </ac:inkMkLst>
        </pc:inkChg>
      </pc:sldChg>
      <pc:sldChg chg="addSp delSp modSp new del mod">
        <pc:chgData name="Viktor Martinovic" userId="88bb21b7a4d5fab2" providerId="LiveId" clId="{32B91A85-8548-47F1-A044-A5252ECAB3CC}" dt="2020-05-14T09:42:11.052" v="196" actId="47"/>
        <pc:sldMkLst>
          <pc:docMk/>
          <pc:sldMk cId="4136179102" sldId="280"/>
        </pc:sldMkLst>
        <pc:spChg chg="del">
          <ac:chgData name="Viktor Martinovic" userId="88bb21b7a4d5fab2" providerId="LiveId" clId="{32B91A85-8548-47F1-A044-A5252ECAB3CC}" dt="2020-05-14T09:41:56.464" v="179" actId="478"/>
          <ac:spMkLst>
            <pc:docMk/>
            <pc:sldMk cId="4136179102" sldId="280"/>
            <ac:spMk id="2" creationId="{11612FC8-A56F-44F6-B35A-D6F7D599CED4}"/>
          </ac:spMkLst>
        </pc:spChg>
        <pc:grpChg chg="mod">
          <ac:chgData name="Viktor Martinovic" userId="88bb21b7a4d5fab2" providerId="LiveId" clId="{32B91A85-8548-47F1-A044-A5252ECAB3CC}" dt="2020-05-14T09:42:01.615" v="187"/>
          <ac:grpSpMkLst>
            <pc:docMk/>
            <pc:sldMk cId="4136179102" sldId="280"/>
            <ac:grpSpMk id="14" creationId="{D33DFF76-94DC-41DF-91DE-73775CD503D3}"/>
          </ac:grpSpMkLst>
        </pc:grpChg>
        <pc:grpChg chg="mod">
          <ac:chgData name="Viktor Martinovic" userId="88bb21b7a4d5fab2" providerId="LiveId" clId="{32B91A85-8548-47F1-A044-A5252ECAB3CC}" dt="2020-05-14T09:42:06.746" v="194"/>
          <ac:grpSpMkLst>
            <pc:docMk/>
            <pc:sldMk cId="4136179102" sldId="280"/>
            <ac:grpSpMk id="21" creationId="{B90898FD-3EA5-4C48-A203-17027181F795}"/>
          </ac:grpSpMkLst>
        </pc:grpChg>
        <pc:inkChg chg="add">
          <ac:chgData name="Viktor Martinovic" userId="88bb21b7a4d5fab2" providerId="LiveId" clId="{32B91A85-8548-47F1-A044-A5252ECAB3CC}" dt="2020-05-14T09:41:53.876" v="176" actId="9405"/>
          <ac:inkMkLst>
            <pc:docMk/>
            <pc:sldMk cId="4136179102" sldId="280"/>
            <ac:inkMk id="4" creationId="{F5275ABD-3BCC-4350-8F61-76CD30215530}"/>
          </ac:inkMkLst>
        </pc:inkChg>
        <pc:inkChg chg="add">
          <ac:chgData name="Viktor Martinovic" userId="88bb21b7a4d5fab2" providerId="LiveId" clId="{32B91A85-8548-47F1-A044-A5252ECAB3CC}" dt="2020-05-14T09:41:54.259" v="177" actId="9405"/>
          <ac:inkMkLst>
            <pc:docMk/>
            <pc:sldMk cId="4136179102" sldId="280"/>
            <ac:inkMk id="5" creationId="{A749DD02-6007-4C16-893C-7DC879A942E9}"/>
          </ac:inkMkLst>
        </pc:inkChg>
        <pc:inkChg chg="add">
          <ac:chgData name="Viktor Martinovic" userId="88bb21b7a4d5fab2" providerId="LiveId" clId="{32B91A85-8548-47F1-A044-A5252ECAB3CC}" dt="2020-05-14T09:41:55.723" v="178" actId="9405"/>
          <ac:inkMkLst>
            <pc:docMk/>
            <pc:sldMk cId="4136179102" sldId="280"/>
            <ac:inkMk id="6" creationId="{DAA16DF2-2EBD-47E0-ACDF-6237CCFF1D2E}"/>
          </ac:inkMkLst>
        </pc:inkChg>
        <pc:inkChg chg="add">
          <ac:chgData name="Viktor Martinovic" userId="88bb21b7a4d5fab2" providerId="LiveId" clId="{32B91A85-8548-47F1-A044-A5252ECAB3CC}" dt="2020-05-14T09:41:57.061" v="180" actId="9405"/>
          <ac:inkMkLst>
            <pc:docMk/>
            <pc:sldMk cId="4136179102" sldId="280"/>
            <ac:inkMk id="7" creationId="{374BD005-950A-4135-A3CC-DF19827C3522}"/>
          </ac:inkMkLst>
        </pc:inkChg>
        <pc:inkChg chg="add">
          <ac:chgData name="Viktor Martinovic" userId="88bb21b7a4d5fab2" providerId="LiveId" clId="{32B91A85-8548-47F1-A044-A5252ECAB3CC}" dt="2020-05-14T09:41:57.863" v="181" actId="9405"/>
          <ac:inkMkLst>
            <pc:docMk/>
            <pc:sldMk cId="4136179102" sldId="280"/>
            <ac:inkMk id="8" creationId="{1F5F2296-4CC2-49CC-AE24-93A5802FD5A0}"/>
          </ac:inkMkLst>
        </pc:inkChg>
        <pc:inkChg chg="add">
          <ac:chgData name="Viktor Martinovic" userId="88bb21b7a4d5fab2" providerId="LiveId" clId="{32B91A85-8548-47F1-A044-A5252ECAB3CC}" dt="2020-05-14T09:41:58.573" v="182" actId="9405"/>
          <ac:inkMkLst>
            <pc:docMk/>
            <pc:sldMk cId="4136179102" sldId="280"/>
            <ac:inkMk id="9" creationId="{2FC485DE-03B1-4611-900C-BFD65F624E31}"/>
          </ac:inkMkLst>
        </pc:inkChg>
        <pc:inkChg chg="add">
          <ac:chgData name="Viktor Martinovic" userId="88bb21b7a4d5fab2" providerId="LiveId" clId="{32B91A85-8548-47F1-A044-A5252ECAB3CC}" dt="2020-05-14T09:41:59.660" v="183" actId="9405"/>
          <ac:inkMkLst>
            <pc:docMk/>
            <pc:sldMk cId="4136179102" sldId="280"/>
            <ac:inkMk id="10" creationId="{14A5B80D-84AC-492C-A15C-D8D72DD1E46C}"/>
          </ac:inkMkLst>
        </pc:inkChg>
        <pc:inkChg chg="add">
          <ac:chgData name="Viktor Martinovic" userId="88bb21b7a4d5fab2" providerId="LiveId" clId="{32B91A85-8548-47F1-A044-A5252ECAB3CC}" dt="2020-05-14T09:42:00.027" v="184" actId="9405"/>
          <ac:inkMkLst>
            <pc:docMk/>
            <pc:sldMk cId="4136179102" sldId="280"/>
            <ac:inkMk id="11" creationId="{09983038-4516-47C7-ADF3-85212BAE51A3}"/>
          </ac:inkMkLst>
        </pc:inkChg>
        <pc:inkChg chg="add mod">
          <ac:chgData name="Viktor Martinovic" userId="88bb21b7a4d5fab2" providerId="LiveId" clId="{32B91A85-8548-47F1-A044-A5252ECAB3CC}" dt="2020-05-14T09:42:01.615" v="187"/>
          <ac:inkMkLst>
            <pc:docMk/>
            <pc:sldMk cId="4136179102" sldId="280"/>
            <ac:inkMk id="12" creationId="{F9163999-6C06-47AC-BFD1-FDEC06CFCDAC}"/>
          </ac:inkMkLst>
        </pc:inkChg>
        <pc:inkChg chg="add mod">
          <ac:chgData name="Viktor Martinovic" userId="88bb21b7a4d5fab2" providerId="LiveId" clId="{32B91A85-8548-47F1-A044-A5252ECAB3CC}" dt="2020-05-14T09:42:01.615" v="187"/>
          <ac:inkMkLst>
            <pc:docMk/>
            <pc:sldMk cId="4136179102" sldId="280"/>
            <ac:inkMk id="13" creationId="{56864996-0D52-45EA-BB11-3F30AE265E2E}"/>
          </ac:inkMkLst>
        </pc:inkChg>
        <pc:inkChg chg="add">
          <ac:chgData name="Viktor Martinovic" userId="88bb21b7a4d5fab2" providerId="LiveId" clId="{32B91A85-8548-47F1-A044-A5252ECAB3CC}" dt="2020-05-14T09:42:02.509" v="188" actId="9405"/>
          <ac:inkMkLst>
            <pc:docMk/>
            <pc:sldMk cId="4136179102" sldId="280"/>
            <ac:inkMk id="15" creationId="{5A3CBBEB-C6E0-4092-B215-C1CC66BE21B4}"/>
          </ac:inkMkLst>
        </pc:inkChg>
        <pc:inkChg chg="add">
          <ac:chgData name="Viktor Martinovic" userId="88bb21b7a4d5fab2" providerId="LiveId" clId="{32B91A85-8548-47F1-A044-A5252ECAB3CC}" dt="2020-05-14T09:42:04.291" v="189" actId="9405"/>
          <ac:inkMkLst>
            <pc:docMk/>
            <pc:sldMk cId="4136179102" sldId="280"/>
            <ac:inkMk id="16" creationId="{5A663CE4-798A-4A41-A2A7-C5979A0AB84E}"/>
          </ac:inkMkLst>
        </pc:inkChg>
        <pc:inkChg chg="add">
          <ac:chgData name="Viktor Martinovic" userId="88bb21b7a4d5fab2" providerId="LiveId" clId="{32B91A85-8548-47F1-A044-A5252ECAB3CC}" dt="2020-05-14T09:42:04.907" v="190" actId="9405"/>
          <ac:inkMkLst>
            <pc:docMk/>
            <pc:sldMk cId="4136179102" sldId="280"/>
            <ac:inkMk id="17" creationId="{8D6EDE9A-6318-4271-A2D9-640C575E4CA5}"/>
          </ac:inkMkLst>
        </pc:inkChg>
        <pc:inkChg chg="add">
          <ac:chgData name="Viktor Martinovic" userId="88bb21b7a4d5fab2" providerId="LiveId" clId="{32B91A85-8548-47F1-A044-A5252ECAB3CC}" dt="2020-05-14T09:42:05.589" v="191" actId="9405"/>
          <ac:inkMkLst>
            <pc:docMk/>
            <pc:sldMk cId="4136179102" sldId="280"/>
            <ac:inkMk id="18" creationId="{E1F34288-874E-4EB7-BA18-C8877BE920B3}"/>
          </ac:inkMkLst>
        </pc:inkChg>
        <pc:inkChg chg="add mod">
          <ac:chgData name="Viktor Martinovic" userId="88bb21b7a4d5fab2" providerId="LiveId" clId="{32B91A85-8548-47F1-A044-A5252ECAB3CC}" dt="2020-05-14T09:42:06.746" v="194"/>
          <ac:inkMkLst>
            <pc:docMk/>
            <pc:sldMk cId="4136179102" sldId="280"/>
            <ac:inkMk id="19" creationId="{E5FB03F6-21D9-452C-B388-ACFBF11F06C4}"/>
          </ac:inkMkLst>
        </pc:inkChg>
        <pc:inkChg chg="add mod">
          <ac:chgData name="Viktor Martinovic" userId="88bb21b7a4d5fab2" providerId="LiveId" clId="{32B91A85-8548-47F1-A044-A5252ECAB3CC}" dt="2020-05-14T09:42:06.746" v="194"/>
          <ac:inkMkLst>
            <pc:docMk/>
            <pc:sldMk cId="4136179102" sldId="280"/>
            <ac:inkMk id="20" creationId="{8B6EA50A-711F-441D-A04C-ED2545883442}"/>
          </ac:inkMkLst>
        </pc:inkChg>
        <pc:inkChg chg="add">
          <ac:chgData name="Viktor Martinovic" userId="88bb21b7a4d5fab2" providerId="LiveId" clId="{32B91A85-8548-47F1-A044-A5252ECAB3CC}" dt="2020-05-14T09:42:08.940" v="195" actId="9405"/>
          <ac:inkMkLst>
            <pc:docMk/>
            <pc:sldMk cId="4136179102" sldId="280"/>
            <ac:inkMk id="22" creationId="{FBF122F2-142B-45A5-8083-FD41F01D34DB}"/>
          </ac:inkMkLst>
        </pc:inkChg>
      </pc:sldChg>
    </pc:docChg>
  </pc:docChgLst>
  <pc:docChgLst>
    <pc:chgData name="Viktor Martinovic" userId="88bb21b7a4d5fab2" providerId="LiveId" clId="{A05C2FEC-FE8C-4F27-8EB4-61C7EDCAB113}"/>
    <pc:docChg chg="undo redo custSel addSld delSld modSld">
      <pc:chgData name="Viktor Martinovic" userId="88bb21b7a4d5fab2" providerId="LiveId" clId="{A05C2FEC-FE8C-4F27-8EB4-61C7EDCAB113}" dt="2020-05-13T22:19:30.849" v="4707" actId="1076"/>
      <pc:docMkLst>
        <pc:docMk/>
      </pc:docMkLst>
      <pc:sldChg chg="modSp mod">
        <pc:chgData name="Viktor Martinovic" userId="88bb21b7a4d5fab2" providerId="LiveId" clId="{A05C2FEC-FE8C-4F27-8EB4-61C7EDCAB113}" dt="2020-05-13T21:22:58.207" v="4596" actId="20577"/>
        <pc:sldMkLst>
          <pc:docMk/>
          <pc:sldMk cId="2442810784" sldId="256"/>
        </pc:sldMkLst>
        <pc:spChg chg="mod">
          <ac:chgData name="Viktor Martinovic" userId="88bb21b7a4d5fab2" providerId="LiveId" clId="{A05C2FEC-FE8C-4F27-8EB4-61C7EDCAB113}" dt="2020-05-13T21:22:58.207" v="4596" actId="20577"/>
          <ac:spMkLst>
            <pc:docMk/>
            <pc:sldMk cId="2442810784" sldId="256"/>
            <ac:spMk id="2" creationId="{65D5D7FB-3158-44B3-B244-16652EEA5FA9}"/>
          </ac:spMkLst>
        </pc:spChg>
        <pc:spChg chg="mod">
          <ac:chgData name="Viktor Martinovic" userId="88bb21b7a4d5fab2" providerId="LiveId" clId="{A05C2FEC-FE8C-4F27-8EB4-61C7EDCAB113}" dt="2020-05-13T21:22:47.662" v="4577" actId="20577"/>
          <ac:spMkLst>
            <pc:docMk/>
            <pc:sldMk cId="2442810784" sldId="256"/>
            <ac:spMk id="3" creationId="{2D529464-61F5-4D7D-8C35-AEE917703A21}"/>
          </ac:spMkLst>
        </pc:spChg>
      </pc:sldChg>
      <pc:sldChg chg="modSp mod">
        <pc:chgData name="Viktor Martinovic" userId="88bb21b7a4d5fab2" providerId="LiveId" clId="{A05C2FEC-FE8C-4F27-8EB4-61C7EDCAB113}" dt="2020-05-13T21:24:15.226" v="4597" actId="20577"/>
        <pc:sldMkLst>
          <pc:docMk/>
          <pc:sldMk cId="2334374141" sldId="257"/>
        </pc:sldMkLst>
        <pc:spChg chg="mod">
          <ac:chgData name="Viktor Martinovic" userId="88bb21b7a4d5fab2" providerId="LiveId" clId="{A05C2FEC-FE8C-4F27-8EB4-61C7EDCAB113}" dt="2020-05-13T21:24:15.226" v="4597" actId="20577"/>
          <ac:spMkLst>
            <pc:docMk/>
            <pc:sldMk cId="2334374141" sldId="257"/>
            <ac:spMk id="3" creationId="{DE23DFE2-148A-485A-867C-C8955FA01677}"/>
          </ac:spMkLst>
        </pc:spChg>
      </pc:sldChg>
      <pc:sldChg chg="addSp delSp modSp mod">
        <pc:chgData name="Viktor Martinovic" userId="88bb21b7a4d5fab2" providerId="LiveId" clId="{A05C2FEC-FE8C-4F27-8EB4-61C7EDCAB113}" dt="2020-05-13T21:21:51.153" v="4519" actId="14100"/>
        <pc:sldMkLst>
          <pc:docMk/>
          <pc:sldMk cId="1730306357" sldId="258"/>
        </pc:sldMkLst>
        <pc:spChg chg="add del mod">
          <ac:chgData name="Viktor Martinovic" userId="88bb21b7a4d5fab2" providerId="LiveId" clId="{A05C2FEC-FE8C-4F27-8EB4-61C7EDCAB113}" dt="2020-05-13T21:09:39.735" v="4287" actId="11529"/>
          <ac:spMkLst>
            <pc:docMk/>
            <pc:sldMk cId="1730306357" sldId="258"/>
            <ac:spMk id="2" creationId="{D3545F97-0AB8-488D-A626-AA4F66292045}"/>
          </ac:spMkLst>
        </pc:spChg>
        <pc:spChg chg="del mod">
          <ac:chgData name="Viktor Martinovic" userId="88bb21b7a4d5fab2" providerId="LiveId" clId="{A05C2FEC-FE8C-4F27-8EB4-61C7EDCAB113}" dt="2020-05-13T21:07:50.452" v="4269" actId="478"/>
          <ac:spMkLst>
            <pc:docMk/>
            <pc:sldMk cId="1730306357" sldId="258"/>
            <ac:spMk id="3" creationId="{8960FCAD-F7BF-48BC-9CBC-EAF25F91DD01}"/>
          </ac:spMkLst>
        </pc:spChg>
        <pc:spChg chg="add del">
          <ac:chgData name="Viktor Martinovic" userId="88bb21b7a4d5fab2" providerId="LiveId" clId="{A05C2FEC-FE8C-4F27-8EB4-61C7EDCAB113}" dt="2020-05-13T21:08:30.667" v="4272" actId="11529"/>
          <ac:spMkLst>
            <pc:docMk/>
            <pc:sldMk cId="1730306357" sldId="258"/>
            <ac:spMk id="4" creationId="{94955FE7-F4A4-4DA3-B8C6-4D5C52D42095}"/>
          </ac:spMkLst>
        </pc:spChg>
        <pc:spChg chg="add del">
          <ac:chgData name="Viktor Martinovic" userId="88bb21b7a4d5fab2" providerId="LiveId" clId="{A05C2FEC-FE8C-4F27-8EB4-61C7EDCAB113}" dt="2020-05-13T21:09:37.912" v="4284" actId="11529"/>
          <ac:spMkLst>
            <pc:docMk/>
            <pc:sldMk cId="1730306357" sldId="258"/>
            <ac:spMk id="5" creationId="{4EC619D8-0A5C-4547-98A1-8CEE3F38741E}"/>
          </ac:spMkLst>
        </pc:spChg>
        <pc:spChg chg="add del mod">
          <ac:chgData name="Viktor Martinovic" userId="88bb21b7a4d5fab2" providerId="LiveId" clId="{A05C2FEC-FE8C-4F27-8EB4-61C7EDCAB113}" dt="2020-05-13T21:09:37.571" v="4283" actId="11529"/>
          <ac:spMkLst>
            <pc:docMk/>
            <pc:sldMk cId="1730306357" sldId="258"/>
            <ac:spMk id="6" creationId="{F8144C7A-3001-420A-B139-E3CF3FDC2C34}"/>
          </ac:spMkLst>
        </pc:spChg>
        <pc:spChg chg="add del">
          <ac:chgData name="Viktor Martinovic" userId="88bb21b7a4d5fab2" providerId="LiveId" clId="{A05C2FEC-FE8C-4F27-8EB4-61C7EDCAB113}" dt="2020-05-13T21:09:36.627" v="4281" actId="11529"/>
          <ac:spMkLst>
            <pc:docMk/>
            <pc:sldMk cId="1730306357" sldId="258"/>
            <ac:spMk id="7" creationId="{E2C6BCB3-62A1-44B5-A0FA-6D976522DADA}"/>
          </ac:spMkLst>
        </pc:spChg>
        <pc:spChg chg="add del">
          <ac:chgData name="Viktor Martinovic" userId="88bb21b7a4d5fab2" providerId="LiveId" clId="{A05C2FEC-FE8C-4F27-8EB4-61C7EDCAB113}" dt="2020-05-13T21:09:36.394" v="4280" actId="11529"/>
          <ac:spMkLst>
            <pc:docMk/>
            <pc:sldMk cId="1730306357" sldId="258"/>
            <ac:spMk id="8" creationId="{94346587-3879-4042-BEBF-EC1B3A638444}"/>
          </ac:spMkLst>
        </pc:spChg>
        <pc:spChg chg="add mod">
          <ac:chgData name="Viktor Martinovic" userId="88bb21b7a4d5fab2" providerId="LiveId" clId="{A05C2FEC-FE8C-4F27-8EB4-61C7EDCAB113}" dt="2020-05-13T21:12:40.362" v="4343" actId="20577"/>
          <ac:spMkLst>
            <pc:docMk/>
            <pc:sldMk cId="1730306357" sldId="258"/>
            <ac:spMk id="9" creationId="{FBE1F3AC-DB8F-4EC1-A4BF-D9568B1AF211}"/>
          </ac:spMkLst>
        </pc:spChg>
        <pc:spChg chg="add mod">
          <ac:chgData name="Viktor Martinovic" userId="88bb21b7a4d5fab2" providerId="LiveId" clId="{A05C2FEC-FE8C-4F27-8EB4-61C7EDCAB113}" dt="2020-05-13T21:16:16.830" v="4450" actId="20577"/>
          <ac:spMkLst>
            <pc:docMk/>
            <pc:sldMk cId="1730306357" sldId="258"/>
            <ac:spMk id="10" creationId="{F0BEA67D-BF40-43DD-BB0B-71EC6515E64B}"/>
          </ac:spMkLst>
        </pc:spChg>
        <pc:spChg chg="add mod">
          <ac:chgData name="Viktor Martinovic" userId="88bb21b7a4d5fab2" providerId="LiveId" clId="{A05C2FEC-FE8C-4F27-8EB4-61C7EDCAB113}" dt="2020-05-13T21:13:36.756" v="4376" actId="20577"/>
          <ac:spMkLst>
            <pc:docMk/>
            <pc:sldMk cId="1730306357" sldId="258"/>
            <ac:spMk id="11" creationId="{E9B1CDC7-593C-4BB8-936D-777ED4229C8C}"/>
          </ac:spMkLst>
        </pc:spChg>
        <pc:spChg chg="add mod">
          <ac:chgData name="Viktor Martinovic" userId="88bb21b7a4d5fab2" providerId="LiveId" clId="{A05C2FEC-FE8C-4F27-8EB4-61C7EDCAB113}" dt="2020-05-13T21:10:31.586" v="4295" actId="571"/>
          <ac:spMkLst>
            <pc:docMk/>
            <pc:sldMk cId="1730306357" sldId="258"/>
            <ac:spMk id="12" creationId="{D7B2EC7A-0F8B-4A6A-B5F9-0095D255888C}"/>
          </ac:spMkLst>
        </pc:spChg>
        <pc:spChg chg="add mod">
          <ac:chgData name="Viktor Martinovic" userId="88bb21b7a4d5fab2" providerId="LiveId" clId="{A05C2FEC-FE8C-4F27-8EB4-61C7EDCAB113}" dt="2020-05-13T21:10:55.161" v="4302" actId="571"/>
          <ac:spMkLst>
            <pc:docMk/>
            <pc:sldMk cId="1730306357" sldId="258"/>
            <ac:spMk id="13" creationId="{D8FE538F-9F0E-4298-8293-E90AC9CDDFF2}"/>
          </ac:spMkLst>
        </pc:spChg>
        <pc:spChg chg="add mod">
          <ac:chgData name="Viktor Martinovic" userId="88bb21b7a4d5fab2" providerId="LiveId" clId="{A05C2FEC-FE8C-4F27-8EB4-61C7EDCAB113}" dt="2020-05-13T21:10:47.927" v="4299" actId="571"/>
          <ac:spMkLst>
            <pc:docMk/>
            <pc:sldMk cId="1730306357" sldId="258"/>
            <ac:spMk id="14" creationId="{920BBC6B-8A41-42B2-B289-30E1C812027A}"/>
          </ac:spMkLst>
        </pc:spChg>
        <pc:spChg chg="add mod">
          <ac:chgData name="Viktor Martinovic" userId="88bb21b7a4d5fab2" providerId="LiveId" clId="{A05C2FEC-FE8C-4F27-8EB4-61C7EDCAB113}" dt="2020-05-13T21:10:47.927" v="4299" actId="571"/>
          <ac:spMkLst>
            <pc:docMk/>
            <pc:sldMk cId="1730306357" sldId="258"/>
            <ac:spMk id="15" creationId="{230A3C92-146C-4189-8C84-EE65CB38DDC9}"/>
          </ac:spMkLst>
        </pc:spChg>
        <pc:spChg chg="add mod">
          <ac:chgData name="Viktor Martinovic" userId="88bb21b7a4d5fab2" providerId="LiveId" clId="{A05C2FEC-FE8C-4F27-8EB4-61C7EDCAB113}" dt="2020-05-13T21:14:02.065" v="4388" actId="20577"/>
          <ac:spMkLst>
            <pc:docMk/>
            <pc:sldMk cId="1730306357" sldId="258"/>
            <ac:spMk id="16" creationId="{2EB5A706-67B3-42E0-9197-004C9D563C72}"/>
          </ac:spMkLst>
        </pc:spChg>
        <pc:spChg chg="add mod">
          <ac:chgData name="Viktor Martinovic" userId="88bb21b7a4d5fab2" providerId="LiveId" clId="{A05C2FEC-FE8C-4F27-8EB4-61C7EDCAB113}" dt="2020-05-13T21:13:04.429" v="4347" actId="14100"/>
          <ac:spMkLst>
            <pc:docMk/>
            <pc:sldMk cId="1730306357" sldId="258"/>
            <ac:spMk id="17" creationId="{14C0E494-B356-4D12-8784-EFC3523C8732}"/>
          </ac:spMkLst>
        </pc:spChg>
        <pc:spChg chg="add mod">
          <ac:chgData name="Viktor Martinovic" userId="88bb21b7a4d5fab2" providerId="LiveId" clId="{A05C2FEC-FE8C-4F27-8EB4-61C7EDCAB113}" dt="2020-05-13T21:11:46.592" v="4311" actId="1076"/>
          <ac:spMkLst>
            <pc:docMk/>
            <pc:sldMk cId="1730306357" sldId="258"/>
            <ac:spMk id="18" creationId="{8154C9D2-91D0-49AB-96E8-17FA92909350}"/>
          </ac:spMkLst>
        </pc:spChg>
        <pc:spChg chg="add del mod">
          <ac:chgData name="Viktor Martinovic" userId="88bb21b7a4d5fab2" providerId="LiveId" clId="{A05C2FEC-FE8C-4F27-8EB4-61C7EDCAB113}" dt="2020-05-13T21:12:56.291" v="4345" actId="767"/>
          <ac:spMkLst>
            <pc:docMk/>
            <pc:sldMk cId="1730306357" sldId="258"/>
            <ac:spMk id="21" creationId="{8E7AFE52-5689-4908-8036-03A844ECCC16}"/>
          </ac:spMkLst>
        </pc:spChg>
        <pc:spChg chg="add mod">
          <ac:chgData name="Viktor Martinovic" userId="88bb21b7a4d5fab2" providerId="LiveId" clId="{A05C2FEC-FE8C-4F27-8EB4-61C7EDCAB113}" dt="2020-05-13T21:13:30.008" v="4365" actId="1076"/>
          <ac:spMkLst>
            <pc:docMk/>
            <pc:sldMk cId="1730306357" sldId="258"/>
            <ac:spMk id="22" creationId="{F9857E8D-E337-431B-BC66-2038E9151F69}"/>
          </ac:spMkLst>
        </pc:spChg>
        <pc:spChg chg="add mod">
          <ac:chgData name="Viktor Martinovic" userId="88bb21b7a4d5fab2" providerId="LiveId" clId="{A05C2FEC-FE8C-4F27-8EB4-61C7EDCAB113}" dt="2020-05-13T21:14:39.856" v="4412" actId="1076"/>
          <ac:spMkLst>
            <pc:docMk/>
            <pc:sldMk cId="1730306357" sldId="258"/>
            <ac:spMk id="23" creationId="{67CE8DF1-AAE3-408C-931D-15A7D75B55E1}"/>
          </ac:spMkLst>
        </pc:spChg>
        <pc:spChg chg="add mod">
          <ac:chgData name="Viktor Martinovic" userId="88bb21b7a4d5fab2" providerId="LiveId" clId="{A05C2FEC-FE8C-4F27-8EB4-61C7EDCAB113}" dt="2020-05-13T21:21:51.153" v="4519" actId="14100"/>
          <ac:spMkLst>
            <pc:docMk/>
            <pc:sldMk cId="1730306357" sldId="258"/>
            <ac:spMk id="24" creationId="{BBB9B4CA-9F9D-4A02-8055-C1450095E854}"/>
          </ac:spMkLst>
        </pc:spChg>
        <pc:cxnChg chg="add">
          <ac:chgData name="Viktor Martinovic" userId="88bb21b7a4d5fab2" providerId="LiveId" clId="{A05C2FEC-FE8C-4F27-8EB4-61C7EDCAB113}" dt="2020-05-13T21:12:13.748" v="4313" actId="11529"/>
          <ac:cxnSpMkLst>
            <pc:docMk/>
            <pc:sldMk cId="1730306357" sldId="258"/>
            <ac:cxnSpMk id="20" creationId="{0A5D3043-4253-418C-87B4-596854B3603E}"/>
          </ac:cxnSpMkLst>
        </pc:cxnChg>
      </pc:sldChg>
      <pc:sldChg chg="modSp mod">
        <pc:chgData name="Viktor Martinovic" userId="88bb21b7a4d5fab2" providerId="LiveId" clId="{A05C2FEC-FE8C-4F27-8EB4-61C7EDCAB113}" dt="2020-05-13T15:30:16.190" v="3394" actId="20577"/>
        <pc:sldMkLst>
          <pc:docMk/>
          <pc:sldMk cId="2978372675" sldId="259"/>
        </pc:sldMkLst>
        <pc:spChg chg="mod">
          <ac:chgData name="Viktor Martinovic" userId="88bb21b7a4d5fab2" providerId="LiveId" clId="{A05C2FEC-FE8C-4F27-8EB4-61C7EDCAB113}" dt="2020-05-13T15:30:16.190" v="3394" actId="20577"/>
          <ac:spMkLst>
            <pc:docMk/>
            <pc:sldMk cId="2978372675" sldId="259"/>
            <ac:spMk id="3" creationId="{5AC1966E-4B23-4839-BA28-E0B57CC28015}"/>
          </ac:spMkLst>
        </pc:spChg>
      </pc:sldChg>
      <pc:sldChg chg="modSp mod">
        <pc:chgData name="Viktor Martinovic" userId="88bb21b7a4d5fab2" providerId="LiveId" clId="{A05C2FEC-FE8C-4F27-8EB4-61C7EDCAB113}" dt="2020-05-13T14:59:30.864" v="2443" actId="20577"/>
        <pc:sldMkLst>
          <pc:docMk/>
          <pc:sldMk cId="3769860348" sldId="260"/>
        </pc:sldMkLst>
        <pc:spChg chg="mod">
          <ac:chgData name="Viktor Martinovic" userId="88bb21b7a4d5fab2" providerId="LiveId" clId="{A05C2FEC-FE8C-4F27-8EB4-61C7EDCAB113}" dt="2020-05-13T14:59:30.864" v="2443" actId="20577"/>
          <ac:spMkLst>
            <pc:docMk/>
            <pc:sldMk cId="3769860348" sldId="260"/>
            <ac:spMk id="3" creationId="{CBC0BD75-D351-44DC-9F14-B21B08D02A1F}"/>
          </ac:spMkLst>
        </pc:spChg>
      </pc:sldChg>
      <pc:sldChg chg="addSp delSp modSp del mod">
        <pc:chgData name="Viktor Martinovic" userId="88bb21b7a4d5fab2" providerId="LiveId" clId="{A05C2FEC-FE8C-4F27-8EB4-61C7EDCAB113}" dt="2020-05-13T21:49:15.830" v="4636" actId="47"/>
        <pc:sldMkLst>
          <pc:docMk/>
          <pc:sldMk cId="870596663" sldId="261"/>
        </pc:sldMkLst>
        <pc:spChg chg="del">
          <ac:chgData name="Viktor Martinovic" userId="88bb21b7a4d5fab2" providerId="LiveId" clId="{A05C2FEC-FE8C-4F27-8EB4-61C7EDCAB113}" dt="2020-05-13T13:48:12.341" v="714" actId="478"/>
          <ac:spMkLst>
            <pc:docMk/>
            <pc:sldMk cId="870596663" sldId="261"/>
            <ac:spMk id="2" creationId="{3908E207-A245-4DD1-940D-9701F7D240A6}"/>
          </ac:spMkLst>
        </pc:spChg>
        <pc:spChg chg="del mod">
          <ac:chgData name="Viktor Martinovic" userId="88bb21b7a4d5fab2" providerId="LiveId" clId="{A05C2FEC-FE8C-4F27-8EB4-61C7EDCAB113}" dt="2020-05-13T21:29:31.775" v="4602" actId="478"/>
          <ac:spMkLst>
            <pc:docMk/>
            <pc:sldMk cId="870596663" sldId="261"/>
            <ac:spMk id="3" creationId="{8099FF97-894F-4623-A20D-CEE717CA1384}"/>
          </ac:spMkLst>
        </pc:spChg>
        <pc:spChg chg="add del mod">
          <ac:chgData name="Viktor Martinovic" userId="88bb21b7a4d5fab2" providerId="LiveId" clId="{A05C2FEC-FE8C-4F27-8EB4-61C7EDCAB113}" dt="2020-05-13T21:29:33.748" v="4603" actId="478"/>
          <ac:spMkLst>
            <pc:docMk/>
            <pc:sldMk cId="870596663" sldId="261"/>
            <ac:spMk id="6" creationId="{9EDAA761-45B6-445B-B2B8-1533DB3A46CA}"/>
          </ac:spMkLst>
        </pc:spChg>
        <pc:graphicFrameChg chg="add mod">
          <ac:chgData name="Viktor Martinovic" userId="88bb21b7a4d5fab2" providerId="LiveId" clId="{A05C2FEC-FE8C-4F27-8EB4-61C7EDCAB113}" dt="2020-05-13T21:32:10.268" v="4622" actId="1076"/>
          <ac:graphicFrameMkLst>
            <pc:docMk/>
            <pc:sldMk cId="870596663" sldId="261"/>
            <ac:graphicFrameMk id="4" creationId="{001A8153-3E5F-4A76-ABF8-79AC5D0B9CAC}"/>
          </ac:graphicFrameMkLst>
        </pc:graphicFrameChg>
      </pc:sldChg>
      <pc:sldChg chg="modSp mod">
        <pc:chgData name="Viktor Martinovic" userId="88bb21b7a4d5fab2" providerId="LiveId" clId="{A05C2FEC-FE8C-4F27-8EB4-61C7EDCAB113}" dt="2020-05-13T14:05:20.715" v="1302" actId="20577"/>
        <pc:sldMkLst>
          <pc:docMk/>
          <pc:sldMk cId="678997254" sldId="262"/>
        </pc:sldMkLst>
        <pc:spChg chg="mod">
          <ac:chgData name="Viktor Martinovic" userId="88bb21b7a4d5fab2" providerId="LiveId" clId="{A05C2FEC-FE8C-4F27-8EB4-61C7EDCAB113}" dt="2020-05-13T13:54:05.270" v="875" actId="20577"/>
          <ac:spMkLst>
            <pc:docMk/>
            <pc:sldMk cId="678997254" sldId="262"/>
            <ac:spMk id="2" creationId="{29C290A6-362E-4C02-A87E-E29823DA27CE}"/>
          </ac:spMkLst>
        </pc:spChg>
        <pc:spChg chg="mod">
          <ac:chgData name="Viktor Martinovic" userId="88bb21b7a4d5fab2" providerId="LiveId" clId="{A05C2FEC-FE8C-4F27-8EB4-61C7EDCAB113}" dt="2020-05-13T14:05:20.715" v="1302" actId="20577"/>
          <ac:spMkLst>
            <pc:docMk/>
            <pc:sldMk cId="678997254" sldId="262"/>
            <ac:spMk id="3" creationId="{0C71158A-1310-4A12-B04E-29673DC227FB}"/>
          </ac:spMkLst>
        </pc:spChg>
      </pc:sldChg>
      <pc:sldChg chg="addSp delSp modSp del mod">
        <pc:chgData name="Viktor Martinovic" userId="88bb21b7a4d5fab2" providerId="LiveId" clId="{A05C2FEC-FE8C-4F27-8EB4-61C7EDCAB113}" dt="2020-05-13T21:49:11.449" v="4635" actId="47"/>
        <pc:sldMkLst>
          <pc:docMk/>
          <pc:sldMk cId="555666881" sldId="263"/>
        </pc:sldMkLst>
        <pc:spChg chg="del">
          <ac:chgData name="Viktor Martinovic" userId="88bb21b7a4d5fab2" providerId="LiveId" clId="{A05C2FEC-FE8C-4F27-8EB4-61C7EDCAB113}" dt="2020-05-13T14:00:31.022" v="1198" actId="478"/>
          <ac:spMkLst>
            <pc:docMk/>
            <pc:sldMk cId="555666881" sldId="263"/>
            <ac:spMk id="2" creationId="{D505C6A9-0267-496B-9670-C076D7C74AE1}"/>
          </ac:spMkLst>
        </pc:spChg>
        <pc:spChg chg="del mod">
          <ac:chgData name="Viktor Martinovic" userId="88bb21b7a4d5fab2" providerId="LiveId" clId="{A05C2FEC-FE8C-4F27-8EB4-61C7EDCAB113}" dt="2020-05-13T21:46:52.200" v="4624" actId="478"/>
          <ac:spMkLst>
            <pc:docMk/>
            <pc:sldMk cId="555666881" sldId="263"/>
            <ac:spMk id="3" creationId="{076E46AA-AE62-4E0E-A389-D313A687D76B}"/>
          </ac:spMkLst>
        </pc:spChg>
        <pc:spChg chg="add del mod">
          <ac:chgData name="Viktor Martinovic" userId="88bb21b7a4d5fab2" providerId="LiveId" clId="{A05C2FEC-FE8C-4F27-8EB4-61C7EDCAB113}" dt="2020-05-13T21:46:56.213" v="4625" actId="478"/>
          <ac:spMkLst>
            <pc:docMk/>
            <pc:sldMk cId="555666881" sldId="263"/>
            <ac:spMk id="5" creationId="{46474ECA-D3EA-4A10-8AED-03B43130E034}"/>
          </ac:spMkLst>
        </pc:spChg>
        <pc:graphicFrameChg chg="add mod">
          <ac:chgData name="Viktor Martinovic" userId="88bb21b7a4d5fab2" providerId="LiveId" clId="{A05C2FEC-FE8C-4F27-8EB4-61C7EDCAB113}" dt="2020-05-13T21:49:03.232" v="4634"/>
          <ac:graphicFrameMkLst>
            <pc:docMk/>
            <pc:sldMk cId="555666881" sldId="263"/>
            <ac:graphicFrameMk id="6" creationId="{71CB13E1-F344-4043-BF80-A63E9371FB37}"/>
          </ac:graphicFrameMkLst>
        </pc:graphicFrameChg>
      </pc:sldChg>
      <pc:sldChg chg="modSp mod">
        <pc:chgData name="Viktor Martinovic" userId="88bb21b7a4d5fab2" providerId="LiveId" clId="{A05C2FEC-FE8C-4F27-8EB4-61C7EDCAB113}" dt="2020-05-13T15:13:38.271" v="2725" actId="20577"/>
        <pc:sldMkLst>
          <pc:docMk/>
          <pc:sldMk cId="4095541049" sldId="264"/>
        </pc:sldMkLst>
        <pc:spChg chg="mod">
          <ac:chgData name="Viktor Martinovic" userId="88bb21b7a4d5fab2" providerId="LiveId" clId="{A05C2FEC-FE8C-4F27-8EB4-61C7EDCAB113}" dt="2020-05-13T14:06:26.076" v="1374" actId="20577"/>
          <ac:spMkLst>
            <pc:docMk/>
            <pc:sldMk cId="4095541049" sldId="264"/>
            <ac:spMk id="2" creationId="{0EC81529-089E-4056-A40A-08736E86BF23}"/>
          </ac:spMkLst>
        </pc:spChg>
        <pc:spChg chg="mod">
          <ac:chgData name="Viktor Martinovic" userId="88bb21b7a4d5fab2" providerId="LiveId" clId="{A05C2FEC-FE8C-4F27-8EB4-61C7EDCAB113}" dt="2020-05-13T15:13:38.271" v="2725" actId="20577"/>
          <ac:spMkLst>
            <pc:docMk/>
            <pc:sldMk cId="4095541049" sldId="264"/>
            <ac:spMk id="3" creationId="{E9030DAA-EF39-4A60-94AD-B8FA74EDEFD3}"/>
          </ac:spMkLst>
        </pc:spChg>
      </pc:sldChg>
      <pc:sldChg chg="delSp modSp mod">
        <pc:chgData name="Viktor Martinovic" userId="88bb21b7a4d5fab2" providerId="LiveId" clId="{A05C2FEC-FE8C-4F27-8EB4-61C7EDCAB113}" dt="2020-05-13T14:34:17.710" v="1767" actId="20577"/>
        <pc:sldMkLst>
          <pc:docMk/>
          <pc:sldMk cId="1231323858" sldId="265"/>
        </pc:sldMkLst>
        <pc:spChg chg="del mod">
          <ac:chgData name="Viktor Martinovic" userId="88bb21b7a4d5fab2" providerId="LiveId" clId="{A05C2FEC-FE8C-4F27-8EB4-61C7EDCAB113}" dt="2020-05-13T14:34:10.592" v="1751" actId="478"/>
          <ac:spMkLst>
            <pc:docMk/>
            <pc:sldMk cId="1231323858" sldId="265"/>
            <ac:spMk id="2" creationId="{EA16D81A-40BC-4B4C-B377-4C08E83E76F4}"/>
          </ac:spMkLst>
        </pc:spChg>
        <pc:spChg chg="mod">
          <ac:chgData name="Viktor Martinovic" userId="88bb21b7a4d5fab2" providerId="LiveId" clId="{A05C2FEC-FE8C-4F27-8EB4-61C7EDCAB113}" dt="2020-05-13T14:34:17.710" v="1767" actId="20577"/>
          <ac:spMkLst>
            <pc:docMk/>
            <pc:sldMk cId="1231323858" sldId="265"/>
            <ac:spMk id="3" creationId="{548C4751-F66C-465E-811E-2A1F45FAC71C}"/>
          </ac:spMkLst>
        </pc:spChg>
      </pc:sldChg>
      <pc:sldChg chg="modSp mod">
        <pc:chgData name="Viktor Martinovic" userId="88bb21b7a4d5fab2" providerId="LiveId" clId="{A05C2FEC-FE8C-4F27-8EB4-61C7EDCAB113}" dt="2020-05-13T14:44:01.938" v="2327" actId="20577"/>
        <pc:sldMkLst>
          <pc:docMk/>
          <pc:sldMk cId="1857429906" sldId="266"/>
        </pc:sldMkLst>
        <pc:spChg chg="mod">
          <ac:chgData name="Viktor Martinovic" userId="88bb21b7a4d5fab2" providerId="LiveId" clId="{A05C2FEC-FE8C-4F27-8EB4-61C7EDCAB113}" dt="2020-05-13T14:38:35.023" v="1852" actId="20577"/>
          <ac:spMkLst>
            <pc:docMk/>
            <pc:sldMk cId="1857429906" sldId="266"/>
            <ac:spMk id="2" creationId="{5F217113-C5D0-4ADB-9881-B77AF07F6CDD}"/>
          </ac:spMkLst>
        </pc:spChg>
        <pc:spChg chg="mod">
          <ac:chgData name="Viktor Martinovic" userId="88bb21b7a4d5fab2" providerId="LiveId" clId="{A05C2FEC-FE8C-4F27-8EB4-61C7EDCAB113}" dt="2020-05-13T14:44:01.938" v="2327" actId="20577"/>
          <ac:spMkLst>
            <pc:docMk/>
            <pc:sldMk cId="1857429906" sldId="266"/>
            <ac:spMk id="3" creationId="{EE09B981-5F2B-4286-B904-D4808E51785A}"/>
          </ac:spMkLst>
        </pc:spChg>
      </pc:sldChg>
      <pc:sldChg chg="delSp modSp mod">
        <pc:chgData name="Viktor Martinovic" userId="88bb21b7a4d5fab2" providerId="LiveId" clId="{A05C2FEC-FE8C-4F27-8EB4-61C7EDCAB113}" dt="2020-05-13T15:22:22.382" v="2735" actId="20577"/>
        <pc:sldMkLst>
          <pc:docMk/>
          <pc:sldMk cId="4174932223" sldId="267"/>
        </pc:sldMkLst>
        <pc:spChg chg="del">
          <ac:chgData name="Viktor Martinovic" userId="88bb21b7a4d5fab2" providerId="LiveId" clId="{A05C2FEC-FE8C-4F27-8EB4-61C7EDCAB113}" dt="2020-05-13T15:18:27.694" v="2726" actId="478"/>
          <ac:spMkLst>
            <pc:docMk/>
            <pc:sldMk cId="4174932223" sldId="267"/>
            <ac:spMk id="2" creationId="{E1D12FF9-DB15-4A09-9AD8-5B60453C02BD}"/>
          </ac:spMkLst>
        </pc:spChg>
        <pc:spChg chg="mod">
          <ac:chgData name="Viktor Martinovic" userId="88bb21b7a4d5fab2" providerId="LiveId" clId="{A05C2FEC-FE8C-4F27-8EB4-61C7EDCAB113}" dt="2020-05-13T15:22:22.382" v="2735" actId="20577"/>
          <ac:spMkLst>
            <pc:docMk/>
            <pc:sldMk cId="4174932223" sldId="267"/>
            <ac:spMk id="3" creationId="{6B24E6AF-84B6-41A2-8DA3-0ACEC158078E}"/>
          </ac:spMkLst>
        </pc:spChg>
      </pc:sldChg>
      <pc:sldChg chg="modSp mod">
        <pc:chgData name="Viktor Martinovic" userId="88bb21b7a4d5fab2" providerId="LiveId" clId="{A05C2FEC-FE8C-4F27-8EB4-61C7EDCAB113}" dt="2020-05-13T15:27:11.328" v="3176" actId="20577"/>
        <pc:sldMkLst>
          <pc:docMk/>
          <pc:sldMk cId="758854242" sldId="268"/>
        </pc:sldMkLst>
        <pc:spChg chg="mod">
          <ac:chgData name="Viktor Martinovic" userId="88bb21b7a4d5fab2" providerId="LiveId" clId="{A05C2FEC-FE8C-4F27-8EB4-61C7EDCAB113}" dt="2020-05-13T15:22:44.836" v="2786" actId="20577"/>
          <ac:spMkLst>
            <pc:docMk/>
            <pc:sldMk cId="758854242" sldId="268"/>
            <ac:spMk id="2" creationId="{89A9B90A-6A8F-407A-BA38-4429D73E3B1F}"/>
          </ac:spMkLst>
        </pc:spChg>
        <pc:spChg chg="mod">
          <ac:chgData name="Viktor Martinovic" userId="88bb21b7a4d5fab2" providerId="LiveId" clId="{A05C2FEC-FE8C-4F27-8EB4-61C7EDCAB113}" dt="2020-05-13T15:27:11.328" v="3176" actId="20577"/>
          <ac:spMkLst>
            <pc:docMk/>
            <pc:sldMk cId="758854242" sldId="268"/>
            <ac:spMk id="3" creationId="{87386F12-2F50-4CA0-AD91-E113F3D1B835}"/>
          </ac:spMkLst>
        </pc:spChg>
      </pc:sldChg>
      <pc:sldChg chg="modSp mod">
        <pc:chgData name="Viktor Martinovic" userId="88bb21b7a4d5fab2" providerId="LiveId" clId="{A05C2FEC-FE8C-4F27-8EB4-61C7EDCAB113}" dt="2020-05-13T15:38:05.559" v="3769" actId="20577"/>
        <pc:sldMkLst>
          <pc:docMk/>
          <pc:sldMk cId="1806676046" sldId="269"/>
        </pc:sldMkLst>
        <pc:spChg chg="mod">
          <ac:chgData name="Viktor Martinovic" userId="88bb21b7a4d5fab2" providerId="LiveId" clId="{A05C2FEC-FE8C-4F27-8EB4-61C7EDCAB113}" dt="2020-05-13T15:27:34.533" v="3191" actId="20577"/>
          <ac:spMkLst>
            <pc:docMk/>
            <pc:sldMk cId="1806676046" sldId="269"/>
            <ac:spMk id="2" creationId="{02F1D941-5170-4E69-B69A-1241E1B69F8A}"/>
          </ac:spMkLst>
        </pc:spChg>
        <pc:spChg chg="mod">
          <ac:chgData name="Viktor Martinovic" userId="88bb21b7a4d5fab2" providerId="LiveId" clId="{A05C2FEC-FE8C-4F27-8EB4-61C7EDCAB113}" dt="2020-05-13T15:38:05.559" v="3769" actId="20577"/>
          <ac:spMkLst>
            <pc:docMk/>
            <pc:sldMk cId="1806676046" sldId="269"/>
            <ac:spMk id="3" creationId="{F12ADC1B-CA4C-44FC-8C1C-AC77BC8C75DF}"/>
          </ac:spMkLst>
        </pc:spChg>
      </pc:sldChg>
      <pc:sldChg chg="modSp mod">
        <pc:chgData name="Viktor Martinovic" userId="88bb21b7a4d5fab2" providerId="LiveId" clId="{A05C2FEC-FE8C-4F27-8EB4-61C7EDCAB113}" dt="2020-05-13T15:41:20.457" v="4260" actId="20577"/>
        <pc:sldMkLst>
          <pc:docMk/>
          <pc:sldMk cId="163013123" sldId="270"/>
        </pc:sldMkLst>
        <pc:spChg chg="mod">
          <ac:chgData name="Viktor Martinovic" userId="88bb21b7a4d5fab2" providerId="LiveId" clId="{A05C2FEC-FE8C-4F27-8EB4-61C7EDCAB113}" dt="2020-05-13T15:38:22.011" v="3775" actId="20577"/>
          <ac:spMkLst>
            <pc:docMk/>
            <pc:sldMk cId="163013123" sldId="270"/>
            <ac:spMk id="2" creationId="{8F9EFAF4-F36F-402D-B1BA-5BCB711E1701}"/>
          </ac:spMkLst>
        </pc:spChg>
        <pc:spChg chg="mod">
          <ac:chgData name="Viktor Martinovic" userId="88bb21b7a4d5fab2" providerId="LiveId" clId="{A05C2FEC-FE8C-4F27-8EB4-61C7EDCAB113}" dt="2020-05-13T15:41:20.457" v="4260" actId="20577"/>
          <ac:spMkLst>
            <pc:docMk/>
            <pc:sldMk cId="163013123" sldId="270"/>
            <ac:spMk id="3" creationId="{5686DEF5-1FA7-4D64-A67E-03DE14798CB8}"/>
          </ac:spMkLst>
        </pc:spChg>
      </pc:sldChg>
      <pc:sldChg chg="new del">
        <pc:chgData name="Viktor Martinovic" userId="88bb21b7a4d5fab2" providerId="LiveId" clId="{A05C2FEC-FE8C-4F27-8EB4-61C7EDCAB113}" dt="2020-05-13T21:46:26.840" v="4623" actId="47"/>
        <pc:sldMkLst>
          <pc:docMk/>
          <pc:sldMk cId="1272484645" sldId="276"/>
        </pc:sldMkLst>
      </pc:sldChg>
      <pc:sldChg chg="addSp delSp modSp new mod">
        <pc:chgData name="Viktor Martinovic" userId="88bb21b7a4d5fab2" providerId="LiveId" clId="{A05C2FEC-FE8C-4F27-8EB4-61C7EDCAB113}" dt="2020-05-13T22:19:30.849" v="4707" actId="1076"/>
        <pc:sldMkLst>
          <pc:docMk/>
          <pc:sldMk cId="2456700857" sldId="276"/>
        </pc:sldMkLst>
        <pc:spChg chg="del">
          <ac:chgData name="Viktor Martinovic" userId="88bb21b7a4d5fab2" providerId="LiveId" clId="{A05C2FEC-FE8C-4F27-8EB4-61C7EDCAB113}" dt="2020-05-13T22:10:28.688" v="4661" actId="478"/>
          <ac:spMkLst>
            <pc:docMk/>
            <pc:sldMk cId="2456700857" sldId="276"/>
            <ac:spMk id="2" creationId="{7FFC1018-D4A1-49F0-A801-E0706B52DFE3}"/>
          </ac:spMkLst>
        </pc:spChg>
        <pc:spChg chg="del">
          <ac:chgData name="Viktor Martinovic" userId="88bb21b7a4d5fab2" providerId="LiveId" clId="{A05C2FEC-FE8C-4F27-8EB4-61C7EDCAB113}" dt="2020-05-13T22:10:26.899" v="4660" actId="478"/>
          <ac:spMkLst>
            <pc:docMk/>
            <pc:sldMk cId="2456700857" sldId="276"/>
            <ac:spMk id="3" creationId="{2A76B497-876F-4EB9-9E9F-68975C0D43C4}"/>
          </ac:spMkLst>
        </pc:spChg>
        <pc:spChg chg="add del mod">
          <ac:chgData name="Viktor Martinovic" userId="88bb21b7a4d5fab2" providerId="LiveId" clId="{A05C2FEC-FE8C-4F27-8EB4-61C7EDCAB113}" dt="2020-05-13T22:18:48.490" v="4700" actId="478"/>
          <ac:spMkLst>
            <pc:docMk/>
            <pc:sldMk cId="2456700857" sldId="276"/>
            <ac:spMk id="5" creationId="{DAB90069-D4B0-4FFF-8B05-828D569708FF}"/>
          </ac:spMkLst>
        </pc:spChg>
        <pc:graphicFrameChg chg="add del mod">
          <ac:chgData name="Viktor Martinovic" userId="88bb21b7a4d5fab2" providerId="LiveId" clId="{A05C2FEC-FE8C-4F27-8EB4-61C7EDCAB113}" dt="2020-05-13T22:12:54.769" v="4666" actId="478"/>
          <ac:graphicFrameMkLst>
            <pc:docMk/>
            <pc:sldMk cId="2456700857" sldId="276"/>
            <ac:graphicFrameMk id="4" creationId="{6B199295-4147-4C36-9E0A-B885FA0B9595}"/>
          </ac:graphicFrameMkLst>
        </pc:graphicFrameChg>
        <pc:graphicFrameChg chg="add del mod">
          <ac:chgData name="Viktor Martinovic" userId="88bb21b7a4d5fab2" providerId="LiveId" clId="{A05C2FEC-FE8C-4F27-8EB4-61C7EDCAB113}" dt="2020-05-13T22:19:30.849" v="4707" actId="1076"/>
          <ac:graphicFrameMkLst>
            <pc:docMk/>
            <pc:sldMk cId="2456700857" sldId="276"/>
            <ac:graphicFrameMk id="6" creationId="{557559B4-CB38-4823-9BE8-E5926DFA6CDE}"/>
          </ac:graphicFrameMkLst>
        </pc:graphicFrameChg>
      </pc:sldChg>
      <pc:sldChg chg="addSp delSp modSp new del mod">
        <pc:chgData name="Viktor Martinovic" userId="88bb21b7a4d5fab2" providerId="LiveId" clId="{A05C2FEC-FE8C-4F27-8EB4-61C7EDCAB113}" dt="2020-05-13T22:10:11.704" v="4658" actId="47"/>
        <pc:sldMkLst>
          <pc:docMk/>
          <pc:sldMk cId="3868726284" sldId="276"/>
        </pc:sldMkLst>
        <pc:spChg chg="del">
          <ac:chgData name="Viktor Martinovic" userId="88bb21b7a4d5fab2" providerId="LiveId" clId="{A05C2FEC-FE8C-4F27-8EB4-61C7EDCAB113}" dt="2020-05-13T21:49:53.385" v="4639" actId="478"/>
          <ac:spMkLst>
            <pc:docMk/>
            <pc:sldMk cId="3868726284" sldId="276"/>
            <ac:spMk id="2" creationId="{A3B6A2CF-3E1D-4B45-BE75-FF1E69AC098D}"/>
          </ac:spMkLst>
        </pc:spChg>
        <pc:spChg chg="del">
          <ac:chgData name="Viktor Martinovic" userId="88bb21b7a4d5fab2" providerId="LiveId" clId="{A05C2FEC-FE8C-4F27-8EB4-61C7EDCAB113}" dt="2020-05-13T21:49:50.548" v="4638" actId="478"/>
          <ac:spMkLst>
            <pc:docMk/>
            <pc:sldMk cId="3868726284" sldId="276"/>
            <ac:spMk id="3" creationId="{E1B2B08B-ADA2-4ED4-A19A-C89644FF3D40}"/>
          </ac:spMkLst>
        </pc:spChg>
        <pc:graphicFrameChg chg="add mod">
          <ac:chgData name="Viktor Martinovic" userId="88bb21b7a4d5fab2" providerId="LiveId" clId="{A05C2FEC-FE8C-4F27-8EB4-61C7EDCAB113}" dt="2020-05-13T22:09:42.832" v="4657"/>
          <ac:graphicFrameMkLst>
            <pc:docMk/>
            <pc:sldMk cId="3868726284" sldId="276"/>
            <ac:graphicFrameMk id="4" creationId="{ECA5FB6B-1840-4D65-B6CD-03A8619E97AC}"/>
          </ac:graphicFrameMkLst>
        </pc:graphicFrame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4T12:56:58.3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0,'4'0,"10"0,3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4T12:09:05.6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0 209,'0'-4,"4"-2,6 1,10-8,5-1,2-3,2-2,-1-3,0-1,-1-1,-1-1,3 4,-2 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4T12:09:06.1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1,'2'35,"0"-1,3 1,1-1,1 0,2 0,9 19,4 5,2-2,3-1,11 15,-20-42,1-1,1-1,1 0,1-2,1 0,3 0,-1 2,-21-20,0-1,1 1,0-1,-1 0,2 0,-1-1,0 0,1 0,0 0,0 0,0-1,1 0,-1-1,1 1,9-7,-5-6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4T12:09:07.5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1,'5'424,"19"0,27 69,-37-392,27 192,1 271,-42-528,0-10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4T12:09:08.0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1445,'0'-4,"0"-6,0-9,0-23,16-29,27-31,19-29,19-21,17-14,14 5,7 8,2 14,-9 17,-10 22,-22 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4T12:09:08.6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1,'1'13,"0"1,1 0,1 0,1-1,0 0,0 0,1 0,1 0,0-1,1 1,0-2,1 1,1 0,25 31,1-1,31 26,-23-24,214 250,133 208,-182-234,26 8,-109-142,5-6,129 96,-224-196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4T12:09:10.2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0,'15'34,"-3"0,0 1,-2 0,4 34,0-7,62 241,-6-30,-12 2,-11 9,39 345,36 337,-116-901,16 138,-22-202,0-1,0 0,0 1,-1-1,1 0,0 1,0-1,0 0,0 1,0-1,0 0,0 1,0-1,0 0,0 1,0-1,0 0,1 1,-1-1,0 0,0 0,0 1,0-1,0 0,1 1,-1-1,0 0,0 0,0 1,1-1,-1 0,0 0,1 0,-1 1,0-1,0 0,1 0,-1 0,0 0,1 0,-1 0,0 1,1-1,5-17,3-28,0-5,2 0,3 1,1 1,3 0,2 1,25-42,-20 43,3 1,2 2,1 1,8-5,-36 43,0 0,1 0,0 1,0-1,0 1,0 0,1 0,-1 0,1 1,-1 0,1 0,0 0,5-1,-7 2,0 1,1 0,-1 0,0 0,0 0,0 1,0-1,0 1,0 0,0 0,0 0,0 0,0 1,0-1,0 1,-1-1,1 1,-1 0,1 0,-1 0,0 1,0-1,0 0,0 1,14 18,-1 0,-1 0,-1 2,-1-1,-1 2,8 22,-4-2,-1 2,-3-1,2 20,1 43,-4 0,-5 100,-5-185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4T12:09:18.8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6218 299,'-4'-3,"0"0,0 1,-1 0,1 0,-1 0,0 0,0 1,1 0,-1 0,0 0,0 0,-5 1,-9-3,-71-10,0 4,-34 2,-186 8,152 1,-706-1,808 3,-1 2,1 3,0 2,1 3,-7 4,-79 19,-25-2,-2-8,-78 0,130-21,-1-5,1-5,0-5,-9-6,-105-22,8-1,-1 11,-4 9,-466 16,305 6,318-1,0 2,0 4,1 2,1 4,-56 19,94-24,5-2,-1-1,1 0,-1-2,0-1,-6-1,30-3,0 1,0-1,0 0,0 0,0-1,0 1,0 0,0-1,0 1,0-1,0 0,0 1,1-1,-1 0,0 0,0 0,1 0,-1-1,1 1,-1 0,1-1,0 1,-1-1,1 1,0-1,0-1,0 0,0 0,0 1,0-1,1 0,0-1,-1 1,1 0,0 0,0 0,1 0,-1 0,1 0,0-3,3-6,0 0,0 0,1 1,1-1,0 1,1 0,2-3,-1 5,0 0,0 1,1 0,0 0,0 1,1 0,0 0,7-2,94-41,-47 22,1 0,-31 14,0-1,20-14,-54 29,0 0,1 0,-1 0,0-1,1 1,-1 0,0 0,1 0,-1 0,0 0,1 0,-1-1,0 1,0 0,1 0,-1-1,0 1,0 0,1 0,-1-1,0 1,0 0,0 0,1-1,-1 1,0 0,0-1,0 1,0 0,0-1,0 1,0 0,0-1,0 1,0-1,0 1,0 0,0-1,0 1,0 0,0-1,0 1,0 0,0-1,-1 1,1 0,0-1,-21-5,-32 4,52 2,-15 0,1 1,0 0,0 1,0 1,0 0,1 1,-1 1,1 0,0 1,0 1,1 0,0 0,-9 8,-15 7,-1-1,-25 8,1 1,49-23,0 2,1-1,0 2,0 0,1 0,0 1,1 0,0 1,1 0,-6 10,10-15,0 1,0 0,1 0,0 0,1 0,0 1,0-1,0 1,1 0,1 0,0 0,0 0,0 0,1 0,1 0,-1 0,1 0,2 6,-2-13,1 1,-1 0,1-1,0 1,-1-1,1 1,0-1,0 0,1 0,-1 0,0 0,1 0,-1 0,1-1,0 1,-1-1,1 0,0 0,0 0,0 0,0 0,0 0,0-1,0 0,1 1,14 0,0 0,0-1,0-1,0 0,7-1,36-1,17 0,74 5,-129 0,1 1,-1 1,0 0,0 2,0 1,0 1,-1 1,10 6,-15-6,-1 1,1-1,0-1,0 0,1-2,0 0,0-1,14 2,14 1,0 2,-1 2,-1 2,0 2,-1 2,0 1,-2 3,0 1,15 14,-52-34,1 0,-1-1,0 1,1-1,0 1,0-1,-1-1,1 1,0-1,0 0,5 1,11-4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4T12:09:20.7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2716,'0'-14,"2"0,-1 0,2 0,0 0,0 0,2 1,-1-1,2 1,6-12,11-16,3 1,12-14,-2 2,619-812,-306 421,40-102,-366 509,93-149,-94 144,-1 0,-3-1,8-28,-23 60,0 0,-1 0,0 0,-1 0,0-8,0 16,-1 0,0 1,0-1,0 1,0-1,0 0,0 1,0-1,-1 1,1-1,-1 0,1 1,-1-1,1 1,-1 0,0-1,0 1,0-1,0 1,0 0,0 0,0 0,0 0,0-1,-1 1,1 1,0-1,-1 0,1 0,0 0,-1 1,1-1,-1 1,0-1,1 1,-1 0,0-1,-1 2,1-1,-1 0,1 1,-1-1,1 1,-1 0,1 0,-1 0,1 0,0 1,-1-1,1 1,0-1,0 1,0 0,0-1,1 1,-1 0,0 0,1 1,-1-1,1 0,0 0,-1 2,-5 10,1 0,0 1,-3 11,7-20,-60 222,31-105,-22 49,-17 13,-50 146,90-235,5 0,-6 53,13-8,7 0,6 1,6 27,0-153,-2-8,1 0,0-1,1 1,0 0,0 0,0 0,1 0,0-1,1 1,0-1,1 2,14 10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4T12:09:21.3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205 0,'-7'4,"0"1,0 0,1 0,-1 1,1-1,1 2,-1-1,1 0,0 1,0 0,1 0,-3 5,-8 19,1 0,-4 15,14-34,-14 42,2 2,2 0,4 1,1 0,3 0,3 1,2 0,4 21,-3-73,0 1,1-1,-1 0,1 0,1 0,-1 0,1 0,0 0,0 0,0 0,1-1,0 1,0-1,1 0,0 0,-1 0,2 0,-1-1,0 1,1-1,0 0,0-1,0 1,0-1,1 0,-1 0,1-1,0 1,0-1,0 0,0-1,0 0,1 0,4 2,1-2,0 1,-1-1,1-1,0 0,0-1,-1 0,1-1,0 0,-1-1,0 0,1-1,1-1,3-2,-1-1,0-1,-1 0,0-1,-1 0,0-1,0-1,7-9,8-13,-1-1,-2-1,-2-2,-1 0,-2-1,10-31,-14 33,-2-2,-1 0,-2 0,-2-1,-2-1,-1 1,-2-6,-4 39,0 1,0-1,0 1,-1-1,0 0,0 1,-1 0,0-1,0 1,0 0,-1 0,0 0,-1-2,1 4,0 0,0 1,-1-1,1 1,-1-1,0 1,0 0,0 1,0-1,0 1,-1 0,1 0,-1 0,0 0,1 1,-1 0,0 0,-1 0,-9-1,0 2,0 0,0 0,1 2,-1 0,0 0,0 2,1-1,0 2,0 0,-12 6,-68 20,8-22,67-1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4T12:09:22.0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407 131,'-27'20,"0"2,2 1,0 1,2 1,1 1,1 1,-16 25,1 8,2 1,3 2,-6 21,25-56,1 1,2 1,1-1,1 2,1-1,2 0,1 1,2 0,1 0,1 0,3 11,-4-39,0-1,1 1,0 0,-1-1,1 1,0 0,0-1,0 1,1-1,-1 0,0 1,1-1,0 0,-1 0,1 0,0 0,0 0,0 0,0 0,1-1,-1 1,0-1,1 0,1 1,0-1,0-1,0 1,1 0,-1-1,0 0,0 0,0 0,0-1,0 1,0-1,0 0,0 0,1-1,13-5,0 0,0-1,-1-2,-1 1,1-2,0-2,23-17,-3-2,0-1,-2-2,-2-1,-1-2,-2-2,-2 0,-2-2,10-21,-19 29,0-1,-3-1,-1 0,-1-1,-2 0,-2-1,-1 0,-2 0,-2 0,-1-1,-2 0,-4-19,3 50,0 0,-1 1,0-1,0 0,-1 1,0 0,-1-3,-9-12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4T12:08:52.5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0,'2'283,"26"179,156 770,-120-837,5 19,99 727,-72-296,-92-808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4T12:09:22.6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227 16,'-16'-1,"-1"1,0 1,1 1,-1 0,1 1,0 1,-2 1,12-3,1 1,0-1,0 1,0 0,0 0,0 1,1-1,-1 1,1 0,0 1,0-1,1 0,-1 1,1 0,0 0,0 0,1 0,0 0,-1 1,2-1,-1 1,0 2,-1 8,0 1,2 0,0 0,0 1,2-1,0 0,1 0,1 0,0-1,1 1,1-1,5 12,0-2,2-2,0 1,1-1,1-1,2-1,0 0,10 10,-19-24,0 0,1-1,-1 0,1-1,1 1,-1-2,1 1,4 1,-10-6,-1 0,1 0,0 0,-1 0,1-1,0 1,0-1,0 0,0 0,0 0,-1 0,1 0,0-1,0 1,0-1,-1 0,1 1,0-1,-1-1,1 1,0 0,-1-1,0 1,1-1,-1 0,0 0,0 0,0 0,0 0,0 0,1-2,7-11,0-1,0 0,-2-1,0 0,-1-1,0 0,-2 0,0 0,-1 0,1-10,3-36,-2-1,-2-24,-7 0,2 82,0 0,0 0,-1 0,0 0,0 0,-1 1,0-1,0 1,0 0,-5-6,8 11,-1 0,1 1,-1-1,1 0,-1 1,1-1,-1 0,0 1,1-1,-1 1,0-1,1 1,-1-1,0 1,0-1,1 1,-1 0,0-1,0 1,0 0,1 0,-1 0,0 0,0 0,0 0,0 0,1 0,-1 0,0 0,0 0,0 0,0 1,0 0,-1 0,1 0,0 0,0 0,0 0,0 0,0 0,0 0,0 0,1 1,-1-1,0 0,1 1,-1-1,1 1,-7 18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4T12:09:23.1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1535 1,'1'0,"-1"0,1 0,-1 1,1-1,-1 0,1 1,-1-1,1 1,-1-1,1 0,-1 1,0-1,1 1,-1-1,0 1,1-1,-1 1,0 0,0-1,1 1,-1-1,0 1,0 0,0-1,0 1,0-1,0 1,0 0,0-1,0 1,0-1,0 1,0 0,-1-1,-2 27,3-26,-7 28,-1-1,-1 0,-1 0,-2-1,-11 18,-18 29,-22 26,-10 3,-4-3,-4-4,-30 23,-57 44,-63 40,-97 88,268-233,4 3,2 3,3 2,-5 13,40-50,11-15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4T12:09:23.7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27 459,'-1'1,"0"-1,0 1,0-1,0 1,0 0,0-1,0 1,0 0,0 0,0 0,0 0,1 0,-1 0,0 0,1 0,-1 0,0 0,1 0,0 1,-1-1,1 0,0 0,-1 1,1-1,0 0,0 0,0 1,0-1,-4 46,4-39,-2 14,0 4,1 1,2-1,2 21,-3-42,1 1,0 0,0-1,1 1,-1-1,1 1,0-1,1 0,-1 0,1 0,0 0,0 0,1-1,-1 1,1-1,0 0,0 0,1-1,-1 1,1-1,-3-1,1-1,-1-1,1 1,0 0,-1-1,1 1,0-1,0 0,-1 0,1 0,0 0,-1 0,1-1,0 1,-1-1,1 1,0-1,-1 0,1 0,-1-1,0 1,1 0,-1-1,0 1,0-1,1 0,10-9,-1 1,0-2,-1 0,1-1,0 0,10-11,-1 0,-1-2,-1 0,-2-1,0 0,9-23,-21 38,0 0,-1 0,-1-1,0 1,0-1,-1 0,-1 0,0 0,-1 0,0 0,-1 0,0 0,-1 1,-1-1,0 0,-1 1,0-1,-2-1,-6-15,-2 1,-2 0,0 1,-2 0,-1 2,0 0,-22-19,39 41,-1 1,1-1,-1 1,0-1,0 1,0 0,0 0,0 0,-1 1,1-1,0 1,-1-1,1 1,-1 0,0 1,1-1,-1 1,0-1,1 1,-1 0,0 1,1-1,-1 0,0 1,1 0,-1 0,1 0,-1 0,1 1,0-1,-1 1,1 0,0 0,0 0,-2 3,-39 30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4T12:09:33.8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1 192,'9'4,"1"0,0-1,0-1,1 1,-1-2,0 1,1-1,2-1,37 6,238 44,349 56,-528-95,73-2,8 0,76 19,25 16,262 63,-164-30,-344-68,0-1,1-3,0-1,0-3,0-1,0-3,0-1,5-4,159-33,2 9,1 9,104 6,2261 22,-2524-5,-54 0,0 0,0 0,0 0,1 0,-1 0,0 0,0-1,0 1,0 0,0 0,1 0,-1 0,0 0,0 0,0 0,0 0,1 0,-1 0,0 0,0 0,0 0,1 0,-1 0,0 0,0 0,0 0,0 1,0-1,1 0,-1 0,0 0,0 0,0 0,0 0,0 0,1 0,-1 1,0-1,0 0,0 0,0 0,0 0,0 0,0 1,0-1,0 0,0 0,1 0,-1 0,0 1,0-1,0 0,0 0,0 0,0 0,0 1,0-1,-1 0,1 0,0 0,0 0,0 1,0-1,0 0,0 0,0 0,0 0,0 1,-17 9,-35 12,48-20,-142 60,-84 32,189-80,-1-2,0-1,0-3,-28 2,63-10,11-2,25-5,42-6,-9 7,88-13,-129 16,0-2,-1-1,0 0,0-2,18-9,-31 13,-1-1,1 1,-1-1,0-1,0 1,-1-1,0 0,0 0,0-1,0 1,-1-1,0 0,-1 0,0-1,0 1,1-5,-2 7,-1-1,1 0,-1 1,0-1,-1 0,0 0,0 0,0 1,0-1,-1 0,0 0,0 0,-1 1,1-1,-1 1,0-1,-1 1,1 0,-1 0,0 0,-1 0,-3-4,-13-12,-1 2,-1 0,-1 1,-17-8,-102-59,135 81,-304-149,291 144,-5-4,0-1,1-2,-8-6,-50-31,63 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4T12:08:53.2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1167,'1'-5,"0"1,1-1,0 1,0 0,0 0,1-1,-1 1,1 1,0-1,0 0,0 1,1-1,1-1,8-9,176-240,-177 239,607-729,-544 662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4T12:08:54.3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 1,'-2'2,"0"0,0 0,1 0,-1 0,1 1,0-1,-1 0,1 1,0-1,0 1,1 0,-1-1,1 1,-1 0,1-1,0 1,0 0,0-1,0 1,0 0,1 0,-1-1,1 1,0-1,-1 1,1 0,1-1,-1 0,0 1,0-1,1 0,0 1,-1-1,1 0,0 0,10 12,1 0,1-1,-1 0,16 9,-14-10,168 124,152 83,-175-117,152 89,-263-155,-1 2,-1 1,-3 3,28 33,-15-15,64 52,-84-83,-6-4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4T12:08:55.8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3565,'50'-66,"-13"16,53-51,7 0,-1 3,4-14,-71 77,195-234,51-31,-77 103,9 8,8 10,26-4,-152 121,480-354,146-182,-134 95,-520 444,-20 12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4T12:08:59.5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685 0,'-1'3,"1"0,-1 0,-1 0,1-1,0 1,-1 0,1-1,-1 1,0-1,0 1,0-1,0 0,0 0,0 0,-1 0,1 0,-1-1,1 1,-1-1,0 1,-2 0,-62 25,36-19,-1-2,1-1,-1-1,-1-2,1-1,6-1,0 1,0 2,1 0,-1 2,1 0,0 2,0 1,-9 5,18-6,1 0,0 1,1 1,0 0,0 1,1 1,0 0,-9 11,21-22,0 1,1 0,-1 0,0 0,1-1,-1 1,1 0,-1 0,1 0,-1 0,1 0,0 0,-1 0,1 0,0 0,0 0,0 0,0 1,0-1,0 0,0 0,0 0,0 0,0 0,0 0,1 0,-1 0,1 0,-1 0,1 0,0 1,1-1,0 1,-1-1,1 0,0 0,0 0,0 0,0 0,0 0,0 0,0-1,0 1,1-1,0 1,9 0,1 1,0-2,-1 0,1 0,0-2,68-12,0-3,-1-5,15-8,-45 14,-33 12,0 1,1 0,-1 1,16 0,31-3,-57 3,0 0,-1 0,1 0,-1-1,1 0,-1 0,0-1,0 0,2-1,34-19,-41 24,-1-1,1 1,0 0,-1 0,1-1,0 1,-1 0,1 0,0 0,0 0,-1 0,1 0,0 0,-1 0,1 0,0 1,0-1,-1 0,1 0,0 1,-1-1,1 0,-1 1,1-1,0 1,-1-1,1 0,-1 1,1-1,-1 1,9 25,-9 42,-1-55,-1 55,-4-1,-2 1,-15 56,19-110,-1 0,-1-1,0 1,-1-1,0 0,-1-1,-7 10,-11 9,0-1,-8 4,11-11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4T12:09:01.6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0,'5'2,"0"-1,0 1,0 0,0 0,-1 1,1-1,-1 1,0 0,1 1,-1-1,-1 0,2 2,14 10,357 245,122 87,182 122,-131-93,-423-284,-5 7,-4 4,12 22,25 41,115 161,13 27,-248-315,2-1,1-2,1-2,3-1,8 4,80 48,12 1,-132-82,56 34,-1 3,-3 2,16 17,-77-60,0 0,1 0,-1 1,0-1,1 0,-1 0,0 1,0-1,1 0,-1 0,0 1,0-1,1 0,-1 1,0-1,0 0,0 1,0-1,0 0,1 1,-1-1,0 0,0 1,0-1,0 1,0-1,0 0,0 1,0-1,0 0,0 1,-1-1,1 0,0 1,-13 4,-26-3,34-2,-57-4,0-3,0-3,-37-11,41 8,-1 2,0 3,-51-1,416-2,-146 4,-150 7,-1 0,1-1,0-1,0 1,0-1,-1-1,1 0,5-3,-12 5,-1-1,1 1,-1-1,1 0,-1 0,0 0,0 0,0-1,0 1,0-1,-1 1,1-1,-1 1,1-1,-1 0,0 0,0 1,0-1,0 0,-1 0,1 0,-1 0,0 0,0 0,0 0,0 0,0 0,-1 0,0-3,0 1,-1 0,1 0,-1 0,0 0,0 0,-1 0,1 1,-1 0,0-1,0 1,-4-3,-45-45,29 31,5 4,-39-36,2-3,3-3,2-2,-1-8,-55-94,78 122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4T12:09:04.5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1,'13'0,"12"4,23 14,20 13,20 4,2 10,0 9,-12 0,-20-9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4T12:09:05.1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203 0,'0'5,"0"5,0 9,0 15,-4 13,-1 8,-9 6,-5 6,-1 0,0-7,-1-10,-5-5,-3-6,4-5,6-9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C4418-DC92-4692-9E97-EDFF18392AAB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241E1-E62A-45FD-8C37-295363E56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92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Show Python code if enough time left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241E1-E62A-45FD-8C37-295363E5662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14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3E12-84D1-4BF8-B639-11AB9FF5C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901ED-ACDF-47A1-8727-D0F54A5F7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DB5E1-E667-4A95-98E1-64034F9C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4D8F-A672-4065-AADF-1082A6626D07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7E62C-BA45-4134-AA99-6DA224857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32598-DCBA-4039-9DF3-5D92379E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C132-7155-473C-A6A1-6CB2DB01A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48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DE14-8758-4D52-99B4-1910D7225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CB20F-594F-4BDD-B20D-4E4916F8F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EB421-BE4B-48C7-B6BE-A39D74EF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4D8F-A672-4065-AADF-1082A6626D07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0AE32-CD88-44D3-9D5C-AC1C21DC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D360B-0500-49F0-8B2B-33172255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C132-7155-473C-A6A1-6CB2DB01A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05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A60F6-8D59-4BFE-BCE5-2F83867FE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BD8AB-FD53-473F-A6DF-39EFD9BAE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0A3F-DDFE-4742-9AED-2AFA776F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4D8F-A672-4065-AADF-1082A6626D07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C1516-6836-4F36-AE0A-80267EA1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E2C86-AB24-45DB-808B-498BA121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C132-7155-473C-A6A1-6CB2DB01A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60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25AA-517E-44E9-A242-9E44C1CF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8F93E-424D-4AEE-8B64-DEBF38743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F39B8-1033-4434-B0EB-21C04F00B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4D8F-A672-4065-AADF-1082A6626D07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5F3A7-8F82-4CBE-9AD6-499FCBF3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4565B-7A9F-4C18-B81C-E3514D3D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C132-7155-473C-A6A1-6CB2DB01A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8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6F04-7D3E-4A78-B0A5-F57AD63CB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B1963-E680-4F99-8E0D-7E814D918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FF864-F8D0-46FA-961E-D9106EEF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4D8F-A672-4065-AADF-1082A6626D07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4C3F5-9601-408C-B715-58D46CBD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ECCB-0FFD-4DBA-8788-24CA0101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C132-7155-473C-A6A1-6CB2DB01A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50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B72AC-41E0-49EB-82EE-DE7718B3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0D3D3-8F0C-414B-A288-291E2EEC6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D20B1-5633-48A9-9CE6-96B6DE36B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4B509-F4AF-41C7-AE1F-784A7A6A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4D8F-A672-4065-AADF-1082A6626D07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D05B4-F5C5-4502-BD55-C6458DC4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DA378-ED36-4D12-81F8-AE6D4497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C132-7155-473C-A6A1-6CB2DB01A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77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7815-9731-4C6D-B4DE-2AE6BC9D0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EC361-9FAE-4CE6-978D-9FCCB7080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32E34-9F24-4BBF-AD13-3246143F9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77889-04F6-4C86-B488-87E34CDBE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4D23E-4C0B-4613-AC14-0823E5D01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01170F-4F58-411C-A287-3787EA81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4D8F-A672-4065-AADF-1082A6626D07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7EDE99-B8B9-4AE6-BA37-688C3E35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8C7F9-AD14-4FA9-99F4-855CB700B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C132-7155-473C-A6A1-6CB2DB01A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13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6276-1110-45F0-B0EE-DEB014E9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41065-7472-4A3E-BA58-ABE60C5AA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4D8F-A672-4065-AADF-1082A6626D07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1250A-3DA2-435D-9F4B-8DC68F07E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7A3EA-2886-41D9-A291-92770920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C132-7155-473C-A6A1-6CB2DB01A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04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61185-C3DB-45A2-BDD1-05CFB736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4D8F-A672-4065-AADF-1082A6626D07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C905C-FE78-4881-81BF-118518D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BE145-AEAB-47BD-AEBF-78312E50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C132-7155-473C-A6A1-6CB2DB01A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95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CC5AC-CEDB-489A-B135-5A28F9F8D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96C78-A67B-4EEC-9A4C-DF86ABA33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DB74E-43AE-48C8-9B92-143CC9D7B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07B0E-6006-4631-847F-02ABBFBF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4D8F-A672-4065-AADF-1082A6626D07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B4DC7-4A21-4E64-82A6-6A8A68D4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6356B-581A-431D-852D-E915CF19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C132-7155-473C-A6A1-6CB2DB01A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96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3F67-9A2D-4E85-885C-4887AF2C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87CB7-5B28-4FD4-8203-FB9AD7841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E865A-44EC-4205-B01C-BF5EED9A5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6749-AB06-4AF0-A519-B6EF6647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4D8F-A672-4065-AADF-1082A6626D07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C50D8-1185-4C1E-8E29-2E6A17BD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7DA71-3675-44A7-B4F9-764B3610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C132-7155-473C-A6A1-6CB2DB01A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0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9AA55-1618-414C-AA5F-756F35103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A34E0-2A4F-4AB2-AEF5-78CFB5975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7CFCF-CA7A-4F2E-86CF-57A9F2482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A4D8F-A672-4065-AADF-1082A6626D07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50F7A-FCCC-4644-BF8F-7523F1176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2320C-3812-448B-9F98-33D941433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EC132-7155-473C-A6A1-6CB2DB01A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13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koeblergerhard.de/wikilin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7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9" Type="http://schemas.openxmlformats.org/officeDocument/2006/relationships/image" Target="../media/image20.png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7" Type="http://schemas.openxmlformats.org/officeDocument/2006/relationships/image" Target="../media/image4.png"/><Relationship Id="rId12" Type="http://schemas.openxmlformats.org/officeDocument/2006/relationships/customXml" Target="../ink/ink7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20.xml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29" Type="http://schemas.openxmlformats.org/officeDocument/2006/relationships/image" Target="../media/image15.png"/><Relationship Id="rId41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6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19.png"/><Relationship Id="rId40" Type="http://schemas.openxmlformats.org/officeDocument/2006/relationships/customXml" Target="../ink/ink21.xml"/><Relationship Id="rId45" Type="http://schemas.openxmlformats.org/officeDocument/2006/relationships/image" Target="../media/image23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10" Type="http://schemas.openxmlformats.org/officeDocument/2006/relationships/customXml" Target="../ink/ink6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4" Type="http://schemas.openxmlformats.org/officeDocument/2006/relationships/customXml" Target="../ink/ink23.xml"/><Relationship Id="rId4" Type="http://schemas.openxmlformats.org/officeDocument/2006/relationships/customXml" Target="../ink/ink3.xml"/><Relationship Id="rId9" Type="http://schemas.openxmlformats.org/officeDocument/2006/relationships/image" Target="../media/image5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4.png"/><Relationship Id="rId30" Type="http://schemas.openxmlformats.org/officeDocument/2006/relationships/customXml" Target="../ink/ink16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ralonet.nytud.hu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D7FB-3158-44B3-B244-16652EEA5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Gothic loans in Hungarian?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29464-61F5-4D7D-8C35-AEE917703A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err="1"/>
              <a:t>Towards</a:t>
            </a:r>
            <a:r>
              <a:rPr lang="de-DE"/>
              <a:t> a </a:t>
            </a:r>
            <a:r>
              <a:rPr lang="de-DE" err="1"/>
              <a:t>framework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computer-aided borrowing detection</a:t>
            </a:r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A78A89-C39F-43ED-B80E-3AD0EB8C9D4E}"/>
                  </a:ext>
                </a:extLst>
              </p14:cNvPr>
              <p14:cNvContentPartPr/>
              <p14:nvPr/>
            </p14:nvContentPartPr>
            <p14:xfrm>
              <a:off x="2334743" y="3826000"/>
              <a:ext cx="1260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A78A89-C39F-43ED-B80E-3AD0EB8C9D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5743" y="3817000"/>
                <a:ext cx="302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2810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C4751-F66C-465E-811E-2A1F45FAC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4261"/>
            <a:ext cx="10515600" cy="5772702"/>
          </a:xfrm>
        </p:spPr>
        <p:txBody>
          <a:bodyPr/>
          <a:lstStyle/>
          <a:p>
            <a:r>
              <a:rPr lang="de-DE"/>
              <a:t>Protoforms.xlsx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323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7113-C5D0-4ADB-9881-B77AF07F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Measuring the likeliness of etymologies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9B981-5F2B-4286-B904-D4808E517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Hypothesis: The more examples for a sound change, the more credible the etymology</a:t>
            </a:r>
          </a:p>
          <a:p>
            <a:r>
              <a:rPr lang="de-DE"/>
              <a:t>Introducing a new measurement method:</a:t>
            </a:r>
          </a:p>
          <a:p>
            <a:pPr marL="0" indent="0" algn="ctr">
              <a:buNone/>
            </a:pPr>
            <a:r>
              <a:rPr lang="de-DE"/>
              <a:t> </a:t>
            </a:r>
          </a:p>
          <a:p>
            <a:pPr marL="0" indent="0" algn="ctr">
              <a:buNone/>
            </a:pPr>
            <a:r>
              <a:rPr lang="de-DE">
                <a:highlight>
                  <a:srgbClr val="00FF00"/>
                </a:highlight>
              </a:rPr>
              <a:t>NSE (Normalised sum of examples)</a:t>
            </a:r>
          </a:p>
          <a:p>
            <a:pPr lvl="1"/>
            <a:endParaRPr lang="de-DE"/>
          </a:p>
          <a:p>
            <a:pPr lvl="1"/>
            <a:r>
              <a:rPr lang="de-DE"/>
              <a:t>In how many other words does the same sound change appear in total?          (-&gt;Sum of Examples)</a:t>
            </a:r>
          </a:p>
          <a:p>
            <a:pPr lvl="1"/>
            <a:r>
              <a:rPr lang="de-DE"/>
              <a:t>Divided by the number of sound changes with in a word. (-&gt;Normalised)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42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4E6AF-84B6-41A2-8DA3-0ACEC1580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171"/>
            <a:ext cx="10515600" cy="5608792"/>
          </a:xfrm>
        </p:spPr>
        <p:txBody>
          <a:bodyPr/>
          <a:lstStyle/>
          <a:p>
            <a:r>
              <a:rPr lang="de-DE"/>
              <a:t>NSE.xlsx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932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B90A-6A8F-407A-BA38-4429D73E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Subtracting derivational suffixes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86F12-2F50-4CA0-AD91-E113F3D1B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Hungarian Sounds from *0 or </a:t>
            </a:r>
            <a:r>
              <a:rPr lang="en-GB"/>
              <a:t>∅ are derivations</a:t>
            </a:r>
            <a:endParaRPr lang="de-DE"/>
          </a:p>
          <a:p>
            <a:r>
              <a:rPr lang="de-DE"/>
              <a:t>Since word derivation is suffix-based in Hungarian, if a Hungarian sounds originates from *0 or </a:t>
            </a:r>
            <a:r>
              <a:rPr lang="en-GB"/>
              <a:t>∅ it can be removed</a:t>
            </a:r>
          </a:p>
          <a:p>
            <a:r>
              <a:rPr lang="en-GB"/>
              <a:t>Protoforms can additionally be generated for words without potential derivational suffixes</a:t>
            </a:r>
          </a:p>
          <a:p>
            <a:r>
              <a:rPr lang="en-GB"/>
              <a:t>Protoforms_noderiv.xlsx</a:t>
            </a:r>
          </a:p>
        </p:txBody>
      </p:sp>
    </p:spTree>
    <p:extLst>
      <p:ext uri="{BB962C8B-B14F-4D97-AF65-F5344CB8AC3E}">
        <p14:creationId xmlns:p14="http://schemas.microsoft.com/office/powerpoint/2010/main" val="758854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6D7CD-D8F6-4F66-89FC-719B69CC9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1538"/>
            <a:ext cx="10515600" cy="5635425"/>
          </a:xfrm>
        </p:spPr>
        <p:txBody>
          <a:bodyPr/>
          <a:lstStyle/>
          <a:p>
            <a:r>
              <a:rPr lang="en-GB"/>
              <a:t>Protoforms_noderiv.xlsx</a:t>
            </a:r>
          </a:p>
        </p:txBody>
      </p:sp>
    </p:spTree>
    <p:extLst>
      <p:ext uri="{BB962C8B-B14F-4D97-AF65-F5344CB8AC3E}">
        <p14:creationId xmlns:p14="http://schemas.microsoft.com/office/powerpoint/2010/main" val="3679044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D941-5170-4E69-B69A-1241E1B6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Outlook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ADC1B-CA4C-44FC-8C1C-AC77BC8C7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Protoforms useful when searching for yet-undiscovered etymologies</a:t>
            </a:r>
          </a:p>
          <a:p>
            <a:r>
              <a:rPr lang="de-DE"/>
              <a:t>E.g. these protoforms can be compared with Gothic words</a:t>
            </a:r>
          </a:p>
          <a:p>
            <a:r>
              <a:rPr lang="en-GB">
                <a:hlinkClick r:id="rId2"/>
              </a:rPr>
              <a:t>https://koeblergerhard.de/wikiling/</a:t>
            </a:r>
            <a:endParaRPr lang="en-GB"/>
          </a:p>
          <a:p>
            <a:r>
              <a:rPr lang="de-DE"/>
              <a:t>Semantics were ignored so far: Can be checked manually, or if too many words semantic similarity can be calculated with several semantic similarity measurements like nltk or gensim for Python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676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0ECC-957D-46D6-9B94-2A143353B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293"/>
            <a:ext cx="10515600" cy="5617670"/>
          </a:xfrm>
        </p:spPr>
        <p:txBody>
          <a:bodyPr/>
          <a:lstStyle/>
          <a:p>
            <a:r>
              <a:rPr lang="de-DE"/>
              <a:t>Match.xlsx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259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EFAF4-F36F-402D-B1BA-5BCB711E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Issues 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6DEF5-1FA7-4D64-A67E-03DE14798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Lexico statistics.</a:t>
            </a:r>
          </a:p>
          <a:p>
            <a:r>
              <a:rPr lang="de-DE"/>
              <a:t>How high is the likelihood to find coindcidental matches?</a:t>
            </a:r>
          </a:p>
          <a:p>
            <a:r>
              <a:rPr lang="de-DE"/>
              <a:t>How many Hawaiian loans would the algorithm detect in Hungarian?</a:t>
            </a:r>
          </a:p>
          <a:p>
            <a:r>
              <a:rPr lang="de-DE"/>
              <a:t>Could we set up a threshold?</a:t>
            </a:r>
          </a:p>
          <a:p>
            <a:r>
              <a:rPr lang="de-DE"/>
              <a:t>How do existing loanword layers relate to that threshold?</a:t>
            </a:r>
          </a:p>
          <a:p>
            <a:r>
              <a:rPr lang="de-DE"/>
              <a:t>How can we (in this case) rule out that loans are from Gothic and not from another Germanic language?</a:t>
            </a:r>
          </a:p>
          <a:p>
            <a:r>
              <a:rPr lang="de-DE"/>
              <a:t>Environment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13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3A79315-25AB-49C1-946D-854A1CB5542A}"/>
              </a:ext>
            </a:extLst>
          </p:cNvPr>
          <p:cNvGrpSpPr/>
          <p:nvPr/>
        </p:nvGrpSpPr>
        <p:grpSpPr>
          <a:xfrm>
            <a:off x="2094623" y="1837360"/>
            <a:ext cx="750960" cy="1783800"/>
            <a:chOff x="2094623" y="1837360"/>
            <a:chExt cx="750960" cy="178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04F7B6E-A5F7-407B-A92E-1E3A2893D52F}"/>
                    </a:ext>
                  </a:extLst>
                </p14:cNvPr>
                <p14:cNvContentPartPr/>
                <p14:nvPr/>
              </p14:nvContentPartPr>
              <p14:xfrm>
                <a:off x="2094623" y="1837360"/>
                <a:ext cx="221760" cy="1731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04F7B6E-A5F7-407B-A92E-1E3A2893D52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85623" y="1828360"/>
                  <a:ext cx="239400" cy="174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1287E79-352C-4685-BBE2-B6B213980BCF}"/>
                    </a:ext>
                  </a:extLst>
                </p14:cNvPr>
                <p14:cNvContentPartPr/>
                <p14:nvPr/>
              </p14:nvContentPartPr>
              <p14:xfrm>
                <a:off x="2289743" y="2829160"/>
                <a:ext cx="340200" cy="420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1287E79-352C-4685-BBE2-B6B213980BC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81103" y="2820160"/>
                  <a:ext cx="35784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6E1519C-D3E6-46F9-B1B2-510474CA4D16}"/>
                    </a:ext>
                  </a:extLst>
                </p14:cNvPr>
                <p14:cNvContentPartPr/>
                <p14:nvPr/>
              </p14:nvContentPartPr>
              <p14:xfrm>
                <a:off x="2265623" y="3160000"/>
                <a:ext cx="579960" cy="461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6E1519C-D3E6-46F9-B1B2-510474CA4D1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56983" y="3151360"/>
                  <a:ext cx="597600" cy="47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CC53211-8EE5-40D2-ABA9-581E74133D73}"/>
                  </a:ext>
                </a:extLst>
              </p14:cNvPr>
              <p14:cNvContentPartPr/>
              <p14:nvPr/>
            </p14:nvContentPartPr>
            <p14:xfrm>
              <a:off x="3577103" y="1788400"/>
              <a:ext cx="1410120" cy="1283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CC53211-8EE5-40D2-ABA9-581E74133D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68463" y="1779400"/>
                <a:ext cx="1427760" cy="13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A8C85BF-7CCE-478F-9A00-9AA791151849}"/>
                  </a:ext>
                </a:extLst>
              </p14:cNvPr>
              <p14:cNvContentPartPr/>
              <p14:nvPr/>
            </p14:nvContentPartPr>
            <p14:xfrm>
              <a:off x="4706783" y="1784080"/>
              <a:ext cx="288360" cy="283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A8C85BF-7CCE-478F-9A00-9AA79115184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98143" y="1775080"/>
                <a:ext cx="3060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440AE01-2792-4C67-BB7A-43EF0856BBB2}"/>
                  </a:ext>
                </a:extLst>
              </p14:cNvPr>
              <p14:cNvContentPartPr/>
              <p14:nvPr/>
            </p14:nvContentPartPr>
            <p14:xfrm>
              <a:off x="3586463" y="3018160"/>
              <a:ext cx="1499760" cy="1209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440AE01-2792-4C67-BB7A-43EF0856BBB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7463" y="3009160"/>
                <a:ext cx="1517400" cy="122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7C0FABF4-EDC2-4B05-AEB5-5599950B61F1}"/>
              </a:ext>
            </a:extLst>
          </p:cNvPr>
          <p:cNvGrpSpPr/>
          <p:nvPr/>
        </p:nvGrpSpPr>
        <p:grpSpPr>
          <a:xfrm>
            <a:off x="1571183" y="1873000"/>
            <a:ext cx="212760" cy="276120"/>
            <a:chOff x="1571183" y="1873000"/>
            <a:chExt cx="212760" cy="27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5F549C3-6BBE-4851-BB18-A1F8EAD0EE24}"/>
                    </a:ext>
                  </a:extLst>
                </p14:cNvPr>
                <p14:cNvContentPartPr/>
                <p14:nvPr/>
              </p14:nvContentPartPr>
              <p14:xfrm>
                <a:off x="1571183" y="1970560"/>
                <a:ext cx="201240" cy="103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5F549C3-6BBE-4851-BB18-A1F8EAD0EE2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62183" y="1961920"/>
                  <a:ext cx="2188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75A6B60-5BB0-42AE-AF42-AF1D2025600C}"/>
                    </a:ext>
                  </a:extLst>
                </p14:cNvPr>
                <p14:cNvContentPartPr/>
                <p14:nvPr/>
              </p14:nvContentPartPr>
              <p14:xfrm>
                <a:off x="1604303" y="1881640"/>
                <a:ext cx="73080" cy="222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75A6B60-5BB0-42AE-AF42-AF1D202560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95663" y="1872640"/>
                  <a:ext cx="907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DA573E9-BE9A-4AE9-B2C3-4C040F05522F}"/>
                    </a:ext>
                  </a:extLst>
                </p14:cNvPr>
                <p14:cNvContentPartPr/>
                <p14:nvPr/>
              </p14:nvContentPartPr>
              <p14:xfrm>
                <a:off x="1579823" y="1966600"/>
                <a:ext cx="101160" cy="75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DA573E9-BE9A-4AE9-B2C3-4C040F05522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70823" y="1957960"/>
                  <a:ext cx="1188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1157EC2-50D4-40C9-A3AE-4FEF29188714}"/>
                    </a:ext>
                  </a:extLst>
                </p14:cNvPr>
                <p14:cNvContentPartPr/>
                <p14:nvPr/>
              </p14:nvContentPartPr>
              <p14:xfrm>
                <a:off x="1624103" y="1873000"/>
                <a:ext cx="159840" cy="276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1157EC2-50D4-40C9-A3AE-4FEF2918871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15103" y="1864360"/>
                  <a:ext cx="177480" cy="2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4377D3B-C990-4513-BCF5-344A438E8B2E}"/>
              </a:ext>
            </a:extLst>
          </p:cNvPr>
          <p:cNvGrpSpPr/>
          <p:nvPr/>
        </p:nvGrpSpPr>
        <p:grpSpPr>
          <a:xfrm>
            <a:off x="5832143" y="851680"/>
            <a:ext cx="784800" cy="1363320"/>
            <a:chOff x="5832143" y="851680"/>
            <a:chExt cx="784800" cy="136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E0E3B16-1103-46D8-BD81-484E03C229D6}"/>
                    </a:ext>
                  </a:extLst>
                </p14:cNvPr>
                <p14:cNvContentPartPr/>
                <p14:nvPr/>
              </p14:nvContentPartPr>
              <p14:xfrm>
                <a:off x="5832143" y="851680"/>
                <a:ext cx="64080" cy="850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E0E3B16-1103-46D8-BD81-484E03C229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23143" y="843040"/>
                  <a:ext cx="81720" cy="86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4C4C5CB-B6C7-472F-920B-9281D4CDDFA6}"/>
                    </a:ext>
                  </a:extLst>
                </p14:cNvPr>
                <p14:cNvContentPartPr/>
                <p14:nvPr/>
              </p14:nvContentPartPr>
              <p14:xfrm>
                <a:off x="5876783" y="1068760"/>
                <a:ext cx="340920" cy="520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4C4C5CB-B6C7-472F-920B-9281D4CDDFA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68143" y="1059760"/>
                  <a:ext cx="35856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884BCF4-F1E7-4570-B63F-EAF1B1D6CC85}"/>
                    </a:ext>
                  </a:extLst>
                </p14:cNvPr>
                <p14:cNvContentPartPr/>
                <p14:nvPr/>
              </p14:nvContentPartPr>
              <p14:xfrm>
                <a:off x="5938703" y="1411480"/>
                <a:ext cx="678240" cy="803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884BCF4-F1E7-4570-B63F-EAF1B1D6CC8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30063" y="1402840"/>
                  <a:ext cx="695880" cy="82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333F231-B7CB-4516-A6E3-1406B696F48A}"/>
                  </a:ext>
                </a:extLst>
              </p14:cNvPr>
              <p14:cNvContentPartPr/>
              <p14:nvPr/>
            </p14:nvContentPartPr>
            <p14:xfrm>
              <a:off x="6187463" y="4137040"/>
              <a:ext cx="426960" cy="12330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333F231-B7CB-4516-A6E3-1406B696F48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78463" y="4128040"/>
                <a:ext cx="444600" cy="125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E71D4631-1E21-4958-9310-D426208C7E27}"/>
              </a:ext>
            </a:extLst>
          </p:cNvPr>
          <p:cNvGrpSpPr/>
          <p:nvPr/>
        </p:nvGrpSpPr>
        <p:grpSpPr>
          <a:xfrm>
            <a:off x="3229703" y="5059360"/>
            <a:ext cx="2238840" cy="1179360"/>
            <a:chOff x="3229703" y="5059360"/>
            <a:chExt cx="2238840" cy="117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8C613E1-E015-4BBC-9E98-846747924D3F}"/>
                    </a:ext>
                  </a:extLst>
                </p14:cNvPr>
                <p14:cNvContentPartPr/>
                <p14:nvPr/>
              </p14:nvContentPartPr>
              <p14:xfrm>
                <a:off x="3229703" y="5059360"/>
                <a:ext cx="2238840" cy="297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8C613E1-E015-4BBC-9E98-846747924D3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20703" y="5050360"/>
                  <a:ext cx="22564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8148A71-12F9-4477-A408-D4CFEA1DBD35}"/>
                    </a:ext>
                  </a:extLst>
                </p14:cNvPr>
                <p14:cNvContentPartPr/>
                <p14:nvPr/>
              </p14:nvContentPartPr>
              <p14:xfrm>
                <a:off x="3967703" y="5085640"/>
                <a:ext cx="646200" cy="978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8148A71-12F9-4477-A408-D4CFEA1DBD3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59063" y="5076640"/>
                  <a:ext cx="663840" cy="9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4A50BE4-B64D-4B06-9F0F-C0CF168A13CD}"/>
                    </a:ext>
                  </a:extLst>
                </p14:cNvPr>
                <p14:cNvContentPartPr/>
                <p14:nvPr/>
              </p14:nvContentPartPr>
              <p14:xfrm>
                <a:off x="4488983" y="5593240"/>
                <a:ext cx="245160" cy="320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4A50BE4-B64D-4B06-9F0F-C0CF168A13C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79983" y="5584240"/>
                  <a:ext cx="2628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DB4B23F-173D-4E97-A4E3-DC6AA7C2D754}"/>
                    </a:ext>
                  </a:extLst>
                </p14:cNvPr>
                <p14:cNvContentPartPr/>
                <p14:nvPr/>
              </p14:nvContentPartPr>
              <p14:xfrm>
                <a:off x="4709303" y="5625640"/>
                <a:ext cx="239760" cy="377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DB4B23F-173D-4E97-A4E3-DC6AA7C2D75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00663" y="5616640"/>
                  <a:ext cx="2574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729ADD3-02E0-4F66-BC1D-2C0A25EDDD37}"/>
                    </a:ext>
                  </a:extLst>
                </p14:cNvPr>
                <p14:cNvContentPartPr/>
                <p14:nvPr/>
              </p14:nvContentPartPr>
              <p14:xfrm>
                <a:off x="5013503" y="5507560"/>
                <a:ext cx="145440" cy="225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729ADD3-02E0-4F66-BC1D-2C0A25EDDD3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04503" y="5498920"/>
                  <a:ext cx="1630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D68FCC9-40DD-4D67-A9D1-A218F919A624}"/>
                    </a:ext>
                  </a:extLst>
                </p14:cNvPr>
                <p14:cNvContentPartPr/>
                <p14:nvPr/>
              </p14:nvContentPartPr>
              <p14:xfrm>
                <a:off x="4729463" y="5548240"/>
                <a:ext cx="556200" cy="666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D68FCC9-40DD-4D67-A9D1-A218F919A62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20463" y="5539600"/>
                  <a:ext cx="573840" cy="68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AAC7758-3FBD-46F8-B1CB-DCF3A7DAE6EC}"/>
                    </a:ext>
                  </a:extLst>
                </p14:cNvPr>
                <p14:cNvContentPartPr/>
                <p14:nvPr/>
              </p14:nvContentPartPr>
              <p14:xfrm>
                <a:off x="5041223" y="5951440"/>
                <a:ext cx="133920" cy="287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AAC7758-3FBD-46F8-B1CB-DCF3A7DAE6E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32223" y="5942440"/>
                  <a:ext cx="151560" cy="30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A306ABE-43A6-45F6-AE49-EA78ABA02E6D}"/>
                  </a:ext>
                </a:extLst>
              </p14:cNvPr>
              <p14:cNvContentPartPr/>
              <p14:nvPr/>
            </p14:nvContentPartPr>
            <p14:xfrm>
              <a:off x="2316383" y="853840"/>
              <a:ext cx="2540880" cy="293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A306ABE-43A6-45F6-AE49-EA78ABA02E6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07743" y="845200"/>
                <a:ext cx="2558520" cy="31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647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1A26-595D-4CCF-BF56-4996D650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Dissertation </a:t>
            </a:r>
            <a:r>
              <a:rPr lang="de-DE" err="1"/>
              <a:t>project</a:t>
            </a:r>
            <a:r>
              <a:rPr lang="de-DE"/>
              <a:t> at Uni Wien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3DFE2-148A-485A-867C-C8955FA01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Broader sense: Historical </a:t>
            </a:r>
            <a:r>
              <a:rPr lang="de-DE" err="1"/>
              <a:t>question</a:t>
            </a:r>
            <a:r>
              <a:rPr lang="de-DE"/>
              <a:t>: </a:t>
            </a:r>
            <a:r>
              <a:rPr lang="de-DE" err="1"/>
              <a:t>When</a:t>
            </a:r>
            <a:r>
              <a:rPr lang="de-DE"/>
              <a:t> and </a:t>
            </a:r>
            <a:r>
              <a:rPr lang="de-DE" err="1"/>
              <a:t>where</a:t>
            </a:r>
            <a:r>
              <a:rPr lang="de-DE"/>
              <a:t> </a:t>
            </a:r>
            <a:r>
              <a:rPr lang="de-DE" err="1"/>
              <a:t>could</a:t>
            </a:r>
            <a:r>
              <a:rPr lang="de-DE"/>
              <a:t> Goths and </a:t>
            </a:r>
            <a:r>
              <a:rPr lang="de-DE" err="1"/>
              <a:t>Hungarians</a:t>
            </a:r>
            <a:r>
              <a:rPr lang="de-DE"/>
              <a:t> </a:t>
            </a:r>
            <a:r>
              <a:rPr lang="de-DE" err="1"/>
              <a:t>meet</a:t>
            </a:r>
            <a:r>
              <a:rPr lang="de-DE"/>
              <a:t>? (</a:t>
            </a:r>
            <a:r>
              <a:rPr lang="de-DE" err="1"/>
              <a:t>Roughly</a:t>
            </a:r>
            <a:r>
              <a:rPr lang="de-DE"/>
              <a:t>: 400 AD, </a:t>
            </a:r>
            <a:r>
              <a:rPr lang="de-DE" err="1"/>
              <a:t>Eurasian</a:t>
            </a:r>
            <a:r>
              <a:rPr lang="de-DE"/>
              <a:t> Steppe)</a:t>
            </a:r>
          </a:p>
          <a:p>
            <a:r>
              <a:rPr lang="de-DE"/>
              <a:t>More </a:t>
            </a:r>
            <a:r>
              <a:rPr lang="de-DE" err="1"/>
              <a:t>narrow</a:t>
            </a:r>
            <a:r>
              <a:rPr lang="de-DE"/>
              <a:t> sense: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there</a:t>
            </a:r>
            <a:r>
              <a:rPr lang="de-DE"/>
              <a:t> a </a:t>
            </a:r>
            <a:r>
              <a:rPr lang="de-DE" err="1"/>
              <a:t>possibility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Gothic</a:t>
            </a:r>
            <a:r>
              <a:rPr lang="de-DE"/>
              <a:t> </a:t>
            </a:r>
            <a:r>
              <a:rPr lang="de-DE" err="1"/>
              <a:t>loans</a:t>
            </a:r>
            <a:r>
              <a:rPr lang="de-DE"/>
              <a:t> in </a:t>
            </a:r>
            <a:r>
              <a:rPr lang="de-DE" err="1"/>
              <a:t>Hungarian</a:t>
            </a:r>
            <a:r>
              <a:rPr lang="de-DE"/>
              <a:t>?</a:t>
            </a:r>
          </a:p>
          <a:p>
            <a:r>
              <a:rPr lang="de-DE"/>
              <a:t>Main </a:t>
            </a:r>
            <a:r>
              <a:rPr lang="de-DE" err="1"/>
              <a:t>focus</a:t>
            </a:r>
            <a:r>
              <a:rPr lang="de-DE"/>
              <a:t>: </a:t>
            </a:r>
            <a:r>
              <a:rPr lang="de-DE" err="1"/>
              <a:t>Methodology</a:t>
            </a:r>
            <a:r>
              <a:rPr lang="de-DE"/>
              <a:t>: </a:t>
            </a:r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detect</a:t>
            </a:r>
            <a:r>
              <a:rPr lang="de-DE"/>
              <a:t> potential </a:t>
            </a:r>
            <a:r>
              <a:rPr lang="de-DE" err="1"/>
              <a:t>loanwords</a:t>
            </a:r>
            <a:r>
              <a:rPr lang="de-DE"/>
              <a:t>?</a:t>
            </a:r>
          </a:p>
          <a:p>
            <a:r>
              <a:rPr lang="de-DE" err="1"/>
              <a:t>Introducing</a:t>
            </a:r>
            <a:r>
              <a:rPr lang="de-DE"/>
              <a:t> a </a:t>
            </a:r>
            <a:r>
              <a:rPr lang="de-DE" err="1"/>
              <a:t>new</a:t>
            </a:r>
            <a:r>
              <a:rPr lang="de-DE"/>
              <a:t> computer-</a:t>
            </a:r>
            <a:r>
              <a:rPr lang="de-DE" err="1"/>
              <a:t>aided</a:t>
            </a:r>
            <a:r>
              <a:rPr lang="de-DE"/>
              <a:t> framework for Python 3.8.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37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E1F3AC-DB8F-4EC1-A4BF-D9568B1AF211}"/>
              </a:ext>
            </a:extLst>
          </p:cNvPr>
          <p:cNvSpPr/>
          <p:nvPr/>
        </p:nvSpPr>
        <p:spPr>
          <a:xfrm>
            <a:off x="0" y="1305017"/>
            <a:ext cx="1784412" cy="382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Hungarian </a:t>
            </a:r>
          </a:p>
          <a:p>
            <a:pPr algn="ctr"/>
            <a:r>
              <a:rPr lang="de-DE"/>
              <a:t>words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BEA67D-BF40-43DD-BB0B-71EC6515E64B}"/>
              </a:ext>
            </a:extLst>
          </p:cNvPr>
          <p:cNvSpPr/>
          <p:nvPr/>
        </p:nvSpPr>
        <p:spPr>
          <a:xfrm>
            <a:off x="7025197" y="1305017"/>
            <a:ext cx="1784412" cy="382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Possible loans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B1CDC7-593C-4BB8-936D-777ED4229C8C}"/>
              </a:ext>
            </a:extLst>
          </p:cNvPr>
          <p:cNvSpPr/>
          <p:nvPr/>
        </p:nvSpPr>
        <p:spPr>
          <a:xfrm>
            <a:off x="3259585" y="1305017"/>
            <a:ext cx="1784412" cy="382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Proto Forms</a:t>
            </a:r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B5A706-67B3-42E0-9197-004C9D563C72}"/>
              </a:ext>
            </a:extLst>
          </p:cNvPr>
          <p:cNvSpPr/>
          <p:nvPr/>
        </p:nvSpPr>
        <p:spPr>
          <a:xfrm>
            <a:off x="10407588" y="1305017"/>
            <a:ext cx="1784412" cy="382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Gothic words</a:t>
            </a:r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4C0E494-B356-4D12-8784-EFC3523C8732}"/>
              </a:ext>
            </a:extLst>
          </p:cNvPr>
          <p:cNvSpPr/>
          <p:nvPr/>
        </p:nvSpPr>
        <p:spPr>
          <a:xfrm>
            <a:off x="2032794" y="318668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154C9D2-91D0-49AB-96E8-17FA92909350}"/>
              </a:ext>
            </a:extLst>
          </p:cNvPr>
          <p:cNvSpPr/>
          <p:nvPr/>
        </p:nvSpPr>
        <p:spPr>
          <a:xfrm rot="10800000">
            <a:off x="9119394" y="3186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5D3043-4253-418C-87B4-596854B3603E}"/>
              </a:ext>
            </a:extLst>
          </p:cNvPr>
          <p:cNvCxnSpPr/>
          <p:nvPr/>
        </p:nvCxnSpPr>
        <p:spPr>
          <a:xfrm>
            <a:off x="5415379" y="3186683"/>
            <a:ext cx="13050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857E8D-E337-431B-BC66-2038E9151F69}"/>
              </a:ext>
            </a:extLst>
          </p:cNvPr>
          <p:cNvSpPr txBox="1"/>
          <p:nvPr/>
        </p:nvSpPr>
        <p:spPr>
          <a:xfrm>
            <a:off x="1984159" y="2663301"/>
            <a:ext cx="119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Sound Change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CE8DF1-AAE3-408C-931D-15A7D75B55E1}"/>
              </a:ext>
            </a:extLst>
          </p:cNvPr>
          <p:cNvSpPr txBox="1"/>
          <p:nvPr/>
        </p:nvSpPr>
        <p:spPr>
          <a:xfrm>
            <a:off x="9009356" y="2589579"/>
            <a:ext cx="139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Sound</a:t>
            </a:r>
          </a:p>
          <a:p>
            <a:r>
              <a:rPr lang="de-DE"/>
              <a:t>Substitution</a:t>
            </a:r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B9B4CA-9F9D-4A02-8055-C1450095E854}"/>
              </a:ext>
            </a:extLst>
          </p:cNvPr>
          <p:cNvSpPr txBox="1"/>
          <p:nvPr/>
        </p:nvSpPr>
        <p:spPr>
          <a:xfrm>
            <a:off x="5427218" y="2698812"/>
            <a:ext cx="134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comparison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30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E353-7537-4924-93CF-225711FD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What</a:t>
            </a:r>
            <a:r>
              <a:rPr lang="de-DE"/>
              <a:t> </a:t>
            </a:r>
            <a:r>
              <a:rPr lang="de-DE" err="1"/>
              <a:t>can</a:t>
            </a:r>
            <a:r>
              <a:rPr lang="de-DE"/>
              <a:t> </a:t>
            </a:r>
            <a:r>
              <a:rPr lang="de-DE" err="1"/>
              <a:t>you</a:t>
            </a:r>
            <a:r>
              <a:rPr lang="de-DE"/>
              <a:t> </a:t>
            </a:r>
            <a:r>
              <a:rPr lang="de-DE" err="1"/>
              <a:t>expect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this</a:t>
            </a:r>
            <a:r>
              <a:rPr lang="de-DE"/>
              <a:t> </a:t>
            </a:r>
            <a:r>
              <a:rPr lang="de-DE" err="1"/>
              <a:t>presentation</a:t>
            </a:r>
            <a:r>
              <a:rPr lang="de-DE"/>
              <a:t>?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1966E-4B23-4839-BA28-E0B57CC28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I </a:t>
            </a:r>
            <a:r>
              <a:rPr lang="de-DE" err="1"/>
              <a:t>mapped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sound</a:t>
            </a:r>
            <a:r>
              <a:rPr lang="de-DE"/>
              <a:t> </a:t>
            </a:r>
            <a:r>
              <a:rPr lang="de-DE" err="1"/>
              <a:t>Changes</a:t>
            </a:r>
            <a:r>
              <a:rPr lang="de-DE"/>
              <a:t> </a:t>
            </a:r>
            <a:r>
              <a:rPr lang="de-DE" err="1"/>
              <a:t>between</a:t>
            </a:r>
            <a:r>
              <a:rPr lang="de-DE"/>
              <a:t> </a:t>
            </a:r>
            <a:r>
              <a:rPr lang="de-DE" err="1"/>
              <a:t>Hungarian</a:t>
            </a:r>
            <a:r>
              <a:rPr lang="de-DE"/>
              <a:t> and </a:t>
            </a:r>
            <a:r>
              <a:rPr lang="de-DE" err="1"/>
              <a:t>Uralic</a:t>
            </a:r>
            <a:r>
              <a:rPr lang="de-DE"/>
              <a:t>/Finno-</a:t>
            </a:r>
            <a:r>
              <a:rPr lang="de-DE" err="1"/>
              <a:t>Ugric</a:t>
            </a:r>
            <a:r>
              <a:rPr lang="de-DE"/>
              <a:t>/</a:t>
            </a:r>
            <a:r>
              <a:rPr lang="de-DE" err="1"/>
              <a:t>Ugric</a:t>
            </a:r>
            <a:endParaRPr lang="de-DE"/>
          </a:p>
          <a:p>
            <a:r>
              <a:rPr lang="de-DE" err="1"/>
              <a:t>How</a:t>
            </a:r>
            <a:r>
              <a:rPr lang="de-DE"/>
              <a:t> I </a:t>
            </a:r>
            <a:r>
              <a:rPr lang="de-DE" err="1"/>
              <a:t>quantified</a:t>
            </a:r>
            <a:r>
              <a:rPr lang="de-DE"/>
              <a:t> sound </a:t>
            </a:r>
            <a:r>
              <a:rPr lang="de-DE" err="1"/>
              <a:t>changes</a:t>
            </a:r>
            <a:endParaRPr lang="de-DE"/>
          </a:p>
          <a:p>
            <a:r>
              <a:rPr lang="de-DE" err="1"/>
              <a:t>How</a:t>
            </a:r>
            <a:r>
              <a:rPr lang="de-DE"/>
              <a:t> I </a:t>
            </a:r>
            <a:r>
              <a:rPr lang="de-DE" err="1"/>
              <a:t>used</a:t>
            </a:r>
            <a:r>
              <a:rPr lang="de-DE"/>
              <a:t> sound </a:t>
            </a:r>
            <a:r>
              <a:rPr lang="de-DE" err="1"/>
              <a:t>changes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create</a:t>
            </a:r>
            <a:r>
              <a:rPr lang="de-DE"/>
              <a:t> </a:t>
            </a:r>
            <a:r>
              <a:rPr lang="de-DE" err="1"/>
              <a:t>protoforms</a:t>
            </a:r>
            <a:endParaRPr lang="de-DE"/>
          </a:p>
          <a:p>
            <a:r>
              <a:rPr lang="de-DE" err="1"/>
              <a:t>How</a:t>
            </a:r>
            <a:r>
              <a:rPr lang="de-DE"/>
              <a:t> I </a:t>
            </a:r>
            <a:r>
              <a:rPr lang="de-DE" err="1"/>
              <a:t>introduced</a:t>
            </a:r>
            <a:r>
              <a:rPr lang="de-DE"/>
              <a:t> a </a:t>
            </a:r>
            <a:r>
              <a:rPr lang="de-DE" err="1"/>
              <a:t>new</a:t>
            </a:r>
            <a:r>
              <a:rPr lang="de-DE"/>
              <a:t> </a:t>
            </a:r>
            <a:r>
              <a:rPr lang="de-DE" err="1"/>
              <a:t>measurement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rank etymologies according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their</a:t>
            </a:r>
            <a:r>
              <a:rPr lang="de-DE"/>
              <a:t> </a:t>
            </a:r>
            <a:r>
              <a:rPr lang="de-DE" err="1"/>
              <a:t>likeliness</a:t>
            </a:r>
            <a:endParaRPr lang="de-DE"/>
          </a:p>
          <a:p>
            <a:r>
              <a:rPr lang="de-DE"/>
              <a:t>Outlook and </a:t>
            </a:r>
            <a:r>
              <a:rPr lang="de-DE" err="1"/>
              <a:t>questions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37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8D72-A56E-49B2-9A3A-66FB3262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Mapping </a:t>
            </a:r>
            <a:r>
              <a:rPr lang="de-DE" err="1"/>
              <a:t>sound</a:t>
            </a:r>
            <a:r>
              <a:rPr lang="de-DE"/>
              <a:t> Changes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0BD75-D351-44DC-9F14-B21B08D02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Webscrape</a:t>
            </a:r>
            <a:r>
              <a:rPr lang="de-DE"/>
              <a:t> </a:t>
            </a:r>
            <a:r>
              <a:rPr lang="de-DE" err="1"/>
              <a:t>uralonet</a:t>
            </a:r>
            <a:r>
              <a:rPr lang="de-DE"/>
              <a:t> (</a:t>
            </a:r>
            <a:r>
              <a:rPr lang="en-GB">
                <a:hlinkClick r:id="rId2"/>
              </a:rPr>
              <a:t>http://www.uralonet.nytud.hu/</a:t>
            </a:r>
            <a:r>
              <a:rPr lang="en-GB"/>
              <a:t>)</a:t>
            </a:r>
          </a:p>
          <a:p>
            <a:pPr lvl="1"/>
            <a:r>
              <a:rPr lang="en-GB"/>
              <a:t>Etymological Dictionary published by the Hungarian Academy of Sciences</a:t>
            </a:r>
          </a:p>
          <a:p>
            <a:pPr lvl="1"/>
            <a:r>
              <a:rPr lang="en-GB"/>
              <a:t>Get Hungarian Words, their ancestor words, and the Proto-Language</a:t>
            </a:r>
          </a:p>
          <a:p>
            <a:r>
              <a:rPr lang="en-GB"/>
              <a:t>Convert Hungarian &amp; Ancestor word both to IPA</a:t>
            </a:r>
          </a:p>
          <a:p>
            <a:r>
              <a:rPr lang="en-GB"/>
              <a:t>Add &lt;∅&gt; (</a:t>
            </a:r>
            <a:r>
              <a:rPr lang="en-GB" i="1"/>
              <a:t>lost vowel</a:t>
            </a:r>
            <a:r>
              <a:rPr lang="en-GB"/>
              <a:t>)</a:t>
            </a:r>
            <a:r>
              <a:rPr lang="de-DE"/>
              <a:t> and &lt;0&gt; (</a:t>
            </a:r>
            <a:r>
              <a:rPr lang="de-DE" i="1"/>
              <a:t>lost </a:t>
            </a:r>
            <a:r>
              <a:rPr lang="de-DE" i="1" err="1"/>
              <a:t>consonant</a:t>
            </a:r>
            <a:r>
              <a:rPr lang="de-DE"/>
              <a:t>) </a:t>
            </a:r>
            <a:r>
              <a:rPr lang="de-DE" err="1"/>
              <a:t>where</a:t>
            </a:r>
            <a:r>
              <a:rPr lang="de-DE"/>
              <a:t> </a:t>
            </a:r>
            <a:r>
              <a:rPr lang="de-DE" err="1"/>
              <a:t>necessary</a:t>
            </a:r>
            <a:r>
              <a:rPr lang="de-DE"/>
              <a:t>.</a:t>
            </a:r>
          </a:p>
          <a:p>
            <a:r>
              <a:rPr lang="de-DE" err="1"/>
              <a:t>Align</a:t>
            </a:r>
            <a:r>
              <a:rPr lang="de-DE"/>
              <a:t> </a:t>
            </a:r>
            <a:r>
              <a:rPr lang="de-DE" err="1"/>
              <a:t>vowels</a:t>
            </a:r>
            <a:r>
              <a:rPr lang="de-DE"/>
              <a:t>, </a:t>
            </a:r>
            <a:r>
              <a:rPr lang="de-DE" err="1"/>
              <a:t>align</a:t>
            </a:r>
            <a:r>
              <a:rPr lang="de-DE"/>
              <a:t> consonants, </a:t>
            </a:r>
            <a:r>
              <a:rPr lang="de-DE" err="1"/>
              <a:t>map</a:t>
            </a:r>
            <a:r>
              <a:rPr lang="de-DE"/>
              <a:t> </a:t>
            </a:r>
            <a:r>
              <a:rPr lang="de-DE" err="1"/>
              <a:t>changes</a:t>
            </a:r>
            <a:endParaRPr lang="de-DE"/>
          </a:p>
          <a:p>
            <a:r>
              <a:rPr lang="de-DE"/>
              <a:t>Add &lt;¹&gt;: </a:t>
            </a:r>
            <a:r>
              <a:rPr lang="de-DE" err="1"/>
              <a:t>word</a:t>
            </a:r>
            <a:r>
              <a:rPr lang="de-DE"/>
              <a:t> initial </a:t>
            </a:r>
            <a:r>
              <a:rPr lang="de-DE" err="1"/>
              <a:t>sound</a:t>
            </a:r>
            <a:r>
              <a:rPr lang="de-DE"/>
              <a:t> (</a:t>
            </a:r>
            <a:r>
              <a:rPr lang="de-DE" err="1"/>
              <a:t>cluster</a:t>
            </a:r>
            <a:r>
              <a:rPr lang="de-DE"/>
              <a:t>), &lt;²&gt;: </a:t>
            </a:r>
            <a:r>
              <a:rPr lang="de-DE" err="1"/>
              <a:t>word</a:t>
            </a:r>
            <a:r>
              <a:rPr lang="de-DE"/>
              <a:t> final, &lt;³&gt;: medial.</a:t>
            </a:r>
          </a:p>
        </p:txBody>
      </p:sp>
    </p:spTree>
    <p:extLst>
      <p:ext uri="{BB962C8B-B14F-4D97-AF65-F5344CB8AC3E}">
        <p14:creationId xmlns:p14="http://schemas.microsoft.com/office/powerpoint/2010/main" val="376986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BDF01-286E-404D-8091-0679EE980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639"/>
            <a:ext cx="10515600" cy="5715324"/>
          </a:xfrm>
        </p:spPr>
        <p:txBody>
          <a:bodyPr/>
          <a:lstStyle/>
          <a:p>
            <a:r>
              <a:rPr lang="de-DE"/>
              <a:t>AllChanges.xlsx</a:t>
            </a:r>
          </a:p>
        </p:txBody>
      </p:sp>
    </p:spTree>
    <p:extLst>
      <p:ext uri="{BB962C8B-B14F-4D97-AF65-F5344CB8AC3E}">
        <p14:creationId xmlns:p14="http://schemas.microsoft.com/office/powerpoint/2010/main" val="18252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90A6-362E-4C02-A87E-E29823DA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Quantify</a:t>
            </a:r>
            <a:r>
              <a:rPr lang="de-DE"/>
              <a:t> Sound </a:t>
            </a:r>
            <a:r>
              <a:rPr lang="de-DE" err="1"/>
              <a:t>Changes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1158A-1310-4A12-B04E-29673DC22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Take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mapped</a:t>
            </a:r>
            <a:r>
              <a:rPr lang="de-DE"/>
              <a:t> Sound </a:t>
            </a:r>
            <a:r>
              <a:rPr lang="de-DE" err="1"/>
              <a:t>Changes</a:t>
            </a:r>
            <a:r>
              <a:rPr lang="de-DE"/>
              <a:t> and </a:t>
            </a:r>
            <a:r>
              <a:rPr lang="de-DE" err="1"/>
              <a:t>count</a:t>
            </a:r>
            <a:r>
              <a:rPr lang="de-DE"/>
              <a:t> </a:t>
            </a:r>
            <a:r>
              <a:rPr lang="de-DE" err="1"/>
              <a:t>them</a:t>
            </a:r>
            <a:endParaRPr lang="de-DE"/>
          </a:p>
          <a:p>
            <a:r>
              <a:rPr lang="de-DE"/>
              <a:t>List </a:t>
            </a:r>
            <a:r>
              <a:rPr lang="de-DE" err="1"/>
              <a:t>them</a:t>
            </a:r>
            <a:r>
              <a:rPr lang="de-DE"/>
              <a:t> </a:t>
            </a:r>
            <a:r>
              <a:rPr lang="de-DE" err="1"/>
              <a:t>up</a:t>
            </a:r>
            <a:r>
              <a:rPr lang="de-DE"/>
              <a:t> </a:t>
            </a:r>
            <a:r>
              <a:rPr lang="de-DE" err="1"/>
              <a:t>according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their</a:t>
            </a:r>
            <a:r>
              <a:rPr lang="de-DE"/>
              <a:t> </a:t>
            </a:r>
            <a:r>
              <a:rPr lang="de-DE" err="1"/>
              <a:t>frequency</a:t>
            </a:r>
            <a:r>
              <a:rPr lang="de-DE"/>
              <a:t>, </a:t>
            </a:r>
            <a:r>
              <a:rPr lang="de-DE" err="1"/>
              <a:t>show</a:t>
            </a:r>
            <a:r>
              <a:rPr lang="de-DE"/>
              <a:t> all </a:t>
            </a:r>
            <a:r>
              <a:rPr lang="de-DE" err="1"/>
              <a:t>examples</a:t>
            </a:r>
            <a:endParaRPr lang="de-DE"/>
          </a:p>
          <a:p>
            <a:r>
              <a:rPr lang="de-DE"/>
              <a:t>Create a Pivot </a:t>
            </a:r>
            <a:r>
              <a:rPr lang="de-DE" err="1"/>
              <a:t>table</a:t>
            </a:r>
            <a:r>
              <a:rPr lang="de-DE"/>
              <a:t>:</a:t>
            </a:r>
          </a:p>
          <a:p>
            <a:pPr lvl="1"/>
            <a:r>
              <a:rPr lang="de-DE" err="1"/>
              <a:t>Which</a:t>
            </a:r>
            <a:r>
              <a:rPr lang="de-DE"/>
              <a:t> </a:t>
            </a:r>
            <a:r>
              <a:rPr lang="de-DE" err="1"/>
              <a:t>ancestor</a:t>
            </a:r>
            <a:r>
              <a:rPr lang="de-DE"/>
              <a:t> </a:t>
            </a:r>
            <a:r>
              <a:rPr lang="de-DE" err="1"/>
              <a:t>sounds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possible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every</a:t>
            </a:r>
            <a:r>
              <a:rPr lang="de-DE"/>
              <a:t> </a:t>
            </a:r>
            <a:r>
              <a:rPr lang="de-DE" err="1"/>
              <a:t>Hungarian</a:t>
            </a:r>
            <a:r>
              <a:rPr lang="de-DE"/>
              <a:t> </a:t>
            </a:r>
            <a:r>
              <a:rPr lang="de-DE" err="1"/>
              <a:t>sound</a:t>
            </a:r>
            <a:r>
              <a:rPr lang="de-DE"/>
              <a:t>?</a:t>
            </a:r>
          </a:p>
          <a:p>
            <a:pPr lvl="1"/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many</a:t>
            </a:r>
            <a:r>
              <a:rPr lang="de-DE"/>
              <a:t> </a:t>
            </a:r>
            <a:r>
              <a:rPr lang="de-DE" err="1"/>
              <a:t>examples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there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each</a:t>
            </a:r>
            <a:r>
              <a:rPr lang="de-DE"/>
              <a:t> </a:t>
            </a:r>
            <a:r>
              <a:rPr lang="de-DE" err="1"/>
              <a:t>change</a:t>
            </a:r>
            <a:r>
              <a:rPr lang="de-DE"/>
              <a:t>? </a:t>
            </a:r>
            <a:r>
              <a:rPr lang="de-DE" err="1"/>
              <a:t>Which</a:t>
            </a:r>
            <a:r>
              <a:rPr lang="de-DE"/>
              <a:t> </a:t>
            </a:r>
            <a:r>
              <a:rPr lang="de-DE" err="1"/>
              <a:t>ones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they</a:t>
            </a:r>
            <a:r>
              <a:rPr lang="de-DE"/>
              <a:t>?</a:t>
            </a:r>
          </a:p>
          <a:p>
            <a:pPr lvl="1"/>
            <a:r>
              <a:rPr lang="de-DE" err="1"/>
              <a:t>Proto</a:t>
            </a:r>
            <a:r>
              <a:rPr lang="de-DE"/>
              <a:t> Form Generator will </a:t>
            </a:r>
            <a:r>
              <a:rPr lang="de-DE" err="1"/>
              <a:t>use</a:t>
            </a:r>
            <a:r>
              <a:rPr lang="de-DE"/>
              <a:t> </a:t>
            </a:r>
            <a:r>
              <a:rPr lang="de-DE" err="1"/>
              <a:t>this</a:t>
            </a:r>
            <a:r>
              <a:rPr lang="de-DE"/>
              <a:t> </a:t>
            </a:r>
            <a:r>
              <a:rPr lang="de-DE" err="1"/>
              <a:t>as</a:t>
            </a:r>
            <a:r>
              <a:rPr lang="de-DE"/>
              <a:t> </a:t>
            </a:r>
            <a:r>
              <a:rPr lang="de-DE" err="1"/>
              <a:t>input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99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A5E35-24CF-4471-AD28-63CEAA012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10515600" cy="5839612"/>
          </a:xfrm>
        </p:spPr>
        <p:txBody>
          <a:bodyPr/>
          <a:lstStyle/>
          <a:p>
            <a:r>
              <a:rPr lang="en-GB"/>
              <a:t>Quantify_SoundChanges.xlsx</a:t>
            </a:r>
          </a:p>
        </p:txBody>
      </p:sp>
    </p:spTree>
    <p:extLst>
      <p:ext uri="{BB962C8B-B14F-4D97-AF65-F5344CB8AC3E}">
        <p14:creationId xmlns:p14="http://schemas.microsoft.com/office/powerpoint/2010/main" val="85512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1529-089E-4056-A40A-08736E86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The </a:t>
            </a:r>
            <a:r>
              <a:rPr lang="de-DE" err="1"/>
              <a:t>Proto</a:t>
            </a:r>
            <a:r>
              <a:rPr lang="de-DE"/>
              <a:t> Form Generator Works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30DAA-EF39-4A60-94AD-B8FA74EDE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Input: Word </a:t>
            </a:r>
            <a:r>
              <a:rPr lang="de-DE" err="1"/>
              <a:t>list</a:t>
            </a:r>
            <a:r>
              <a:rPr lang="de-DE"/>
              <a:t>, Sound </a:t>
            </a:r>
            <a:r>
              <a:rPr lang="de-DE" err="1"/>
              <a:t>Changes</a:t>
            </a:r>
            <a:r>
              <a:rPr lang="de-DE"/>
              <a:t>. Output: Possible </a:t>
            </a:r>
            <a:r>
              <a:rPr lang="de-DE" err="1"/>
              <a:t>Protoforms</a:t>
            </a:r>
            <a:r>
              <a:rPr lang="de-DE"/>
              <a:t>.</a:t>
            </a:r>
          </a:p>
          <a:p>
            <a:r>
              <a:rPr lang="de-DE"/>
              <a:t>Word </a:t>
            </a:r>
            <a:r>
              <a:rPr lang="de-DE" err="1"/>
              <a:t>list</a:t>
            </a:r>
            <a:r>
              <a:rPr lang="de-DE"/>
              <a:t>: </a:t>
            </a:r>
            <a:r>
              <a:rPr lang="en-GB"/>
              <a:t>Hungarian</a:t>
            </a:r>
            <a:r>
              <a:rPr lang="de-DE"/>
              <a:t> </a:t>
            </a:r>
            <a:r>
              <a:rPr lang="de-DE" err="1"/>
              <a:t>words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unknown</a:t>
            </a:r>
            <a:r>
              <a:rPr lang="de-DE"/>
              <a:t> </a:t>
            </a:r>
            <a:r>
              <a:rPr lang="de-DE" err="1"/>
              <a:t>origin</a:t>
            </a:r>
            <a:r>
              <a:rPr lang="de-DE"/>
              <a:t> </a:t>
            </a:r>
            <a:r>
              <a:rPr lang="de-DE" err="1"/>
              <a:t>appearing</a:t>
            </a:r>
            <a:r>
              <a:rPr lang="de-DE"/>
              <a:t> in </a:t>
            </a:r>
            <a:r>
              <a:rPr lang="de-DE" err="1"/>
              <a:t>texts</a:t>
            </a:r>
            <a:r>
              <a:rPr lang="de-DE"/>
              <a:t> </a:t>
            </a:r>
            <a:r>
              <a:rPr lang="de-DE" err="1"/>
              <a:t>before</a:t>
            </a:r>
            <a:r>
              <a:rPr lang="de-DE"/>
              <a:t> 1600 </a:t>
            </a:r>
            <a:r>
              <a:rPr lang="de-DE" err="1"/>
              <a:t>extracted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i="1" err="1"/>
              <a:t>Etimológiai</a:t>
            </a:r>
            <a:r>
              <a:rPr lang="de-DE" i="1"/>
              <a:t> </a:t>
            </a:r>
            <a:r>
              <a:rPr lang="de-DE" i="1" err="1"/>
              <a:t>szótár</a:t>
            </a:r>
            <a:r>
              <a:rPr lang="de-DE"/>
              <a:t> (</a:t>
            </a:r>
            <a:r>
              <a:rPr lang="de-DE" err="1"/>
              <a:t>Zaicz</a:t>
            </a:r>
            <a:r>
              <a:rPr lang="de-DE"/>
              <a:t> Gábor, 2006)</a:t>
            </a:r>
          </a:p>
          <a:p>
            <a:r>
              <a:rPr lang="de-DE"/>
              <a:t>Sound Changes: Quantify_SoundChange.csv</a:t>
            </a:r>
          </a:p>
          <a:p>
            <a:r>
              <a:rPr lang="de-DE"/>
              <a:t>Use of combinatorics to generate new proto forms:</a:t>
            </a:r>
          </a:p>
          <a:p>
            <a:r>
              <a:rPr lang="de-DE"/>
              <a:t>e.g. In[]: Word &lt;abc&gt;, Sound Changes *x&gt;a, *y&gt;a, *b&gt;b, *z&gt;c, *c&gt;c</a:t>
            </a:r>
          </a:p>
          <a:p>
            <a:r>
              <a:rPr lang="de-DE"/>
              <a:t>Out[]: „xbc, xbz, ybc, ybz“</a:t>
            </a:r>
          </a:p>
        </p:txBody>
      </p:sp>
    </p:spTree>
    <p:extLst>
      <p:ext uri="{BB962C8B-B14F-4D97-AF65-F5344CB8AC3E}">
        <p14:creationId xmlns:p14="http://schemas.microsoft.com/office/powerpoint/2010/main" val="409554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669</Words>
  <Application>Microsoft Office PowerPoint</Application>
  <PresentationFormat>Widescreen</PresentationFormat>
  <Paragraphs>78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Gothic loans in Hungarian?</vt:lpstr>
      <vt:lpstr>Dissertation project at Uni Wien</vt:lpstr>
      <vt:lpstr>PowerPoint Presentation</vt:lpstr>
      <vt:lpstr>What can you expect from this presentation?</vt:lpstr>
      <vt:lpstr>Mapping sound Changes</vt:lpstr>
      <vt:lpstr>PowerPoint Presentation</vt:lpstr>
      <vt:lpstr>Quantify Sound Changes</vt:lpstr>
      <vt:lpstr>PowerPoint Presentation</vt:lpstr>
      <vt:lpstr>How The Proto Form Generator Works</vt:lpstr>
      <vt:lpstr>PowerPoint Presentation</vt:lpstr>
      <vt:lpstr>Measuring the likeliness of etymologies</vt:lpstr>
      <vt:lpstr>PowerPoint Presentation</vt:lpstr>
      <vt:lpstr>Subtracting derivational suffixes</vt:lpstr>
      <vt:lpstr>PowerPoint Presentation</vt:lpstr>
      <vt:lpstr>Outlook</vt:lpstr>
      <vt:lpstr>PowerPoint Presentation</vt:lpstr>
      <vt:lpstr>Issues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Proto Form Generator</dc:title>
  <dc:creator>StudentIn</dc:creator>
  <cp:lastModifiedBy>StudentIn</cp:lastModifiedBy>
  <cp:revision>1</cp:revision>
  <dcterms:created xsi:type="dcterms:W3CDTF">2020-05-13T12:06:12Z</dcterms:created>
  <dcterms:modified xsi:type="dcterms:W3CDTF">2020-05-14T12:57:32Z</dcterms:modified>
</cp:coreProperties>
</file>