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7" r:id="rId2"/>
    <p:sldId id="258" r:id="rId3"/>
    <p:sldId id="259" r:id="rId4"/>
    <p:sldId id="295" r:id="rId5"/>
    <p:sldId id="293" r:id="rId6"/>
    <p:sldId id="296" r:id="rId7"/>
    <p:sldId id="261" r:id="rId8"/>
    <p:sldId id="263" r:id="rId9"/>
    <p:sldId id="294" r:id="rId10"/>
    <p:sldId id="292" r:id="rId11"/>
    <p:sldId id="305" r:id="rId12"/>
    <p:sldId id="269" r:id="rId13"/>
    <p:sldId id="304" r:id="rId14"/>
    <p:sldId id="284" r:id="rId15"/>
    <p:sldId id="267" r:id="rId16"/>
    <p:sldId id="301" r:id="rId17"/>
    <p:sldId id="279" r:id="rId18"/>
    <p:sldId id="288" r:id="rId19"/>
    <p:sldId id="298" r:id="rId20"/>
    <p:sldId id="299" r:id="rId21"/>
    <p:sldId id="300" r:id="rId22"/>
    <p:sldId id="280" r:id="rId23"/>
    <p:sldId id="281" r:id="rId24"/>
    <p:sldId id="297" r:id="rId25"/>
    <p:sldId id="273" r:id="rId26"/>
    <p:sldId id="303" r:id="rId27"/>
    <p:sldId id="302" r:id="rId28"/>
    <p:sldId id="277" r:id="rId29"/>
    <p:sldId id="27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65"/>
    <p:restoredTop sz="79487"/>
  </p:normalViewPr>
  <p:slideViewPr>
    <p:cSldViewPr snapToGrid="0" snapToObjects="1">
      <p:cViewPr varScale="1">
        <p:scale>
          <a:sx n="84" d="100"/>
          <a:sy n="84" d="100"/>
        </p:scale>
        <p:origin x="10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930C2D-E422-B147-81E9-0C805F13B75B}" type="datetimeFigureOut">
              <a:rPr lang="en-US" smtClean="0"/>
              <a:t>5/21/18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3FD65-A8D5-AE4E-BF67-EC828D837F08}" type="slidenum">
              <a:rPr lang="en-US" smtClean="0"/>
              <a:t>‹#›</a:t>
            </a:fld>
            <a:endParaRPr lang="en-US"/>
          </a:p>
        </p:txBody>
      </p:sp>
    </p:spTree>
    <p:extLst>
      <p:ext uri="{BB962C8B-B14F-4D97-AF65-F5344CB8AC3E}">
        <p14:creationId xmlns:p14="http://schemas.microsoft.com/office/powerpoint/2010/main" val="2058514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3FD65-A8D5-AE4E-BF67-EC828D837F08}" type="slidenum">
              <a:rPr lang="en-US" smtClean="0"/>
              <a:t>1</a:t>
            </a:fld>
            <a:endParaRPr lang="en-US"/>
          </a:p>
        </p:txBody>
      </p:sp>
    </p:spTree>
    <p:extLst>
      <p:ext uri="{BB962C8B-B14F-4D97-AF65-F5344CB8AC3E}">
        <p14:creationId xmlns:p14="http://schemas.microsoft.com/office/powerpoint/2010/main" val="305999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3FD65-A8D5-AE4E-BF67-EC828D837F08}" type="slidenum">
              <a:rPr lang="en-US" smtClean="0"/>
              <a:t>23</a:t>
            </a:fld>
            <a:endParaRPr lang="en-US"/>
          </a:p>
        </p:txBody>
      </p:sp>
    </p:spTree>
    <p:extLst>
      <p:ext uri="{BB962C8B-B14F-4D97-AF65-F5344CB8AC3E}">
        <p14:creationId xmlns:p14="http://schemas.microsoft.com/office/powerpoint/2010/main" val="706542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latin typeface="Arial" charset="0"/>
                <a:ea typeface="Arial" charset="0"/>
                <a:cs typeface="Arial" charset="0"/>
              </a:rPr>
              <a:t>Giải</a:t>
            </a:r>
            <a:r>
              <a:rPr lang="en-US" dirty="0" smtClean="0">
                <a:latin typeface="Arial" charset="0"/>
                <a:ea typeface="Arial" charset="0"/>
                <a:cs typeface="Arial" charset="0"/>
              </a:rPr>
              <a:t> </a:t>
            </a:r>
            <a:r>
              <a:rPr lang="en-US" dirty="0" err="1" smtClean="0">
                <a:latin typeface="Arial" charset="0"/>
                <a:ea typeface="Arial" charset="0"/>
                <a:cs typeface="Arial" charset="0"/>
              </a:rPr>
              <a:t>pháp</a:t>
            </a:r>
            <a:r>
              <a:rPr lang="en-US" dirty="0" smtClean="0">
                <a:latin typeface="Arial" charset="0"/>
                <a:ea typeface="Arial" charset="0"/>
                <a:cs typeface="Arial" charset="0"/>
              </a:rPr>
              <a:t>:</a:t>
            </a:r>
          </a:p>
          <a:p>
            <a:pPr lvl="1"/>
            <a:r>
              <a:rPr lang="en-US" dirty="0" err="1" smtClean="0">
                <a:latin typeface="Arial" charset="0"/>
                <a:ea typeface="Arial" charset="0"/>
                <a:cs typeface="Arial" charset="0"/>
              </a:rPr>
              <a:t>Sử</a:t>
            </a:r>
            <a:r>
              <a:rPr lang="en-US" dirty="0" smtClean="0">
                <a:latin typeface="Arial" charset="0"/>
                <a:ea typeface="Arial" charset="0"/>
                <a:cs typeface="Arial" charset="0"/>
              </a:rPr>
              <a:t> </a:t>
            </a:r>
            <a:r>
              <a:rPr lang="en-US" dirty="0" err="1" smtClean="0">
                <a:latin typeface="Arial" charset="0"/>
                <a:ea typeface="Arial" charset="0"/>
                <a:cs typeface="Arial" charset="0"/>
              </a:rPr>
              <a:t>dụng</a:t>
            </a:r>
            <a:r>
              <a:rPr lang="en-US" dirty="0" smtClean="0">
                <a:latin typeface="Arial" charset="0"/>
                <a:ea typeface="Arial" charset="0"/>
                <a:cs typeface="Arial" charset="0"/>
              </a:rPr>
              <a:t> </a:t>
            </a:r>
            <a:r>
              <a:rPr lang="en-US" dirty="0" err="1" smtClean="0">
                <a:latin typeface="Arial" charset="0"/>
                <a:ea typeface="Arial" charset="0"/>
                <a:cs typeface="Arial" charset="0"/>
              </a:rPr>
              <a:t>công</a:t>
            </a:r>
            <a:r>
              <a:rPr lang="en-US" dirty="0" smtClean="0">
                <a:latin typeface="Arial" charset="0"/>
                <a:ea typeface="Arial" charset="0"/>
                <a:cs typeface="Arial" charset="0"/>
              </a:rPr>
              <a:t> </a:t>
            </a:r>
            <a:r>
              <a:rPr lang="en-US" dirty="0" err="1" smtClean="0">
                <a:latin typeface="Arial" charset="0"/>
                <a:ea typeface="Arial" charset="0"/>
                <a:cs typeface="Arial" charset="0"/>
              </a:rPr>
              <a:t>cụ</a:t>
            </a:r>
            <a:r>
              <a:rPr lang="en-US" dirty="0" smtClean="0">
                <a:latin typeface="Arial" charset="0"/>
                <a:ea typeface="Arial" charset="0"/>
                <a:cs typeface="Arial" charset="0"/>
              </a:rPr>
              <a:t> </a:t>
            </a:r>
            <a:r>
              <a:rPr lang="en-US" dirty="0" err="1" smtClean="0">
                <a:latin typeface="Arial" charset="0"/>
                <a:ea typeface="Arial" charset="0"/>
                <a:cs typeface="Arial" charset="0"/>
              </a:rPr>
              <a:t>hỗ</a:t>
            </a:r>
            <a:r>
              <a:rPr lang="en-US" dirty="0" smtClean="0">
                <a:latin typeface="Arial" charset="0"/>
                <a:ea typeface="Arial" charset="0"/>
                <a:cs typeface="Arial" charset="0"/>
              </a:rPr>
              <a:t> </a:t>
            </a:r>
            <a:r>
              <a:rPr lang="en-US" dirty="0" err="1" smtClean="0">
                <a:latin typeface="Arial" charset="0"/>
                <a:ea typeface="Arial" charset="0"/>
                <a:cs typeface="Arial" charset="0"/>
              </a:rPr>
              <a:t>trợ</a:t>
            </a:r>
            <a:r>
              <a:rPr lang="en-US" dirty="0" smtClean="0">
                <a:latin typeface="Arial" charset="0"/>
                <a:ea typeface="Arial" charset="0"/>
                <a:cs typeface="Arial" charset="0"/>
              </a:rPr>
              <a:t> </a:t>
            </a:r>
            <a:r>
              <a:rPr lang="en-US" dirty="0" err="1" smtClean="0">
                <a:latin typeface="Arial" charset="0"/>
                <a:ea typeface="Arial" charset="0"/>
                <a:cs typeface="Arial" charset="0"/>
              </a:rPr>
              <a:t>kiểm</a:t>
            </a:r>
            <a:r>
              <a:rPr lang="en-US" dirty="0" smtClean="0">
                <a:latin typeface="Arial" charset="0"/>
                <a:ea typeface="Arial" charset="0"/>
                <a:cs typeface="Arial" charset="0"/>
              </a:rPr>
              <a:t> </a:t>
            </a:r>
            <a:r>
              <a:rPr lang="en-US" dirty="0" err="1" smtClean="0">
                <a:latin typeface="Arial" charset="0"/>
                <a:ea typeface="Arial" charset="0"/>
                <a:cs typeface="Arial" charset="0"/>
              </a:rPr>
              <a:t>thử</a:t>
            </a:r>
            <a:r>
              <a:rPr lang="en-US" dirty="0" smtClean="0">
                <a:latin typeface="Arial" charset="0"/>
                <a:ea typeface="Arial" charset="0"/>
                <a:cs typeface="Arial" charset="0"/>
              </a:rPr>
              <a:t> </a:t>
            </a:r>
            <a:r>
              <a:rPr lang="en-US" dirty="0" err="1" smtClean="0">
                <a:latin typeface="Arial" charset="0"/>
                <a:ea typeface="Arial" charset="0"/>
                <a:cs typeface="Arial" charset="0"/>
              </a:rPr>
              <a:t>đơn</a:t>
            </a:r>
            <a:r>
              <a:rPr lang="en-US" dirty="0" smtClean="0">
                <a:latin typeface="Arial" charset="0"/>
                <a:ea typeface="Arial" charset="0"/>
                <a:cs typeface="Arial" charset="0"/>
              </a:rPr>
              <a:t> </a:t>
            </a:r>
            <a:r>
              <a:rPr lang="en-US" dirty="0" err="1" smtClean="0">
                <a:latin typeface="Arial" charset="0"/>
                <a:ea typeface="Arial" charset="0"/>
                <a:cs typeface="Arial" charset="0"/>
              </a:rPr>
              <a:t>vị</a:t>
            </a:r>
            <a:endParaRPr lang="en-US" dirty="0" smtClean="0">
              <a:latin typeface="Arial" charset="0"/>
              <a:ea typeface="Arial" charset="0"/>
              <a:cs typeface="Arial" charset="0"/>
            </a:endParaRPr>
          </a:p>
          <a:p>
            <a:pPr lvl="1"/>
            <a:r>
              <a:rPr lang="en-US" dirty="0" err="1" smtClean="0">
                <a:latin typeface="Arial" charset="0"/>
                <a:ea typeface="Arial" charset="0"/>
                <a:cs typeface="Arial" charset="0"/>
              </a:rPr>
              <a:t>Xây</a:t>
            </a:r>
            <a:r>
              <a:rPr lang="en-US" dirty="0" smtClean="0">
                <a:latin typeface="Arial" charset="0"/>
                <a:ea typeface="Arial" charset="0"/>
                <a:cs typeface="Arial" charset="0"/>
              </a:rPr>
              <a:t> </a:t>
            </a:r>
            <a:r>
              <a:rPr lang="en-US" dirty="0" err="1" smtClean="0">
                <a:latin typeface="Arial" charset="0"/>
                <a:ea typeface="Arial" charset="0"/>
                <a:cs typeface="Arial" charset="0"/>
              </a:rPr>
              <a:t>dựng</a:t>
            </a:r>
            <a:r>
              <a:rPr lang="en-US" dirty="0" smtClean="0">
                <a:latin typeface="Arial" charset="0"/>
                <a:ea typeface="Arial" charset="0"/>
                <a:cs typeface="Arial" charset="0"/>
              </a:rPr>
              <a:t> </a:t>
            </a:r>
            <a:r>
              <a:rPr lang="en-US" dirty="0" err="1" smtClean="0">
                <a:latin typeface="Arial" charset="0"/>
                <a:ea typeface="Arial" charset="0"/>
                <a:cs typeface="Arial" charset="0"/>
              </a:rPr>
              <a:t>công</a:t>
            </a:r>
            <a:r>
              <a:rPr lang="en-US" dirty="0" smtClean="0">
                <a:latin typeface="Arial" charset="0"/>
                <a:ea typeface="Arial" charset="0"/>
                <a:cs typeface="Arial" charset="0"/>
              </a:rPr>
              <a:t> </a:t>
            </a:r>
            <a:r>
              <a:rPr lang="en-US" dirty="0" err="1" smtClean="0">
                <a:latin typeface="Arial" charset="0"/>
                <a:ea typeface="Arial" charset="0"/>
                <a:cs typeface="Arial" charset="0"/>
              </a:rPr>
              <a:t>cụ</a:t>
            </a:r>
            <a:r>
              <a:rPr lang="en-US" dirty="0" smtClean="0">
                <a:latin typeface="Arial" charset="0"/>
                <a:ea typeface="Arial" charset="0"/>
                <a:cs typeface="Arial" charset="0"/>
              </a:rPr>
              <a:t> </a:t>
            </a:r>
            <a:r>
              <a:rPr lang="en-US" dirty="0" err="1" smtClean="0">
                <a:latin typeface="Arial" charset="0"/>
                <a:ea typeface="Arial" charset="0"/>
                <a:cs typeface="Arial" charset="0"/>
              </a:rPr>
              <a:t>AsenAPIDriver</a:t>
            </a:r>
            <a:r>
              <a:rPr lang="en-US" dirty="0" smtClean="0">
                <a:latin typeface="Arial" charset="0"/>
                <a:ea typeface="Arial" charset="0"/>
                <a:cs typeface="Arial" charset="0"/>
              </a:rPr>
              <a:t> </a:t>
            </a:r>
            <a:r>
              <a:rPr lang="en-US" dirty="0" err="1" smtClean="0">
                <a:latin typeface="Arial" charset="0"/>
                <a:ea typeface="Arial" charset="0"/>
                <a:cs typeface="Arial" charset="0"/>
              </a:rPr>
              <a:t>tự</a:t>
            </a:r>
            <a:r>
              <a:rPr lang="en-US" dirty="0" smtClean="0">
                <a:latin typeface="Arial" charset="0"/>
                <a:ea typeface="Arial" charset="0"/>
                <a:cs typeface="Arial" charset="0"/>
              </a:rPr>
              <a:t> </a:t>
            </a:r>
            <a:r>
              <a:rPr lang="en-US" dirty="0" err="1" smtClean="0">
                <a:latin typeface="Arial" charset="0"/>
                <a:ea typeface="Arial" charset="0"/>
                <a:cs typeface="Arial" charset="0"/>
              </a:rPr>
              <a:t>động</a:t>
            </a:r>
            <a:r>
              <a:rPr lang="en-US" dirty="0" smtClean="0">
                <a:latin typeface="Arial" charset="0"/>
                <a:ea typeface="Arial" charset="0"/>
                <a:cs typeface="Arial" charset="0"/>
              </a:rPr>
              <a:t> </a:t>
            </a:r>
            <a:r>
              <a:rPr lang="en-US" dirty="0" err="1" smtClean="0">
                <a:latin typeface="Arial" charset="0"/>
                <a:ea typeface="Arial" charset="0"/>
                <a:cs typeface="Arial" charset="0"/>
              </a:rPr>
              <a:t>quét</a:t>
            </a:r>
            <a:r>
              <a:rPr lang="en-US" dirty="0" smtClean="0">
                <a:latin typeface="Arial" charset="0"/>
                <a:ea typeface="Arial" charset="0"/>
                <a:cs typeface="Arial" charset="0"/>
              </a:rPr>
              <a:t> </a:t>
            </a:r>
            <a:r>
              <a:rPr lang="en-US" dirty="0" err="1" smtClean="0">
                <a:latin typeface="Arial" charset="0"/>
                <a:ea typeface="Arial" charset="0"/>
                <a:cs typeface="Arial" charset="0"/>
              </a:rPr>
              <a:t>mã</a:t>
            </a:r>
            <a:r>
              <a:rPr lang="en-US" dirty="0" smtClean="0">
                <a:latin typeface="Arial" charset="0"/>
                <a:ea typeface="Arial" charset="0"/>
                <a:cs typeface="Arial" charset="0"/>
              </a:rPr>
              <a:t> </a:t>
            </a:r>
            <a:r>
              <a:rPr lang="en-US" dirty="0" err="1" smtClean="0">
                <a:latin typeface="Arial" charset="0"/>
                <a:ea typeface="Arial" charset="0"/>
                <a:cs typeface="Arial" charset="0"/>
              </a:rPr>
              <a:t>nguồn</a:t>
            </a:r>
            <a:r>
              <a:rPr lang="en-US" dirty="0" smtClean="0">
                <a:latin typeface="Arial" charset="0"/>
                <a:ea typeface="Arial" charset="0"/>
                <a:cs typeface="Arial" charset="0"/>
              </a:rPr>
              <a:t>, </a:t>
            </a:r>
            <a:r>
              <a:rPr lang="en-US" dirty="0" err="1" smtClean="0">
                <a:latin typeface="Arial" charset="0"/>
                <a:ea typeface="Arial" charset="0"/>
                <a:cs typeface="Arial" charset="0"/>
              </a:rPr>
              <a:t>chạy</a:t>
            </a:r>
            <a:r>
              <a:rPr lang="en-US" dirty="0" smtClean="0">
                <a:latin typeface="Arial" charset="0"/>
                <a:ea typeface="Arial" charset="0"/>
                <a:cs typeface="Arial" charset="0"/>
              </a:rPr>
              <a:t> </a:t>
            </a:r>
            <a:r>
              <a:rPr lang="en-US" dirty="0" err="1" smtClean="0">
                <a:latin typeface="Arial" charset="0"/>
                <a:ea typeface="Arial" charset="0"/>
                <a:cs typeface="Arial" charset="0"/>
              </a:rPr>
              <a:t>các</a:t>
            </a:r>
            <a:r>
              <a:rPr lang="en-US" dirty="0" smtClean="0">
                <a:latin typeface="Arial" charset="0"/>
                <a:ea typeface="Arial" charset="0"/>
                <a:cs typeface="Arial" charset="0"/>
              </a:rPr>
              <a:t> ca </a:t>
            </a:r>
            <a:r>
              <a:rPr lang="en-US" dirty="0" err="1" smtClean="0">
                <a:latin typeface="Arial" charset="0"/>
                <a:ea typeface="Arial" charset="0"/>
                <a:cs typeface="Arial" charset="0"/>
              </a:rPr>
              <a:t>kiểm</a:t>
            </a:r>
            <a:r>
              <a:rPr lang="en-US" dirty="0" smtClean="0">
                <a:latin typeface="Arial" charset="0"/>
                <a:ea typeface="Arial" charset="0"/>
                <a:cs typeface="Arial" charset="0"/>
              </a:rPr>
              <a:t> </a:t>
            </a:r>
            <a:r>
              <a:rPr lang="en-US" dirty="0" err="1" smtClean="0">
                <a:latin typeface="Arial" charset="0"/>
                <a:ea typeface="Arial" charset="0"/>
                <a:cs typeface="Arial" charset="0"/>
              </a:rPr>
              <a:t>thử</a:t>
            </a:r>
            <a:r>
              <a:rPr lang="en-US" dirty="0" smtClean="0">
                <a:latin typeface="Arial" charset="0"/>
                <a:ea typeface="Arial" charset="0"/>
                <a:cs typeface="Arial" charset="0"/>
              </a:rPr>
              <a:t>, </a:t>
            </a:r>
            <a:r>
              <a:rPr lang="en-US" dirty="0" err="1" smtClean="0">
                <a:latin typeface="Arial" charset="0"/>
                <a:ea typeface="Arial" charset="0"/>
                <a:cs typeface="Arial" charset="0"/>
              </a:rPr>
              <a:t>thực</a:t>
            </a:r>
            <a:r>
              <a:rPr lang="en-US" dirty="0" smtClean="0">
                <a:latin typeface="Arial" charset="0"/>
                <a:ea typeface="Arial" charset="0"/>
                <a:cs typeface="Arial" charset="0"/>
              </a:rPr>
              <a:t> </a:t>
            </a:r>
            <a:r>
              <a:rPr lang="en-US" dirty="0" err="1" smtClean="0">
                <a:latin typeface="Arial" charset="0"/>
                <a:ea typeface="Arial" charset="0"/>
                <a:cs typeface="Arial" charset="0"/>
              </a:rPr>
              <a:t>hiện</a:t>
            </a:r>
            <a:r>
              <a:rPr lang="en-US" dirty="0" smtClean="0">
                <a:latin typeface="Arial" charset="0"/>
                <a:ea typeface="Arial" charset="0"/>
                <a:cs typeface="Arial" charset="0"/>
              </a:rPr>
              <a:t> </a:t>
            </a:r>
            <a:r>
              <a:rPr lang="en-US" dirty="0" err="1" smtClean="0">
                <a:latin typeface="Arial" charset="0"/>
                <a:ea typeface="Arial" charset="0"/>
                <a:cs typeface="Arial" charset="0"/>
              </a:rPr>
              <a:t>kiểm</a:t>
            </a:r>
            <a:r>
              <a:rPr lang="en-US" dirty="0" smtClean="0">
                <a:latin typeface="Arial" charset="0"/>
                <a:ea typeface="Arial" charset="0"/>
                <a:cs typeface="Arial" charset="0"/>
              </a:rPr>
              <a:t> </a:t>
            </a:r>
            <a:r>
              <a:rPr lang="en-US" dirty="0" err="1" smtClean="0">
                <a:latin typeface="Arial" charset="0"/>
                <a:ea typeface="Arial" charset="0"/>
                <a:cs typeface="Arial" charset="0"/>
              </a:rPr>
              <a:t>thử</a:t>
            </a:r>
            <a:r>
              <a:rPr lang="en-US" dirty="0" smtClean="0">
                <a:latin typeface="Arial" charset="0"/>
                <a:ea typeface="Arial" charset="0"/>
                <a:cs typeface="Arial" charset="0"/>
              </a:rPr>
              <a:t> </a:t>
            </a:r>
            <a:r>
              <a:rPr lang="en-US" dirty="0" err="1" smtClean="0">
                <a:latin typeface="Arial" charset="0"/>
                <a:ea typeface="Arial" charset="0"/>
                <a:cs typeface="Arial" charset="0"/>
              </a:rPr>
              <a:t>tích</a:t>
            </a:r>
            <a:r>
              <a:rPr lang="en-US" dirty="0" smtClean="0">
                <a:latin typeface="Arial" charset="0"/>
                <a:ea typeface="Arial" charset="0"/>
                <a:cs typeface="Arial" charset="0"/>
              </a:rPr>
              <a:t> </a:t>
            </a:r>
            <a:r>
              <a:rPr lang="en-US" dirty="0" err="1" smtClean="0">
                <a:latin typeface="Arial" charset="0"/>
                <a:ea typeface="Arial" charset="0"/>
                <a:cs typeface="Arial" charset="0"/>
              </a:rPr>
              <a:t>hợp</a:t>
            </a:r>
            <a:endParaRPr lang="en-US" dirty="0" smtClean="0">
              <a:latin typeface="Arial" charset="0"/>
              <a:ea typeface="Arial" charset="0"/>
              <a:cs typeface="Arial" charset="0"/>
            </a:endParaRPr>
          </a:p>
          <a:p>
            <a:pPr lvl="1"/>
            <a:r>
              <a:rPr lang="en-US" dirty="0" err="1" smtClean="0">
                <a:latin typeface="Arial" charset="0"/>
                <a:ea typeface="Arial" charset="0"/>
                <a:cs typeface="Arial" charset="0"/>
              </a:rPr>
              <a:t>Tích</a:t>
            </a:r>
            <a:r>
              <a:rPr lang="en-US" dirty="0" smtClean="0">
                <a:latin typeface="Arial" charset="0"/>
                <a:ea typeface="Arial" charset="0"/>
                <a:cs typeface="Arial" charset="0"/>
              </a:rPr>
              <a:t> </a:t>
            </a:r>
            <a:r>
              <a:rPr lang="en-US" dirty="0" err="1" smtClean="0">
                <a:latin typeface="Arial" charset="0"/>
                <a:ea typeface="Arial" charset="0"/>
                <a:cs typeface="Arial" charset="0"/>
              </a:rPr>
              <a:t>hợp</a:t>
            </a:r>
            <a:r>
              <a:rPr lang="en-US" dirty="0" smtClean="0">
                <a:latin typeface="Arial" charset="0"/>
                <a:ea typeface="Arial" charset="0"/>
                <a:cs typeface="Arial" charset="0"/>
              </a:rPr>
              <a:t> </a:t>
            </a:r>
            <a:r>
              <a:rPr lang="en-US" dirty="0" err="1" smtClean="0">
                <a:latin typeface="Arial" charset="0"/>
                <a:ea typeface="Arial" charset="0"/>
                <a:cs typeface="Arial" charset="0"/>
              </a:rPr>
              <a:t>với</a:t>
            </a:r>
            <a:r>
              <a:rPr lang="en-US" dirty="0" smtClean="0">
                <a:latin typeface="Arial" charset="0"/>
                <a:ea typeface="Arial" charset="0"/>
                <a:cs typeface="Arial" charset="0"/>
              </a:rPr>
              <a:t> </a:t>
            </a:r>
            <a:r>
              <a:rPr lang="en-US" dirty="0" err="1" smtClean="0">
                <a:latin typeface="Arial" charset="0"/>
                <a:ea typeface="Arial" charset="0"/>
                <a:cs typeface="Arial" charset="0"/>
              </a:rPr>
              <a:t>các</a:t>
            </a:r>
            <a:r>
              <a:rPr lang="en-US" dirty="0" smtClean="0">
                <a:latin typeface="Arial" charset="0"/>
                <a:ea typeface="Arial" charset="0"/>
                <a:cs typeface="Arial" charset="0"/>
              </a:rPr>
              <a:t> </a:t>
            </a:r>
            <a:r>
              <a:rPr lang="en-US" dirty="0" err="1" smtClean="0">
                <a:latin typeface="Arial" charset="0"/>
                <a:ea typeface="Arial" charset="0"/>
                <a:cs typeface="Arial" charset="0"/>
              </a:rPr>
              <a:t>công</a:t>
            </a:r>
            <a:r>
              <a:rPr lang="en-US" dirty="0" smtClean="0">
                <a:latin typeface="Arial" charset="0"/>
                <a:ea typeface="Arial" charset="0"/>
                <a:cs typeface="Arial" charset="0"/>
              </a:rPr>
              <a:t> </a:t>
            </a:r>
            <a:r>
              <a:rPr lang="en-US" dirty="0" err="1" smtClean="0">
                <a:latin typeface="Arial" charset="0"/>
                <a:ea typeface="Arial" charset="0"/>
                <a:cs typeface="Arial" charset="0"/>
              </a:rPr>
              <a:t>cụ</a:t>
            </a:r>
            <a:r>
              <a:rPr lang="en-US" dirty="0" smtClean="0">
                <a:latin typeface="Arial" charset="0"/>
                <a:ea typeface="Arial" charset="0"/>
                <a:cs typeface="Arial" charset="0"/>
              </a:rPr>
              <a:t> </a:t>
            </a:r>
            <a:r>
              <a:rPr lang="en-US" dirty="0" err="1" smtClean="0">
                <a:latin typeface="Arial" charset="0"/>
                <a:ea typeface="Arial" charset="0"/>
                <a:cs typeface="Arial" charset="0"/>
              </a:rPr>
              <a:t>hỗ</a:t>
            </a:r>
            <a:r>
              <a:rPr lang="en-US" dirty="0" smtClean="0">
                <a:latin typeface="Arial" charset="0"/>
                <a:ea typeface="Arial" charset="0"/>
                <a:cs typeface="Arial" charset="0"/>
              </a:rPr>
              <a:t> </a:t>
            </a:r>
            <a:r>
              <a:rPr lang="en-US" dirty="0" err="1" smtClean="0">
                <a:latin typeface="Arial" charset="0"/>
                <a:ea typeface="Arial" charset="0"/>
                <a:cs typeface="Arial" charset="0"/>
              </a:rPr>
              <a:t>trợ</a:t>
            </a:r>
            <a:r>
              <a:rPr lang="en-US" dirty="0" smtClean="0">
                <a:latin typeface="Arial" charset="0"/>
                <a:ea typeface="Arial" charset="0"/>
                <a:cs typeface="Arial" charset="0"/>
              </a:rPr>
              <a:t> </a:t>
            </a:r>
            <a:r>
              <a:rPr lang="en-US" dirty="0" err="1" smtClean="0">
                <a:latin typeface="Arial" charset="0"/>
                <a:ea typeface="Arial" charset="0"/>
                <a:cs typeface="Arial" charset="0"/>
              </a:rPr>
              <a:t>việc</a:t>
            </a:r>
            <a:r>
              <a:rPr lang="en-US" dirty="0" smtClean="0">
                <a:latin typeface="Arial" charset="0"/>
                <a:ea typeface="Arial" charset="0"/>
                <a:cs typeface="Arial" charset="0"/>
              </a:rPr>
              <a:t> </a:t>
            </a:r>
            <a:r>
              <a:rPr lang="en-US" dirty="0" err="1" smtClean="0">
                <a:latin typeface="Arial" charset="0"/>
                <a:ea typeface="Arial" charset="0"/>
                <a:cs typeface="Arial" charset="0"/>
              </a:rPr>
              <a:t>quản</a:t>
            </a:r>
            <a:r>
              <a:rPr lang="en-US" dirty="0" smtClean="0">
                <a:latin typeface="Arial" charset="0"/>
                <a:ea typeface="Arial" charset="0"/>
                <a:cs typeface="Arial" charset="0"/>
              </a:rPr>
              <a:t> </a:t>
            </a:r>
            <a:r>
              <a:rPr lang="en-US" dirty="0" err="1" smtClean="0">
                <a:latin typeface="Arial" charset="0"/>
                <a:ea typeface="Arial" charset="0"/>
                <a:cs typeface="Arial" charset="0"/>
              </a:rPr>
              <a:t>lý</a:t>
            </a:r>
            <a:r>
              <a:rPr lang="en-US" dirty="0" smtClean="0">
                <a:latin typeface="Arial" charset="0"/>
                <a:ea typeface="Arial" charset="0"/>
                <a:cs typeface="Arial" charset="0"/>
              </a:rPr>
              <a:t> project </a:t>
            </a:r>
            <a:r>
              <a:rPr lang="en-US" dirty="0" err="1" smtClean="0">
                <a:latin typeface="Arial" charset="0"/>
                <a:ea typeface="Arial" charset="0"/>
                <a:cs typeface="Arial" charset="0"/>
              </a:rPr>
              <a:t>tự</a:t>
            </a:r>
            <a:r>
              <a:rPr lang="en-US" dirty="0" smtClean="0">
                <a:latin typeface="Arial" charset="0"/>
                <a:ea typeface="Arial" charset="0"/>
                <a:cs typeface="Arial" charset="0"/>
              </a:rPr>
              <a:t> </a:t>
            </a:r>
            <a:r>
              <a:rPr lang="en-US" dirty="0" err="1" smtClean="0">
                <a:latin typeface="Arial" charset="0"/>
                <a:ea typeface="Arial" charset="0"/>
                <a:cs typeface="Arial" charset="0"/>
              </a:rPr>
              <a:t>động</a:t>
            </a:r>
            <a:r>
              <a:rPr lang="en-US" dirty="0" smtClean="0">
                <a:latin typeface="Arial" charset="0"/>
                <a:ea typeface="Arial" charset="0"/>
                <a:cs typeface="Arial" charset="0"/>
              </a:rPr>
              <a:t>: </a:t>
            </a:r>
            <a:r>
              <a:rPr lang="en-US" dirty="0" err="1" smtClean="0">
                <a:latin typeface="Arial" charset="0"/>
                <a:ea typeface="Arial" charset="0"/>
                <a:cs typeface="Arial" charset="0"/>
              </a:rPr>
              <a:t>thực</a:t>
            </a:r>
            <a:r>
              <a:rPr lang="en-US" dirty="0" smtClean="0">
                <a:latin typeface="Arial" charset="0"/>
                <a:ea typeface="Arial" charset="0"/>
                <a:cs typeface="Arial" charset="0"/>
              </a:rPr>
              <a:t> </a:t>
            </a:r>
            <a:r>
              <a:rPr lang="en-US" dirty="0" err="1" smtClean="0">
                <a:latin typeface="Arial" charset="0"/>
                <a:ea typeface="Arial" charset="0"/>
                <a:cs typeface="Arial" charset="0"/>
              </a:rPr>
              <a:t>hiện</a:t>
            </a:r>
            <a:r>
              <a:rPr lang="en-US" dirty="0" smtClean="0">
                <a:latin typeface="Arial" charset="0"/>
                <a:ea typeface="Arial" charset="0"/>
                <a:cs typeface="Arial" charset="0"/>
              </a:rPr>
              <a:t> </a:t>
            </a:r>
            <a:r>
              <a:rPr lang="en-US" dirty="0" err="1" smtClean="0">
                <a:latin typeface="Arial" charset="0"/>
                <a:ea typeface="Arial" charset="0"/>
                <a:cs typeface="Arial" charset="0"/>
              </a:rPr>
              <a:t>việc</a:t>
            </a:r>
            <a:r>
              <a:rPr lang="en-US" dirty="0" smtClean="0">
                <a:latin typeface="Arial" charset="0"/>
                <a:ea typeface="Arial" charset="0"/>
                <a:cs typeface="Arial" charset="0"/>
              </a:rPr>
              <a:t> </a:t>
            </a:r>
            <a:r>
              <a:rPr lang="en-US" dirty="0" err="1" smtClean="0">
                <a:latin typeface="Arial" charset="0"/>
                <a:ea typeface="Arial" charset="0"/>
                <a:cs typeface="Arial" charset="0"/>
              </a:rPr>
              <a:t>tích</a:t>
            </a:r>
            <a:r>
              <a:rPr lang="en-US" dirty="0" smtClean="0">
                <a:latin typeface="Arial" charset="0"/>
                <a:ea typeface="Arial" charset="0"/>
                <a:cs typeface="Arial" charset="0"/>
              </a:rPr>
              <a:t> </a:t>
            </a:r>
            <a:r>
              <a:rPr lang="en-US" dirty="0" err="1" smtClean="0">
                <a:latin typeface="Arial" charset="0"/>
                <a:ea typeface="Arial" charset="0"/>
                <a:cs typeface="Arial" charset="0"/>
              </a:rPr>
              <a:t>hợp</a:t>
            </a:r>
            <a:r>
              <a:rPr lang="en-US" dirty="0" smtClean="0">
                <a:latin typeface="Arial" charset="0"/>
                <a:ea typeface="Arial" charset="0"/>
                <a:cs typeface="Arial" charset="0"/>
              </a:rPr>
              <a:t> </a:t>
            </a:r>
            <a:r>
              <a:rPr lang="en-US" dirty="0" err="1" smtClean="0">
                <a:latin typeface="Arial" charset="0"/>
                <a:ea typeface="Arial" charset="0"/>
                <a:cs typeface="Arial" charset="0"/>
              </a:rPr>
              <a:t>và</a:t>
            </a:r>
            <a:r>
              <a:rPr lang="en-US" dirty="0" smtClean="0">
                <a:latin typeface="Arial" charset="0"/>
                <a:ea typeface="Arial" charset="0"/>
                <a:cs typeface="Arial" charset="0"/>
              </a:rPr>
              <a:t> </a:t>
            </a:r>
            <a:r>
              <a:rPr lang="en-US" dirty="0" err="1" smtClean="0">
                <a:latin typeface="Arial" charset="0"/>
                <a:ea typeface="Arial" charset="0"/>
                <a:cs typeface="Arial" charset="0"/>
              </a:rPr>
              <a:t>triển</a:t>
            </a:r>
            <a:r>
              <a:rPr lang="en-US" dirty="0" smtClean="0">
                <a:latin typeface="Arial" charset="0"/>
                <a:ea typeface="Arial" charset="0"/>
                <a:cs typeface="Arial" charset="0"/>
              </a:rPr>
              <a:t> </a:t>
            </a:r>
            <a:r>
              <a:rPr lang="en-US" dirty="0" err="1" smtClean="0">
                <a:latin typeface="Arial" charset="0"/>
                <a:ea typeface="Arial" charset="0"/>
                <a:cs typeface="Arial" charset="0"/>
              </a:rPr>
              <a:t>khai</a:t>
            </a:r>
            <a:r>
              <a:rPr lang="en-US" dirty="0" smtClean="0">
                <a:latin typeface="Arial" charset="0"/>
                <a:ea typeface="Arial" charset="0"/>
                <a:cs typeface="Arial" charset="0"/>
              </a:rPr>
              <a:t> </a:t>
            </a:r>
            <a:r>
              <a:rPr lang="en-US" dirty="0" err="1" smtClean="0">
                <a:latin typeface="Arial" charset="0"/>
                <a:ea typeface="Arial" charset="0"/>
                <a:cs typeface="Arial" charset="0"/>
              </a:rPr>
              <a:t>liên</a:t>
            </a:r>
            <a:r>
              <a:rPr lang="en-US" dirty="0" smtClean="0">
                <a:latin typeface="Arial" charset="0"/>
                <a:ea typeface="Arial" charset="0"/>
                <a:cs typeface="Arial" charset="0"/>
              </a:rPr>
              <a:t> </a:t>
            </a:r>
            <a:r>
              <a:rPr lang="en-US" dirty="0" err="1" smtClean="0">
                <a:latin typeface="Arial" charset="0"/>
                <a:ea typeface="Arial" charset="0"/>
                <a:cs typeface="Arial" charset="0"/>
              </a:rPr>
              <a:t>tục</a:t>
            </a:r>
            <a:r>
              <a:rPr lang="en-US" dirty="0" smtClean="0">
                <a:latin typeface="Arial" charset="0"/>
                <a:ea typeface="Arial" charset="0"/>
                <a:cs typeface="Arial" charset="0"/>
              </a:rPr>
              <a:t> </a:t>
            </a:r>
            <a:r>
              <a:rPr lang="en-US" dirty="0" err="1" smtClean="0">
                <a:latin typeface="Arial" charset="0"/>
                <a:ea typeface="Arial" charset="0"/>
                <a:cs typeface="Arial" charset="0"/>
              </a:rPr>
              <a:t>ứng</a:t>
            </a:r>
            <a:r>
              <a:rPr lang="en-US" dirty="0" smtClean="0">
                <a:latin typeface="Arial" charset="0"/>
                <a:ea typeface="Arial" charset="0"/>
                <a:cs typeface="Arial" charset="0"/>
              </a:rPr>
              <a:t> </a:t>
            </a:r>
            <a:r>
              <a:rPr lang="en-US" dirty="0" err="1" smtClean="0">
                <a:latin typeface="Arial" charset="0"/>
                <a:ea typeface="Arial" charset="0"/>
                <a:cs typeface="Arial" charset="0"/>
              </a:rPr>
              <a:t>dụng</a:t>
            </a:r>
            <a:r>
              <a:rPr lang="en-US" dirty="0" smtClean="0">
                <a:latin typeface="Arial" charset="0"/>
                <a:ea typeface="Arial" charset="0"/>
                <a:cs typeface="Arial" charset="0"/>
              </a:rPr>
              <a:t>.</a:t>
            </a:r>
          </a:p>
          <a:p>
            <a:pPr lvl="1"/>
            <a:endParaRPr lang="en-US" dirty="0">
              <a:latin typeface="Arial" charset="0"/>
              <a:ea typeface="Arial" charset="0"/>
              <a:cs typeface="Arial" charset="0"/>
            </a:endParaRPr>
          </a:p>
        </p:txBody>
      </p:sp>
      <p:sp>
        <p:nvSpPr>
          <p:cNvPr id="4" name="Slide Number Placeholder 3"/>
          <p:cNvSpPr>
            <a:spLocks noGrp="1"/>
          </p:cNvSpPr>
          <p:nvPr>
            <p:ph type="sldNum" sz="quarter" idx="10"/>
          </p:nvPr>
        </p:nvSpPr>
        <p:spPr/>
        <p:txBody>
          <a:bodyPr/>
          <a:lstStyle/>
          <a:p>
            <a:fld id="{1003FD65-A8D5-AE4E-BF67-EC828D837F08}" type="slidenum">
              <a:rPr lang="en-US" smtClean="0"/>
              <a:t>24</a:t>
            </a:fld>
            <a:endParaRPr lang="en-US"/>
          </a:p>
        </p:txBody>
      </p:sp>
    </p:spTree>
    <p:extLst>
      <p:ext uri="{BB962C8B-B14F-4D97-AF65-F5344CB8AC3E}">
        <p14:creationId xmlns:p14="http://schemas.microsoft.com/office/powerpoint/2010/main" val="1375892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03FD65-A8D5-AE4E-BF67-EC828D837F08}" type="slidenum">
              <a:rPr lang="en-US" smtClean="0"/>
              <a:t>25</a:t>
            </a:fld>
            <a:endParaRPr lang="en-US"/>
          </a:p>
        </p:txBody>
      </p:sp>
    </p:spTree>
    <p:extLst>
      <p:ext uri="{BB962C8B-B14F-4D97-AF65-F5344CB8AC3E}">
        <p14:creationId xmlns:p14="http://schemas.microsoft.com/office/powerpoint/2010/main" val="655919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03FD65-A8D5-AE4E-BF67-EC828D837F08}" type="slidenum">
              <a:rPr lang="en-US" smtClean="0"/>
              <a:t>26</a:t>
            </a:fld>
            <a:endParaRPr lang="en-US"/>
          </a:p>
        </p:txBody>
      </p:sp>
    </p:spTree>
    <p:extLst>
      <p:ext uri="{BB962C8B-B14F-4D97-AF65-F5344CB8AC3E}">
        <p14:creationId xmlns:p14="http://schemas.microsoft.com/office/powerpoint/2010/main" val="134938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03FD65-A8D5-AE4E-BF67-EC828D837F08}" type="slidenum">
              <a:rPr lang="en-US" smtClean="0"/>
              <a:t>27</a:t>
            </a:fld>
            <a:endParaRPr lang="en-US"/>
          </a:p>
        </p:txBody>
      </p:sp>
    </p:spTree>
    <p:extLst>
      <p:ext uri="{BB962C8B-B14F-4D97-AF65-F5344CB8AC3E}">
        <p14:creationId xmlns:p14="http://schemas.microsoft.com/office/powerpoint/2010/main" val="1641683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03FD65-A8D5-AE4E-BF67-EC828D837F08}" type="slidenum">
              <a:rPr lang="en-US" smtClean="0"/>
              <a:t>3</a:t>
            </a:fld>
            <a:endParaRPr lang="en-US"/>
          </a:p>
        </p:txBody>
      </p:sp>
    </p:spTree>
    <p:extLst>
      <p:ext uri="{BB962C8B-B14F-4D97-AF65-F5344CB8AC3E}">
        <p14:creationId xmlns:p14="http://schemas.microsoft.com/office/powerpoint/2010/main" val="473054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03FD65-A8D5-AE4E-BF67-EC828D837F08}" type="slidenum">
              <a:rPr lang="en-US" smtClean="0"/>
              <a:t>4</a:t>
            </a:fld>
            <a:endParaRPr lang="en-US"/>
          </a:p>
        </p:txBody>
      </p:sp>
    </p:spTree>
    <p:extLst>
      <p:ext uri="{BB962C8B-B14F-4D97-AF65-F5344CB8AC3E}">
        <p14:creationId xmlns:p14="http://schemas.microsoft.com/office/powerpoint/2010/main" val="713676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03FD65-A8D5-AE4E-BF67-EC828D837F08}" type="slidenum">
              <a:rPr lang="en-US" smtClean="0"/>
              <a:t>5</a:t>
            </a:fld>
            <a:endParaRPr lang="en-US"/>
          </a:p>
        </p:txBody>
      </p:sp>
    </p:spTree>
    <p:extLst>
      <p:ext uri="{BB962C8B-B14F-4D97-AF65-F5344CB8AC3E}">
        <p14:creationId xmlns:p14="http://schemas.microsoft.com/office/powerpoint/2010/main" val="421860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03FD65-A8D5-AE4E-BF67-EC828D837F08}" type="slidenum">
              <a:rPr lang="en-US" smtClean="0"/>
              <a:t>6</a:t>
            </a:fld>
            <a:endParaRPr lang="en-US"/>
          </a:p>
        </p:txBody>
      </p:sp>
    </p:spTree>
    <p:extLst>
      <p:ext uri="{BB962C8B-B14F-4D97-AF65-F5344CB8AC3E}">
        <p14:creationId xmlns:p14="http://schemas.microsoft.com/office/powerpoint/2010/main" val="586926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Tuy nhiên, kiểm thử trên hệ thống ESB không có giao diện người dùng và thường giao tiếp qua các giao diện lập trình API và WSDL. Người kiểm thử các ứng dụng  ESB thường là kỹ thuật viên, sử dụng các ứng dụng chuyên biệt để thực hiện giao tiếp với ứng dụng qua giao diện đặc thù về mặt kỹ thuật và kiểm thử ở giai đoạn phát triển của ứng dụng.</a:t>
            </a:r>
          </a:p>
          <a:p>
            <a:endParaRPr lang="en-US"/>
          </a:p>
        </p:txBody>
      </p:sp>
      <p:sp>
        <p:nvSpPr>
          <p:cNvPr id="4" name="Slide Number Placeholder 3"/>
          <p:cNvSpPr>
            <a:spLocks noGrp="1"/>
          </p:cNvSpPr>
          <p:nvPr>
            <p:ph type="sldNum" sz="quarter" idx="10"/>
          </p:nvPr>
        </p:nvSpPr>
        <p:spPr/>
        <p:txBody>
          <a:bodyPr/>
          <a:lstStyle/>
          <a:p>
            <a:fld id="{1003FD65-A8D5-AE4E-BF67-EC828D837F08}" type="slidenum">
              <a:rPr lang="en-US" smtClean="0"/>
              <a:t>8</a:t>
            </a:fld>
            <a:endParaRPr lang="en-US"/>
          </a:p>
        </p:txBody>
      </p:sp>
    </p:spTree>
    <p:extLst>
      <p:ext uri="{BB962C8B-B14F-4D97-AF65-F5344CB8AC3E}">
        <p14:creationId xmlns:p14="http://schemas.microsoft.com/office/powerpoint/2010/main" val="2084287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Tuy nhiên, kiểm thử trên hệ thống ESB không có giao diện người dùng và thường giao tiếp qua các giao diện lập trình API và WSDL. Người kiểm thử các ứng dụng  ESB thường là kỹ thuật viên, sử dụng các ứng dụng chuyên biệt để thực hiện giao tiếp với ứng dụng qua giao diện đặc thù về mặt kỹ thuật và kiểm thử ở giai đoạn phát triển của ứng dụng.</a:t>
            </a:r>
          </a:p>
          <a:p>
            <a:endParaRPr lang="en-US"/>
          </a:p>
        </p:txBody>
      </p:sp>
      <p:sp>
        <p:nvSpPr>
          <p:cNvPr id="4" name="Slide Number Placeholder 3"/>
          <p:cNvSpPr>
            <a:spLocks noGrp="1"/>
          </p:cNvSpPr>
          <p:nvPr>
            <p:ph type="sldNum" sz="quarter" idx="10"/>
          </p:nvPr>
        </p:nvSpPr>
        <p:spPr/>
        <p:txBody>
          <a:bodyPr/>
          <a:lstStyle/>
          <a:p>
            <a:fld id="{1003FD65-A8D5-AE4E-BF67-EC828D837F08}" type="slidenum">
              <a:rPr lang="en-US" smtClean="0"/>
              <a:t>9</a:t>
            </a:fld>
            <a:endParaRPr lang="en-US"/>
          </a:p>
        </p:txBody>
      </p:sp>
    </p:spTree>
    <p:extLst>
      <p:ext uri="{BB962C8B-B14F-4D97-AF65-F5344CB8AC3E}">
        <p14:creationId xmlns:p14="http://schemas.microsoft.com/office/powerpoint/2010/main" val="160945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latin typeface="Arial" charset="0"/>
                <a:ea typeface="Arial" charset="0"/>
                <a:cs typeface="Arial" charset="0"/>
              </a:rPr>
              <a:t>Giải</a:t>
            </a:r>
            <a:r>
              <a:rPr lang="en-US" dirty="0" smtClean="0">
                <a:latin typeface="Arial" charset="0"/>
                <a:ea typeface="Arial" charset="0"/>
                <a:cs typeface="Arial" charset="0"/>
              </a:rPr>
              <a:t> </a:t>
            </a:r>
            <a:r>
              <a:rPr lang="en-US" dirty="0" err="1" smtClean="0">
                <a:latin typeface="Arial" charset="0"/>
                <a:ea typeface="Arial" charset="0"/>
                <a:cs typeface="Arial" charset="0"/>
              </a:rPr>
              <a:t>pháp</a:t>
            </a:r>
            <a:r>
              <a:rPr lang="en-US" dirty="0" smtClean="0">
                <a:latin typeface="Arial" charset="0"/>
                <a:ea typeface="Arial" charset="0"/>
                <a:cs typeface="Arial" charset="0"/>
              </a:rPr>
              <a:t>:</a:t>
            </a:r>
          </a:p>
          <a:p>
            <a:pPr lvl="1"/>
            <a:r>
              <a:rPr lang="en-US" dirty="0" err="1" smtClean="0">
                <a:latin typeface="Arial" charset="0"/>
                <a:ea typeface="Arial" charset="0"/>
                <a:cs typeface="Arial" charset="0"/>
              </a:rPr>
              <a:t>Sử</a:t>
            </a:r>
            <a:r>
              <a:rPr lang="en-US" dirty="0" smtClean="0">
                <a:latin typeface="Arial" charset="0"/>
                <a:ea typeface="Arial" charset="0"/>
                <a:cs typeface="Arial" charset="0"/>
              </a:rPr>
              <a:t> </a:t>
            </a:r>
            <a:r>
              <a:rPr lang="en-US" dirty="0" err="1" smtClean="0">
                <a:latin typeface="Arial" charset="0"/>
                <a:ea typeface="Arial" charset="0"/>
                <a:cs typeface="Arial" charset="0"/>
              </a:rPr>
              <a:t>dụng</a:t>
            </a:r>
            <a:r>
              <a:rPr lang="en-US" dirty="0" smtClean="0">
                <a:latin typeface="Arial" charset="0"/>
                <a:ea typeface="Arial" charset="0"/>
                <a:cs typeface="Arial" charset="0"/>
              </a:rPr>
              <a:t> </a:t>
            </a:r>
            <a:r>
              <a:rPr lang="en-US" dirty="0" err="1" smtClean="0">
                <a:latin typeface="Arial" charset="0"/>
                <a:ea typeface="Arial" charset="0"/>
                <a:cs typeface="Arial" charset="0"/>
              </a:rPr>
              <a:t>công</a:t>
            </a:r>
            <a:r>
              <a:rPr lang="en-US" dirty="0" smtClean="0">
                <a:latin typeface="Arial" charset="0"/>
                <a:ea typeface="Arial" charset="0"/>
                <a:cs typeface="Arial" charset="0"/>
              </a:rPr>
              <a:t> </a:t>
            </a:r>
            <a:r>
              <a:rPr lang="en-US" dirty="0" err="1" smtClean="0">
                <a:latin typeface="Arial" charset="0"/>
                <a:ea typeface="Arial" charset="0"/>
                <a:cs typeface="Arial" charset="0"/>
              </a:rPr>
              <a:t>cụ</a:t>
            </a:r>
            <a:r>
              <a:rPr lang="en-US" dirty="0" smtClean="0">
                <a:latin typeface="Arial" charset="0"/>
                <a:ea typeface="Arial" charset="0"/>
                <a:cs typeface="Arial" charset="0"/>
              </a:rPr>
              <a:t> </a:t>
            </a:r>
            <a:r>
              <a:rPr lang="en-US" dirty="0" err="1" smtClean="0">
                <a:latin typeface="Arial" charset="0"/>
                <a:ea typeface="Arial" charset="0"/>
                <a:cs typeface="Arial" charset="0"/>
              </a:rPr>
              <a:t>hỗ</a:t>
            </a:r>
            <a:r>
              <a:rPr lang="en-US" dirty="0" smtClean="0">
                <a:latin typeface="Arial" charset="0"/>
                <a:ea typeface="Arial" charset="0"/>
                <a:cs typeface="Arial" charset="0"/>
              </a:rPr>
              <a:t> </a:t>
            </a:r>
            <a:r>
              <a:rPr lang="en-US" dirty="0" err="1" smtClean="0">
                <a:latin typeface="Arial" charset="0"/>
                <a:ea typeface="Arial" charset="0"/>
                <a:cs typeface="Arial" charset="0"/>
              </a:rPr>
              <a:t>trợ</a:t>
            </a:r>
            <a:r>
              <a:rPr lang="en-US" dirty="0" smtClean="0">
                <a:latin typeface="Arial" charset="0"/>
                <a:ea typeface="Arial" charset="0"/>
                <a:cs typeface="Arial" charset="0"/>
              </a:rPr>
              <a:t> </a:t>
            </a:r>
            <a:r>
              <a:rPr lang="en-US" dirty="0" err="1" smtClean="0">
                <a:latin typeface="Arial" charset="0"/>
                <a:ea typeface="Arial" charset="0"/>
                <a:cs typeface="Arial" charset="0"/>
              </a:rPr>
              <a:t>kiểm</a:t>
            </a:r>
            <a:r>
              <a:rPr lang="en-US" dirty="0" smtClean="0">
                <a:latin typeface="Arial" charset="0"/>
                <a:ea typeface="Arial" charset="0"/>
                <a:cs typeface="Arial" charset="0"/>
              </a:rPr>
              <a:t> </a:t>
            </a:r>
            <a:r>
              <a:rPr lang="en-US" dirty="0" err="1" smtClean="0">
                <a:latin typeface="Arial" charset="0"/>
                <a:ea typeface="Arial" charset="0"/>
                <a:cs typeface="Arial" charset="0"/>
              </a:rPr>
              <a:t>thử</a:t>
            </a:r>
            <a:r>
              <a:rPr lang="en-US" dirty="0" smtClean="0">
                <a:latin typeface="Arial" charset="0"/>
                <a:ea typeface="Arial" charset="0"/>
                <a:cs typeface="Arial" charset="0"/>
              </a:rPr>
              <a:t> </a:t>
            </a:r>
            <a:r>
              <a:rPr lang="en-US" dirty="0" err="1" smtClean="0">
                <a:latin typeface="Arial" charset="0"/>
                <a:ea typeface="Arial" charset="0"/>
                <a:cs typeface="Arial" charset="0"/>
              </a:rPr>
              <a:t>đơn</a:t>
            </a:r>
            <a:r>
              <a:rPr lang="en-US" dirty="0" smtClean="0">
                <a:latin typeface="Arial" charset="0"/>
                <a:ea typeface="Arial" charset="0"/>
                <a:cs typeface="Arial" charset="0"/>
              </a:rPr>
              <a:t> </a:t>
            </a:r>
            <a:r>
              <a:rPr lang="en-US" dirty="0" err="1" smtClean="0">
                <a:latin typeface="Arial" charset="0"/>
                <a:ea typeface="Arial" charset="0"/>
                <a:cs typeface="Arial" charset="0"/>
              </a:rPr>
              <a:t>vị</a:t>
            </a:r>
            <a:endParaRPr lang="en-US" dirty="0" smtClean="0">
              <a:latin typeface="Arial" charset="0"/>
              <a:ea typeface="Arial" charset="0"/>
              <a:cs typeface="Arial" charset="0"/>
            </a:endParaRPr>
          </a:p>
          <a:p>
            <a:pPr lvl="1"/>
            <a:r>
              <a:rPr lang="en-US" dirty="0" err="1" smtClean="0">
                <a:latin typeface="Arial" charset="0"/>
                <a:ea typeface="Arial" charset="0"/>
                <a:cs typeface="Arial" charset="0"/>
              </a:rPr>
              <a:t>Xây</a:t>
            </a:r>
            <a:r>
              <a:rPr lang="en-US" dirty="0" smtClean="0">
                <a:latin typeface="Arial" charset="0"/>
                <a:ea typeface="Arial" charset="0"/>
                <a:cs typeface="Arial" charset="0"/>
              </a:rPr>
              <a:t> </a:t>
            </a:r>
            <a:r>
              <a:rPr lang="en-US" dirty="0" err="1" smtClean="0">
                <a:latin typeface="Arial" charset="0"/>
                <a:ea typeface="Arial" charset="0"/>
                <a:cs typeface="Arial" charset="0"/>
              </a:rPr>
              <a:t>dựng</a:t>
            </a:r>
            <a:r>
              <a:rPr lang="en-US" dirty="0" smtClean="0">
                <a:latin typeface="Arial" charset="0"/>
                <a:ea typeface="Arial" charset="0"/>
                <a:cs typeface="Arial" charset="0"/>
              </a:rPr>
              <a:t> </a:t>
            </a:r>
            <a:r>
              <a:rPr lang="en-US" dirty="0" err="1" smtClean="0">
                <a:latin typeface="Arial" charset="0"/>
                <a:ea typeface="Arial" charset="0"/>
                <a:cs typeface="Arial" charset="0"/>
              </a:rPr>
              <a:t>công</a:t>
            </a:r>
            <a:r>
              <a:rPr lang="en-US" dirty="0" smtClean="0">
                <a:latin typeface="Arial" charset="0"/>
                <a:ea typeface="Arial" charset="0"/>
                <a:cs typeface="Arial" charset="0"/>
              </a:rPr>
              <a:t> </a:t>
            </a:r>
            <a:r>
              <a:rPr lang="en-US" dirty="0" err="1" smtClean="0">
                <a:latin typeface="Arial" charset="0"/>
                <a:ea typeface="Arial" charset="0"/>
                <a:cs typeface="Arial" charset="0"/>
              </a:rPr>
              <a:t>cụ</a:t>
            </a:r>
            <a:r>
              <a:rPr lang="en-US" dirty="0" smtClean="0">
                <a:latin typeface="Arial" charset="0"/>
                <a:ea typeface="Arial" charset="0"/>
                <a:cs typeface="Arial" charset="0"/>
              </a:rPr>
              <a:t> </a:t>
            </a:r>
            <a:r>
              <a:rPr lang="en-US" dirty="0" err="1" smtClean="0">
                <a:latin typeface="Arial" charset="0"/>
                <a:ea typeface="Arial" charset="0"/>
                <a:cs typeface="Arial" charset="0"/>
              </a:rPr>
              <a:t>AsenAPIDriver</a:t>
            </a:r>
            <a:r>
              <a:rPr lang="en-US" dirty="0" smtClean="0">
                <a:latin typeface="Arial" charset="0"/>
                <a:ea typeface="Arial" charset="0"/>
                <a:cs typeface="Arial" charset="0"/>
              </a:rPr>
              <a:t> </a:t>
            </a:r>
            <a:r>
              <a:rPr lang="en-US" dirty="0" err="1" smtClean="0">
                <a:latin typeface="Arial" charset="0"/>
                <a:ea typeface="Arial" charset="0"/>
                <a:cs typeface="Arial" charset="0"/>
              </a:rPr>
              <a:t>tự</a:t>
            </a:r>
            <a:r>
              <a:rPr lang="en-US" dirty="0" smtClean="0">
                <a:latin typeface="Arial" charset="0"/>
                <a:ea typeface="Arial" charset="0"/>
                <a:cs typeface="Arial" charset="0"/>
              </a:rPr>
              <a:t> </a:t>
            </a:r>
            <a:r>
              <a:rPr lang="en-US" dirty="0" err="1" smtClean="0">
                <a:latin typeface="Arial" charset="0"/>
                <a:ea typeface="Arial" charset="0"/>
                <a:cs typeface="Arial" charset="0"/>
              </a:rPr>
              <a:t>động</a:t>
            </a:r>
            <a:r>
              <a:rPr lang="en-US" dirty="0" smtClean="0">
                <a:latin typeface="Arial" charset="0"/>
                <a:ea typeface="Arial" charset="0"/>
                <a:cs typeface="Arial" charset="0"/>
              </a:rPr>
              <a:t> </a:t>
            </a:r>
            <a:r>
              <a:rPr lang="en-US" dirty="0" err="1" smtClean="0">
                <a:latin typeface="Arial" charset="0"/>
                <a:ea typeface="Arial" charset="0"/>
                <a:cs typeface="Arial" charset="0"/>
              </a:rPr>
              <a:t>quét</a:t>
            </a:r>
            <a:r>
              <a:rPr lang="en-US" dirty="0" smtClean="0">
                <a:latin typeface="Arial" charset="0"/>
                <a:ea typeface="Arial" charset="0"/>
                <a:cs typeface="Arial" charset="0"/>
              </a:rPr>
              <a:t> </a:t>
            </a:r>
            <a:r>
              <a:rPr lang="en-US" dirty="0" err="1" smtClean="0">
                <a:latin typeface="Arial" charset="0"/>
                <a:ea typeface="Arial" charset="0"/>
                <a:cs typeface="Arial" charset="0"/>
              </a:rPr>
              <a:t>mã</a:t>
            </a:r>
            <a:r>
              <a:rPr lang="en-US" dirty="0" smtClean="0">
                <a:latin typeface="Arial" charset="0"/>
                <a:ea typeface="Arial" charset="0"/>
                <a:cs typeface="Arial" charset="0"/>
              </a:rPr>
              <a:t> </a:t>
            </a:r>
            <a:r>
              <a:rPr lang="en-US" dirty="0" err="1" smtClean="0">
                <a:latin typeface="Arial" charset="0"/>
                <a:ea typeface="Arial" charset="0"/>
                <a:cs typeface="Arial" charset="0"/>
              </a:rPr>
              <a:t>nguồn</a:t>
            </a:r>
            <a:r>
              <a:rPr lang="en-US" dirty="0" smtClean="0">
                <a:latin typeface="Arial" charset="0"/>
                <a:ea typeface="Arial" charset="0"/>
                <a:cs typeface="Arial" charset="0"/>
              </a:rPr>
              <a:t>, </a:t>
            </a:r>
            <a:r>
              <a:rPr lang="en-US" dirty="0" err="1" smtClean="0">
                <a:latin typeface="Arial" charset="0"/>
                <a:ea typeface="Arial" charset="0"/>
                <a:cs typeface="Arial" charset="0"/>
              </a:rPr>
              <a:t>chạy</a:t>
            </a:r>
            <a:r>
              <a:rPr lang="en-US" dirty="0" smtClean="0">
                <a:latin typeface="Arial" charset="0"/>
                <a:ea typeface="Arial" charset="0"/>
                <a:cs typeface="Arial" charset="0"/>
              </a:rPr>
              <a:t> </a:t>
            </a:r>
            <a:r>
              <a:rPr lang="en-US" dirty="0" err="1" smtClean="0">
                <a:latin typeface="Arial" charset="0"/>
                <a:ea typeface="Arial" charset="0"/>
                <a:cs typeface="Arial" charset="0"/>
              </a:rPr>
              <a:t>các</a:t>
            </a:r>
            <a:r>
              <a:rPr lang="en-US" dirty="0" smtClean="0">
                <a:latin typeface="Arial" charset="0"/>
                <a:ea typeface="Arial" charset="0"/>
                <a:cs typeface="Arial" charset="0"/>
              </a:rPr>
              <a:t> ca </a:t>
            </a:r>
            <a:r>
              <a:rPr lang="en-US" dirty="0" err="1" smtClean="0">
                <a:latin typeface="Arial" charset="0"/>
                <a:ea typeface="Arial" charset="0"/>
                <a:cs typeface="Arial" charset="0"/>
              </a:rPr>
              <a:t>kiểm</a:t>
            </a:r>
            <a:r>
              <a:rPr lang="en-US" dirty="0" smtClean="0">
                <a:latin typeface="Arial" charset="0"/>
                <a:ea typeface="Arial" charset="0"/>
                <a:cs typeface="Arial" charset="0"/>
              </a:rPr>
              <a:t> </a:t>
            </a:r>
            <a:r>
              <a:rPr lang="en-US" dirty="0" err="1" smtClean="0">
                <a:latin typeface="Arial" charset="0"/>
                <a:ea typeface="Arial" charset="0"/>
                <a:cs typeface="Arial" charset="0"/>
              </a:rPr>
              <a:t>thử</a:t>
            </a:r>
            <a:r>
              <a:rPr lang="en-US" dirty="0" smtClean="0">
                <a:latin typeface="Arial" charset="0"/>
                <a:ea typeface="Arial" charset="0"/>
                <a:cs typeface="Arial" charset="0"/>
              </a:rPr>
              <a:t>, </a:t>
            </a:r>
            <a:r>
              <a:rPr lang="en-US" dirty="0" err="1" smtClean="0">
                <a:latin typeface="Arial" charset="0"/>
                <a:ea typeface="Arial" charset="0"/>
                <a:cs typeface="Arial" charset="0"/>
              </a:rPr>
              <a:t>thực</a:t>
            </a:r>
            <a:r>
              <a:rPr lang="en-US" dirty="0" smtClean="0">
                <a:latin typeface="Arial" charset="0"/>
                <a:ea typeface="Arial" charset="0"/>
                <a:cs typeface="Arial" charset="0"/>
              </a:rPr>
              <a:t> </a:t>
            </a:r>
            <a:r>
              <a:rPr lang="en-US" dirty="0" err="1" smtClean="0">
                <a:latin typeface="Arial" charset="0"/>
                <a:ea typeface="Arial" charset="0"/>
                <a:cs typeface="Arial" charset="0"/>
              </a:rPr>
              <a:t>hiện</a:t>
            </a:r>
            <a:r>
              <a:rPr lang="en-US" dirty="0" smtClean="0">
                <a:latin typeface="Arial" charset="0"/>
                <a:ea typeface="Arial" charset="0"/>
                <a:cs typeface="Arial" charset="0"/>
              </a:rPr>
              <a:t> </a:t>
            </a:r>
            <a:r>
              <a:rPr lang="en-US" dirty="0" err="1" smtClean="0">
                <a:latin typeface="Arial" charset="0"/>
                <a:ea typeface="Arial" charset="0"/>
                <a:cs typeface="Arial" charset="0"/>
              </a:rPr>
              <a:t>kiểm</a:t>
            </a:r>
            <a:r>
              <a:rPr lang="en-US" dirty="0" smtClean="0">
                <a:latin typeface="Arial" charset="0"/>
                <a:ea typeface="Arial" charset="0"/>
                <a:cs typeface="Arial" charset="0"/>
              </a:rPr>
              <a:t> </a:t>
            </a:r>
            <a:r>
              <a:rPr lang="en-US" dirty="0" err="1" smtClean="0">
                <a:latin typeface="Arial" charset="0"/>
                <a:ea typeface="Arial" charset="0"/>
                <a:cs typeface="Arial" charset="0"/>
              </a:rPr>
              <a:t>thử</a:t>
            </a:r>
            <a:r>
              <a:rPr lang="en-US" dirty="0" smtClean="0">
                <a:latin typeface="Arial" charset="0"/>
                <a:ea typeface="Arial" charset="0"/>
                <a:cs typeface="Arial" charset="0"/>
              </a:rPr>
              <a:t> </a:t>
            </a:r>
            <a:r>
              <a:rPr lang="en-US" dirty="0" err="1" smtClean="0">
                <a:latin typeface="Arial" charset="0"/>
                <a:ea typeface="Arial" charset="0"/>
                <a:cs typeface="Arial" charset="0"/>
              </a:rPr>
              <a:t>tích</a:t>
            </a:r>
            <a:r>
              <a:rPr lang="en-US" dirty="0" smtClean="0">
                <a:latin typeface="Arial" charset="0"/>
                <a:ea typeface="Arial" charset="0"/>
                <a:cs typeface="Arial" charset="0"/>
              </a:rPr>
              <a:t> </a:t>
            </a:r>
            <a:r>
              <a:rPr lang="en-US" dirty="0" err="1" smtClean="0">
                <a:latin typeface="Arial" charset="0"/>
                <a:ea typeface="Arial" charset="0"/>
                <a:cs typeface="Arial" charset="0"/>
              </a:rPr>
              <a:t>hợp</a:t>
            </a:r>
            <a:endParaRPr lang="en-US" dirty="0" smtClean="0">
              <a:latin typeface="Arial" charset="0"/>
              <a:ea typeface="Arial" charset="0"/>
              <a:cs typeface="Arial" charset="0"/>
            </a:endParaRPr>
          </a:p>
          <a:p>
            <a:pPr lvl="1"/>
            <a:r>
              <a:rPr lang="en-US" dirty="0" err="1" smtClean="0">
                <a:latin typeface="Arial" charset="0"/>
                <a:ea typeface="Arial" charset="0"/>
                <a:cs typeface="Arial" charset="0"/>
              </a:rPr>
              <a:t>Tích</a:t>
            </a:r>
            <a:r>
              <a:rPr lang="en-US" dirty="0" smtClean="0">
                <a:latin typeface="Arial" charset="0"/>
                <a:ea typeface="Arial" charset="0"/>
                <a:cs typeface="Arial" charset="0"/>
              </a:rPr>
              <a:t> </a:t>
            </a:r>
            <a:r>
              <a:rPr lang="en-US" dirty="0" err="1" smtClean="0">
                <a:latin typeface="Arial" charset="0"/>
                <a:ea typeface="Arial" charset="0"/>
                <a:cs typeface="Arial" charset="0"/>
              </a:rPr>
              <a:t>hợp</a:t>
            </a:r>
            <a:r>
              <a:rPr lang="en-US" dirty="0" smtClean="0">
                <a:latin typeface="Arial" charset="0"/>
                <a:ea typeface="Arial" charset="0"/>
                <a:cs typeface="Arial" charset="0"/>
              </a:rPr>
              <a:t> </a:t>
            </a:r>
            <a:r>
              <a:rPr lang="en-US" dirty="0" err="1" smtClean="0">
                <a:latin typeface="Arial" charset="0"/>
                <a:ea typeface="Arial" charset="0"/>
                <a:cs typeface="Arial" charset="0"/>
              </a:rPr>
              <a:t>với</a:t>
            </a:r>
            <a:r>
              <a:rPr lang="en-US" dirty="0" smtClean="0">
                <a:latin typeface="Arial" charset="0"/>
                <a:ea typeface="Arial" charset="0"/>
                <a:cs typeface="Arial" charset="0"/>
              </a:rPr>
              <a:t> </a:t>
            </a:r>
            <a:r>
              <a:rPr lang="en-US" dirty="0" err="1" smtClean="0">
                <a:latin typeface="Arial" charset="0"/>
                <a:ea typeface="Arial" charset="0"/>
                <a:cs typeface="Arial" charset="0"/>
              </a:rPr>
              <a:t>các</a:t>
            </a:r>
            <a:r>
              <a:rPr lang="en-US" dirty="0" smtClean="0">
                <a:latin typeface="Arial" charset="0"/>
                <a:ea typeface="Arial" charset="0"/>
                <a:cs typeface="Arial" charset="0"/>
              </a:rPr>
              <a:t> </a:t>
            </a:r>
            <a:r>
              <a:rPr lang="en-US" dirty="0" err="1" smtClean="0">
                <a:latin typeface="Arial" charset="0"/>
                <a:ea typeface="Arial" charset="0"/>
                <a:cs typeface="Arial" charset="0"/>
              </a:rPr>
              <a:t>công</a:t>
            </a:r>
            <a:r>
              <a:rPr lang="en-US" dirty="0" smtClean="0">
                <a:latin typeface="Arial" charset="0"/>
                <a:ea typeface="Arial" charset="0"/>
                <a:cs typeface="Arial" charset="0"/>
              </a:rPr>
              <a:t> </a:t>
            </a:r>
            <a:r>
              <a:rPr lang="en-US" dirty="0" err="1" smtClean="0">
                <a:latin typeface="Arial" charset="0"/>
                <a:ea typeface="Arial" charset="0"/>
                <a:cs typeface="Arial" charset="0"/>
              </a:rPr>
              <a:t>cụ</a:t>
            </a:r>
            <a:r>
              <a:rPr lang="en-US" dirty="0" smtClean="0">
                <a:latin typeface="Arial" charset="0"/>
                <a:ea typeface="Arial" charset="0"/>
                <a:cs typeface="Arial" charset="0"/>
              </a:rPr>
              <a:t> </a:t>
            </a:r>
            <a:r>
              <a:rPr lang="en-US" dirty="0" err="1" smtClean="0">
                <a:latin typeface="Arial" charset="0"/>
                <a:ea typeface="Arial" charset="0"/>
                <a:cs typeface="Arial" charset="0"/>
              </a:rPr>
              <a:t>hỗ</a:t>
            </a:r>
            <a:r>
              <a:rPr lang="en-US" dirty="0" smtClean="0">
                <a:latin typeface="Arial" charset="0"/>
                <a:ea typeface="Arial" charset="0"/>
                <a:cs typeface="Arial" charset="0"/>
              </a:rPr>
              <a:t> </a:t>
            </a:r>
            <a:r>
              <a:rPr lang="en-US" dirty="0" err="1" smtClean="0">
                <a:latin typeface="Arial" charset="0"/>
                <a:ea typeface="Arial" charset="0"/>
                <a:cs typeface="Arial" charset="0"/>
              </a:rPr>
              <a:t>trợ</a:t>
            </a:r>
            <a:r>
              <a:rPr lang="en-US" dirty="0" smtClean="0">
                <a:latin typeface="Arial" charset="0"/>
                <a:ea typeface="Arial" charset="0"/>
                <a:cs typeface="Arial" charset="0"/>
              </a:rPr>
              <a:t> </a:t>
            </a:r>
            <a:r>
              <a:rPr lang="en-US" dirty="0" err="1" smtClean="0">
                <a:latin typeface="Arial" charset="0"/>
                <a:ea typeface="Arial" charset="0"/>
                <a:cs typeface="Arial" charset="0"/>
              </a:rPr>
              <a:t>việc</a:t>
            </a:r>
            <a:r>
              <a:rPr lang="en-US" dirty="0" smtClean="0">
                <a:latin typeface="Arial" charset="0"/>
                <a:ea typeface="Arial" charset="0"/>
                <a:cs typeface="Arial" charset="0"/>
              </a:rPr>
              <a:t> </a:t>
            </a:r>
            <a:r>
              <a:rPr lang="en-US" dirty="0" err="1" smtClean="0">
                <a:latin typeface="Arial" charset="0"/>
                <a:ea typeface="Arial" charset="0"/>
                <a:cs typeface="Arial" charset="0"/>
              </a:rPr>
              <a:t>quản</a:t>
            </a:r>
            <a:r>
              <a:rPr lang="en-US" dirty="0" smtClean="0">
                <a:latin typeface="Arial" charset="0"/>
                <a:ea typeface="Arial" charset="0"/>
                <a:cs typeface="Arial" charset="0"/>
              </a:rPr>
              <a:t> </a:t>
            </a:r>
            <a:r>
              <a:rPr lang="en-US" dirty="0" err="1" smtClean="0">
                <a:latin typeface="Arial" charset="0"/>
                <a:ea typeface="Arial" charset="0"/>
                <a:cs typeface="Arial" charset="0"/>
              </a:rPr>
              <a:t>lý</a:t>
            </a:r>
            <a:r>
              <a:rPr lang="en-US" dirty="0" smtClean="0">
                <a:latin typeface="Arial" charset="0"/>
                <a:ea typeface="Arial" charset="0"/>
                <a:cs typeface="Arial" charset="0"/>
              </a:rPr>
              <a:t> project </a:t>
            </a:r>
            <a:r>
              <a:rPr lang="en-US" dirty="0" err="1" smtClean="0">
                <a:latin typeface="Arial" charset="0"/>
                <a:ea typeface="Arial" charset="0"/>
                <a:cs typeface="Arial" charset="0"/>
              </a:rPr>
              <a:t>tự</a:t>
            </a:r>
            <a:r>
              <a:rPr lang="en-US" dirty="0" smtClean="0">
                <a:latin typeface="Arial" charset="0"/>
                <a:ea typeface="Arial" charset="0"/>
                <a:cs typeface="Arial" charset="0"/>
              </a:rPr>
              <a:t> </a:t>
            </a:r>
            <a:r>
              <a:rPr lang="en-US" dirty="0" err="1" smtClean="0">
                <a:latin typeface="Arial" charset="0"/>
                <a:ea typeface="Arial" charset="0"/>
                <a:cs typeface="Arial" charset="0"/>
              </a:rPr>
              <a:t>động</a:t>
            </a:r>
            <a:r>
              <a:rPr lang="en-US" dirty="0" smtClean="0">
                <a:latin typeface="Arial" charset="0"/>
                <a:ea typeface="Arial" charset="0"/>
                <a:cs typeface="Arial" charset="0"/>
              </a:rPr>
              <a:t>: </a:t>
            </a:r>
            <a:r>
              <a:rPr lang="en-US" dirty="0" err="1" smtClean="0">
                <a:latin typeface="Arial" charset="0"/>
                <a:ea typeface="Arial" charset="0"/>
                <a:cs typeface="Arial" charset="0"/>
              </a:rPr>
              <a:t>thực</a:t>
            </a:r>
            <a:r>
              <a:rPr lang="en-US" dirty="0" smtClean="0">
                <a:latin typeface="Arial" charset="0"/>
                <a:ea typeface="Arial" charset="0"/>
                <a:cs typeface="Arial" charset="0"/>
              </a:rPr>
              <a:t> </a:t>
            </a:r>
            <a:r>
              <a:rPr lang="en-US" dirty="0" err="1" smtClean="0">
                <a:latin typeface="Arial" charset="0"/>
                <a:ea typeface="Arial" charset="0"/>
                <a:cs typeface="Arial" charset="0"/>
              </a:rPr>
              <a:t>hiện</a:t>
            </a:r>
            <a:r>
              <a:rPr lang="en-US" dirty="0" smtClean="0">
                <a:latin typeface="Arial" charset="0"/>
                <a:ea typeface="Arial" charset="0"/>
                <a:cs typeface="Arial" charset="0"/>
              </a:rPr>
              <a:t> </a:t>
            </a:r>
            <a:r>
              <a:rPr lang="en-US" dirty="0" err="1" smtClean="0">
                <a:latin typeface="Arial" charset="0"/>
                <a:ea typeface="Arial" charset="0"/>
                <a:cs typeface="Arial" charset="0"/>
              </a:rPr>
              <a:t>việc</a:t>
            </a:r>
            <a:r>
              <a:rPr lang="en-US" dirty="0" smtClean="0">
                <a:latin typeface="Arial" charset="0"/>
                <a:ea typeface="Arial" charset="0"/>
                <a:cs typeface="Arial" charset="0"/>
              </a:rPr>
              <a:t> </a:t>
            </a:r>
            <a:r>
              <a:rPr lang="en-US" dirty="0" err="1" smtClean="0">
                <a:latin typeface="Arial" charset="0"/>
                <a:ea typeface="Arial" charset="0"/>
                <a:cs typeface="Arial" charset="0"/>
              </a:rPr>
              <a:t>tích</a:t>
            </a:r>
            <a:r>
              <a:rPr lang="en-US" dirty="0" smtClean="0">
                <a:latin typeface="Arial" charset="0"/>
                <a:ea typeface="Arial" charset="0"/>
                <a:cs typeface="Arial" charset="0"/>
              </a:rPr>
              <a:t> </a:t>
            </a:r>
            <a:r>
              <a:rPr lang="en-US" dirty="0" err="1" smtClean="0">
                <a:latin typeface="Arial" charset="0"/>
                <a:ea typeface="Arial" charset="0"/>
                <a:cs typeface="Arial" charset="0"/>
              </a:rPr>
              <a:t>hợp</a:t>
            </a:r>
            <a:r>
              <a:rPr lang="en-US" dirty="0" smtClean="0">
                <a:latin typeface="Arial" charset="0"/>
                <a:ea typeface="Arial" charset="0"/>
                <a:cs typeface="Arial" charset="0"/>
              </a:rPr>
              <a:t> </a:t>
            </a:r>
            <a:r>
              <a:rPr lang="en-US" dirty="0" err="1" smtClean="0">
                <a:latin typeface="Arial" charset="0"/>
                <a:ea typeface="Arial" charset="0"/>
                <a:cs typeface="Arial" charset="0"/>
              </a:rPr>
              <a:t>và</a:t>
            </a:r>
            <a:r>
              <a:rPr lang="en-US" dirty="0" smtClean="0">
                <a:latin typeface="Arial" charset="0"/>
                <a:ea typeface="Arial" charset="0"/>
                <a:cs typeface="Arial" charset="0"/>
              </a:rPr>
              <a:t> </a:t>
            </a:r>
            <a:r>
              <a:rPr lang="en-US" dirty="0" err="1" smtClean="0">
                <a:latin typeface="Arial" charset="0"/>
                <a:ea typeface="Arial" charset="0"/>
                <a:cs typeface="Arial" charset="0"/>
              </a:rPr>
              <a:t>triển</a:t>
            </a:r>
            <a:r>
              <a:rPr lang="en-US" dirty="0" smtClean="0">
                <a:latin typeface="Arial" charset="0"/>
                <a:ea typeface="Arial" charset="0"/>
                <a:cs typeface="Arial" charset="0"/>
              </a:rPr>
              <a:t> </a:t>
            </a:r>
            <a:r>
              <a:rPr lang="en-US" dirty="0" err="1" smtClean="0">
                <a:latin typeface="Arial" charset="0"/>
                <a:ea typeface="Arial" charset="0"/>
                <a:cs typeface="Arial" charset="0"/>
              </a:rPr>
              <a:t>khai</a:t>
            </a:r>
            <a:r>
              <a:rPr lang="en-US" dirty="0" smtClean="0">
                <a:latin typeface="Arial" charset="0"/>
                <a:ea typeface="Arial" charset="0"/>
                <a:cs typeface="Arial" charset="0"/>
              </a:rPr>
              <a:t> </a:t>
            </a:r>
            <a:r>
              <a:rPr lang="en-US" dirty="0" err="1" smtClean="0">
                <a:latin typeface="Arial" charset="0"/>
                <a:ea typeface="Arial" charset="0"/>
                <a:cs typeface="Arial" charset="0"/>
              </a:rPr>
              <a:t>liên</a:t>
            </a:r>
            <a:r>
              <a:rPr lang="en-US" dirty="0" smtClean="0">
                <a:latin typeface="Arial" charset="0"/>
                <a:ea typeface="Arial" charset="0"/>
                <a:cs typeface="Arial" charset="0"/>
              </a:rPr>
              <a:t> </a:t>
            </a:r>
            <a:r>
              <a:rPr lang="en-US" dirty="0" err="1" smtClean="0">
                <a:latin typeface="Arial" charset="0"/>
                <a:ea typeface="Arial" charset="0"/>
                <a:cs typeface="Arial" charset="0"/>
              </a:rPr>
              <a:t>tục</a:t>
            </a:r>
            <a:r>
              <a:rPr lang="en-US" dirty="0" smtClean="0">
                <a:latin typeface="Arial" charset="0"/>
                <a:ea typeface="Arial" charset="0"/>
                <a:cs typeface="Arial" charset="0"/>
              </a:rPr>
              <a:t> </a:t>
            </a:r>
            <a:r>
              <a:rPr lang="en-US" dirty="0" err="1" smtClean="0">
                <a:latin typeface="Arial" charset="0"/>
                <a:ea typeface="Arial" charset="0"/>
                <a:cs typeface="Arial" charset="0"/>
              </a:rPr>
              <a:t>ứng</a:t>
            </a:r>
            <a:r>
              <a:rPr lang="en-US" dirty="0" smtClean="0">
                <a:latin typeface="Arial" charset="0"/>
                <a:ea typeface="Arial" charset="0"/>
                <a:cs typeface="Arial" charset="0"/>
              </a:rPr>
              <a:t> </a:t>
            </a:r>
            <a:r>
              <a:rPr lang="en-US" dirty="0" err="1" smtClean="0">
                <a:latin typeface="Arial" charset="0"/>
                <a:ea typeface="Arial" charset="0"/>
                <a:cs typeface="Arial" charset="0"/>
              </a:rPr>
              <a:t>dụng</a:t>
            </a:r>
            <a:r>
              <a:rPr lang="en-US" dirty="0" smtClean="0">
                <a:latin typeface="Arial" charset="0"/>
                <a:ea typeface="Arial" charset="0"/>
                <a:cs typeface="Arial" charset="0"/>
              </a:rPr>
              <a:t>.</a:t>
            </a:r>
          </a:p>
          <a:p>
            <a:pPr lvl="1"/>
            <a:endParaRPr lang="en-US" dirty="0">
              <a:latin typeface="Arial" charset="0"/>
              <a:ea typeface="Arial" charset="0"/>
              <a:cs typeface="Arial" charset="0"/>
            </a:endParaRPr>
          </a:p>
        </p:txBody>
      </p:sp>
      <p:sp>
        <p:nvSpPr>
          <p:cNvPr id="4" name="Slide Number Placeholder 3"/>
          <p:cNvSpPr>
            <a:spLocks noGrp="1"/>
          </p:cNvSpPr>
          <p:nvPr>
            <p:ph type="sldNum" sz="quarter" idx="10"/>
          </p:nvPr>
        </p:nvSpPr>
        <p:spPr/>
        <p:txBody>
          <a:bodyPr/>
          <a:lstStyle/>
          <a:p>
            <a:fld id="{1003FD65-A8D5-AE4E-BF67-EC828D837F08}" type="slidenum">
              <a:rPr lang="en-US" smtClean="0"/>
              <a:t>10</a:t>
            </a:fld>
            <a:endParaRPr lang="en-US"/>
          </a:p>
        </p:txBody>
      </p:sp>
    </p:spTree>
    <p:extLst>
      <p:ext uri="{BB962C8B-B14F-4D97-AF65-F5344CB8AC3E}">
        <p14:creationId xmlns:p14="http://schemas.microsoft.com/office/powerpoint/2010/main" val="293672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03FD65-A8D5-AE4E-BF67-EC828D837F08}" type="slidenum">
              <a:rPr lang="en-US" smtClean="0"/>
              <a:t>11</a:t>
            </a:fld>
            <a:endParaRPr lang="en-US"/>
          </a:p>
        </p:txBody>
      </p:sp>
    </p:spTree>
    <p:extLst>
      <p:ext uri="{BB962C8B-B14F-4D97-AF65-F5344CB8AC3E}">
        <p14:creationId xmlns:p14="http://schemas.microsoft.com/office/powerpoint/2010/main" val="736714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r>
              <a:rPr lang="en-US" smtClean="0"/>
              <a:t>4/12/18</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4/12/18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4/12/18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4/12/18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4/12/18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mtClean="0"/>
              <a:t>4/12/18</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mtClean="0"/>
              <a:t>4/12/18</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4/12/18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4/12/18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4/12/18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4/12/18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4/12/18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4/12/18</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4/12/18</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4/12/18</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4/12/18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4/12/18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smtClean="0"/>
              <a:t>4/12/18</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3" Type="http://schemas.openxmlformats.org/officeDocument/2006/relationships/hyperlink" Target="https://jenkins.io/" TargetMode="External"/><Relationship Id="rId4" Type="http://schemas.openxmlformats.org/officeDocument/2006/relationships/hyperlink" Target="https://maven.apache.org/" TargetMode="External"/><Relationship Id="rId5" Type="http://schemas.openxmlformats.org/officeDocument/2006/relationships/hyperlink" Target="https://junit.org/" TargetMode="External"/><Relationship Id="rId6" Type="http://schemas.openxmlformats.org/officeDocument/2006/relationships/hyperlink" Target="https://github.com/" TargetMode="External"/><Relationship Id="rId1" Type="http://schemas.openxmlformats.org/officeDocument/2006/relationships/slideLayout" Target="../slideLayouts/slideLayout2.xml"/><Relationship Id="rId2" Type="http://schemas.openxmlformats.org/officeDocument/2006/relationships/hyperlink" Target="https://www.mulesoft.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483999"/>
            <a:ext cx="10515600" cy="2511835"/>
          </a:xfrm>
        </p:spPr>
        <p:txBody>
          <a:bodyPr>
            <a:noAutofit/>
          </a:bodyPr>
          <a:lstStyle/>
          <a:p>
            <a:pPr algn="ctr"/>
            <a:r>
              <a:rPr lang="en-US" dirty="0" err="1">
                <a:latin typeface="Arial (Headings)"/>
                <a:ea typeface="Arial" charset="0"/>
                <a:cs typeface="Arial" charset="0"/>
              </a:rPr>
              <a:t>Tìm</a:t>
            </a:r>
            <a:r>
              <a:rPr lang="en-US" dirty="0">
                <a:latin typeface="Arial (Headings)"/>
                <a:ea typeface="Arial" charset="0"/>
                <a:cs typeface="Arial" charset="0"/>
              </a:rPr>
              <a:t> </a:t>
            </a:r>
            <a:r>
              <a:rPr lang="en-US" dirty="0" err="1">
                <a:latin typeface="Arial (Headings)"/>
                <a:ea typeface="Arial" charset="0"/>
                <a:cs typeface="Arial" charset="0"/>
              </a:rPr>
              <a:t>hiểu</a:t>
            </a:r>
            <a:r>
              <a:rPr lang="en-US" dirty="0">
                <a:latin typeface="Arial (Headings)"/>
                <a:ea typeface="Arial" charset="0"/>
                <a:cs typeface="Arial" charset="0"/>
              </a:rPr>
              <a:t> </a:t>
            </a:r>
            <a:r>
              <a:rPr lang="en-US" dirty="0" err="1">
                <a:latin typeface="Arial (Headings)"/>
                <a:ea typeface="Arial" charset="0"/>
                <a:cs typeface="Arial" charset="0"/>
              </a:rPr>
              <a:t>và</a:t>
            </a:r>
            <a:r>
              <a:rPr lang="en-US" dirty="0">
                <a:latin typeface="Arial (Headings)"/>
                <a:ea typeface="Arial" charset="0"/>
                <a:cs typeface="Arial" charset="0"/>
              </a:rPr>
              <a:t> </a:t>
            </a:r>
            <a:r>
              <a:rPr lang="en-US" dirty="0" err="1">
                <a:latin typeface="Arial (Headings)"/>
                <a:ea typeface="Arial" charset="0"/>
                <a:cs typeface="Arial" charset="0"/>
              </a:rPr>
              <a:t>xây</a:t>
            </a:r>
            <a:r>
              <a:rPr lang="en-US" dirty="0">
                <a:latin typeface="Arial (Headings)"/>
                <a:ea typeface="Arial" charset="0"/>
                <a:cs typeface="Arial" charset="0"/>
              </a:rPr>
              <a:t> </a:t>
            </a:r>
            <a:r>
              <a:rPr lang="en-US" dirty="0" err="1">
                <a:latin typeface="Arial (Headings)"/>
                <a:ea typeface="Arial" charset="0"/>
                <a:cs typeface="Arial" charset="0"/>
              </a:rPr>
              <a:t>dựng</a:t>
            </a:r>
            <a:r>
              <a:rPr lang="en-US" dirty="0">
                <a:latin typeface="Arial (Headings)"/>
                <a:ea typeface="Arial" charset="0"/>
                <a:cs typeface="Arial" charset="0"/>
              </a:rPr>
              <a:t> </a:t>
            </a:r>
            <a:r>
              <a:rPr lang="en-US" dirty="0" err="1">
                <a:latin typeface="Arial (Headings)"/>
                <a:ea typeface="Arial" charset="0"/>
                <a:cs typeface="Arial" charset="0"/>
              </a:rPr>
              <a:t>công</a:t>
            </a:r>
            <a:r>
              <a:rPr lang="en-US" dirty="0">
                <a:latin typeface="Arial (Headings)"/>
                <a:ea typeface="Arial" charset="0"/>
                <a:cs typeface="Arial" charset="0"/>
              </a:rPr>
              <a:t> </a:t>
            </a:r>
            <a:r>
              <a:rPr lang="en-US" dirty="0" err="1">
                <a:latin typeface="Arial (Headings)"/>
                <a:ea typeface="Arial" charset="0"/>
                <a:cs typeface="Arial" charset="0"/>
              </a:rPr>
              <a:t>cụ</a:t>
            </a:r>
            <a:r>
              <a:rPr lang="en-US" dirty="0">
                <a:latin typeface="Arial (Headings)"/>
                <a:ea typeface="Arial" charset="0"/>
                <a:cs typeface="Arial" charset="0"/>
              </a:rPr>
              <a:t> </a:t>
            </a:r>
            <a:r>
              <a:rPr lang="en-US" dirty="0" err="1">
                <a:latin typeface="Arial (Headings)"/>
                <a:ea typeface="Arial" charset="0"/>
                <a:cs typeface="Arial" charset="0"/>
              </a:rPr>
              <a:t>hỗ</a:t>
            </a:r>
            <a:r>
              <a:rPr lang="en-US" dirty="0">
                <a:latin typeface="Arial (Headings)"/>
                <a:ea typeface="Arial" charset="0"/>
                <a:cs typeface="Arial" charset="0"/>
              </a:rPr>
              <a:t> </a:t>
            </a:r>
            <a:r>
              <a:rPr lang="en-US" dirty="0" err="1">
                <a:latin typeface="Arial (Headings)"/>
                <a:ea typeface="Arial" charset="0"/>
                <a:cs typeface="Arial" charset="0"/>
              </a:rPr>
              <a:t>trợ</a:t>
            </a:r>
            <a:r>
              <a:rPr lang="en-US" dirty="0">
                <a:latin typeface="Arial (Headings)"/>
                <a:ea typeface="Arial" charset="0"/>
                <a:cs typeface="Arial" charset="0"/>
              </a:rPr>
              <a:t> </a:t>
            </a:r>
            <a:r>
              <a:rPr lang="en-US" dirty="0" err="1">
                <a:latin typeface="Arial (Headings)"/>
                <a:ea typeface="Arial" charset="0"/>
                <a:cs typeface="Arial" charset="0"/>
              </a:rPr>
              <a:t>kiểm</a:t>
            </a:r>
            <a:r>
              <a:rPr lang="en-US" dirty="0">
                <a:latin typeface="Arial (Headings)"/>
                <a:ea typeface="Arial" charset="0"/>
                <a:cs typeface="Arial" charset="0"/>
              </a:rPr>
              <a:t> </a:t>
            </a:r>
            <a:r>
              <a:rPr lang="en-US" dirty="0" err="1">
                <a:latin typeface="Arial (Headings)"/>
                <a:ea typeface="Arial" charset="0"/>
                <a:cs typeface="Arial" charset="0"/>
              </a:rPr>
              <a:t>thử</a:t>
            </a:r>
            <a:r>
              <a:rPr lang="en-US" dirty="0">
                <a:latin typeface="Arial (Headings)"/>
                <a:ea typeface="Arial" charset="0"/>
                <a:cs typeface="Arial" charset="0"/>
              </a:rPr>
              <a:t> </a:t>
            </a:r>
            <a:r>
              <a:rPr lang="en-US" dirty="0" err="1">
                <a:latin typeface="Arial (Headings)"/>
                <a:ea typeface="Arial" charset="0"/>
                <a:cs typeface="Arial" charset="0"/>
              </a:rPr>
              <a:t>các</a:t>
            </a:r>
            <a:r>
              <a:rPr lang="en-US" dirty="0">
                <a:latin typeface="Arial (Headings)"/>
                <a:ea typeface="Arial" charset="0"/>
                <a:cs typeface="Arial" charset="0"/>
              </a:rPr>
              <a:t> </a:t>
            </a:r>
            <a:r>
              <a:rPr lang="en-US" dirty="0" err="1">
                <a:latin typeface="Arial (Headings)"/>
                <a:ea typeface="Arial" charset="0"/>
                <a:cs typeface="Arial" charset="0"/>
              </a:rPr>
              <a:t>hệ</a:t>
            </a:r>
            <a:r>
              <a:rPr lang="en-US" dirty="0">
                <a:latin typeface="Arial (Headings)"/>
                <a:ea typeface="Arial" charset="0"/>
                <a:cs typeface="Arial" charset="0"/>
              </a:rPr>
              <a:t> </a:t>
            </a:r>
            <a:r>
              <a:rPr lang="en-US" dirty="0" err="1">
                <a:latin typeface="Arial (Headings)"/>
                <a:ea typeface="Arial" charset="0"/>
                <a:cs typeface="Arial" charset="0"/>
              </a:rPr>
              <a:t>thống</a:t>
            </a:r>
            <a:r>
              <a:rPr lang="en-US" dirty="0">
                <a:latin typeface="Arial (Headings)"/>
                <a:ea typeface="Arial" charset="0"/>
                <a:cs typeface="Arial" charset="0"/>
              </a:rPr>
              <a:t> </a:t>
            </a:r>
            <a:r>
              <a:rPr lang="en-US" dirty="0" err="1">
                <a:latin typeface="Arial (Headings)"/>
                <a:ea typeface="Arial" charset="0"/>
                <a:cs typeface="Arial" charset="0"/>
              </a:rPr>
              <a:t>hướng</a:t>
            </a:r>
            <a:r>
              <a:rPr lang="en-US" dirty="0">
                <a:latin typeface="Arial (Headings)"/>
                <a:ea typeface="Arial" charset="0"/>
                <a:cs typeface="Arial" charset="0"/>
              </a:rPr>
              <a:t> </a:t>
            </a:r>
            <a:r>
              <a:rPr lang="en-US" dirty="0" err="1">
                <a:latin typeface="Arial (Headings)"/>
                <a:ea typeface="Arial" charset="0"/>
                <a:cs typeface="Arial" charset="0"/>
              </a:rPr>
              <a:t>dịch</a:t>
            </a:r>
            <a:r>
              <a:rPr lang="en-US" dirty="0">
                <a:latin typeface="Arial (Headings)"/>
                <a:ea typeface="Arial" charset="0"/>
                <a:cs typeface="Arial" charset="0"/>
              </a:rPr>
              <a:t> </a:t>
            </a:r>
            <a:r>
              <a:rPr lang="en-US" dirty="0" err="1" smtClean="0">
                <a:latin typeface="Arial (Headings)"/>
                <a:ea typeface="Arial" charset="0"/>
                <a:cs typeface="Arial" charset="0"/>
              </a:rPr>
              <a:t>vụ</a:t>
            </a:r>
            <a:endParaRPr lang="en-US" dirty="0">
              <a:latin typeface="Arial (Headings)"/>
              <a:ea typeface="Arial" charset="0"/>
              <a:cs typeface="Arial" charset="0"/>
            </a:endParaRPr>
          </a:p>
        </p:txBody>
      </p:sp>
      <p:sp>
        <p:nvSpPr>
          <p:cNvPr id="3" name="Text Placeholder 2"/>
          <p:cNvSpPr>
            <a:spLocks noGrp="1"/>
          </p:cNvSpPr>
          <p:nvPr>
            <p:ph type="body" sz="half" idx="2"/>
          </p:nvPr>
        </p:nvSpPr>
        <p:spPr>
          <a:xfrm>
            <a:off x="5400675" y="4850580"/>
            <a:ext cx="6172199" cy="1607369"/>
          </a:xfrm>
        </p:spPr>
        <p:txBody>
          <a:bodyPr>
            <a:noAutofit/>
          </a:bodyPr>
          <a:lstStyle/>
          <a:p>
            <a:r>
              <a:rPr lang="en-US" sz="2800" dirty="0" err="1">
                <a:latin typeface="Arial (Body)"/>
                <a:ea typeface="Arial" charset="0"/>
                <a:cs typeface="Arial" charset="0"/>
              </a:rPr>
              <a:t>Học</a:t>
            </a:r>
            <a:r>
              <a:rPr lang="en-US" sz="2800" dirty="0">
                <a:latin typeface="Arial (Body)"/>
                <a:ea typeface="Arial" charset="0"/>
                <a:cs typeface="Arial" charset="0"/>
              </a:rPr>
              <a:t> </a:t>
            </a:r>
            <a:r>
              <a:rPr lang="en-US" sz="2800" dirty="0" err="1">
                <a:latin typeface="Arial (Body)"/>
                <a:ea typeface="Arial" charset="0"/>
                <a:cs typeface="Arial" charset="0"/>
              </a:rPr>
              <a:t>viên</a:t>
            </a:r>
            <a:r>
              <a:rPr lang="en-US" sz="2800" dirty="0">
                <a:latin typeface="Arial (Body)"/>
                <a:ea typeface="Arial" charset="0"/>
                <a:cs typeface="Arial" charset="0"/>
              </a:rPr>
              <a:t>: </a:t>
            </a:r>
            <a:r>
              <a:rPr lang="en-US" sz="2800" dirty="0" err="1">
                <a:latin typeface="Arial (Body)"/>
                <a:ea typeface="Arial" charset="0"/>
                <a:cs typeface="Arial" charset="0"/>
              </a:rPr>
              <a:t>Đinh</a:t>
            </a:r>
            <a:r>
              <a:rPr lang="en-US" sz="2800" dirty="0">
                <a:latin typeface="Arial (Body)"/>
                <a:ea typeface="Arial" charset="0"/>
                <a:cs typeface="Arial" charset="0"/>
              </a:rPr>
              <a:t> </a:t>
            </a:r>
            <a:r>
              <a:rPr lang="en-US" sz="2800" dirty="0" err="1">
                <a:latin typeface="Arial (Body)"/>
                <a:ea typeface="Arial" charset="0"/>
                <a:cs typeface="Arial" charset="0"/>
              </a:rPr>
              <a:t>Thị</a:t>
            </a:r>
            <a:r>
              <a:rPr lang="en-US" sz="2800" dirty="0">
                <a:latin typeface="Arial (Body)"/>
                <a:ea typeface="Arial" charset="0"/>
                <a:cs typeface="Arial" charset="0"/>
              </a:rPr>
              <a:t> Loan</a:t>
            </a:r>
          </a:p>
          <a:p>
            <a:r>
              <a:rPr lang="en-US" sz="2800" dirty="0" err="1">
                <a:latin typeface="Arial (Body)"/>
                <a:ea typeface="Arial" charset="0"/>
                <a:cs typeface="Arial" charset="0"/>
              </a:rPr>
              <a:t>Khoa</a:t>
            </a:r>
            <a:r>
              <a:rPr lang="en-US" sz="2800" dirty="0">
                <a:latin typeface="Arial (Body)"/>
                <a:ea typeface="Arial" charset="0"/>
                <a:cs typeface="Arial" charset="0"/>
              </a:rPr>
              <a:t> </a:t>
            </a:r>
            <a:r>
              <a:rPr lang="en-US" sz="2800" dirty="0" err="1">
                <a:latin typeface="Arial (Body)"/>
                <a:ea typeface="Arial" charset="0"/>
                <a:cs typeface="Arial" charset="0"/>
              </a:rPr>
              <a:t>công</a:t>
            </a:r>
            <a:r>
              <a:rPr lang="en-US" sz="2800" dirty="0">
                <a:latin typeface="Arial (Body)"/>
                <a:ea typeface="Arial" charset="0"/>
                <a:cs typeface="Arial" charset="0"/>
              </a:rPr>
              <a:t> </a:t>
            </a:r>
            <a:r>
              <a:rPr lang="en-US" sz="2800" dirty="0" err="1">
                <a:latin typeface="Arial (Body)"/>
                <a:ea typeface="Arial" charset="0"/>
                <a:cs typeface="Arial" charset="0"/>
              </a:rPr>
              <a:t>nghệ</a:t>
            </a:r>
            <a:r>
              <a:rPr lang="en-US" sz="2800" dirty="0">
                <a:latin typeface="Arial (Body)"/>
                <a:ea typeface="Arial" charset="0"/>
                <a:cs typeface="Arial" charset="0"/>
              </a:rPr>
              <a:t> </a:t>
            </a:r>
            <a:r>
              <a:rPr lang="en-US" sz="2800" dirty="0" err="1">
                <a:latin typeface="Arial (Body)"/>
                <a:ea typeface="Arial" charset="0"/>
                <a:cs typeface="Arial" charset="0"/>
              </a:rPr>
              <a:t>thông</a:t>
            </a:r>
            <a:r>
              <a:rPr lang="en-US" sz="2800" dirty="0">
                <a:latin typeface="Arial (Body)"/>
                <a:ea typeface="Arial" charset="0"/>
                <a:cs typeface="Arial" charset="0"/>
              </a:rPr>
              <a:t> tin</a:t>
            </a:r>
          </a:p>
          <a:p>
            <a:r>
              <a:rPr lang="en-US" sz="2800" dirty="0" err="1">
                <a:latin typeface="Arial (Body)"/>
                <a:ea typeface="Arial" charset="0"/>
                <a:cs typeface="Arial" charset="0"/>
              </a:rPr>
              <a:t>Người</a:t>
            </a:r>
            <a:r>
              <a:rPr lang="en-US" sz="2800" dirty="0">
                <a:latin typeface="Arial (Body)"/>
                <a:ea typeface="Arial" charset="0"/>
                <a:cs typeface="Arial" charset="0"/>
              </a:rPr>
              <a:t> </a:t>
            </a:r>
            <a:r>
              <a:rPr lang="en-US" sz="2800" dirty="0" err="1">
                <a:latin typeface="Arial (Body)"/>
                <a:ea typeface="Arial" charset="0"/>
                <a:cs typeface="Arial" charset="0"/>
              </a:rPr>
              <a:t>hướng</a:t>
            </a:r>
            <a:r>
              <a:rPr lang="en-US" sz="2800" dirty="0">
                <a:latin typeface="Arial (Body)"/>
                <a:ea typeface="Arial" charset="0"/>
                <a:cs typeface="Arial" charset="0"/>
              </a:rPr>
              <a:t> </a:t>
            </a:r>
            <a:r>
              <a:rPr lang="en-US" sz="2800" dirty="0" err="1">
                <a:latin typeface="Arial (Body)"/>
                <a:ea typeface="Arial" charset="0"/>
                <a:cs typeface="Arial" charset="0"/>
              </a:rPr>
              <a:t>dẫn</a:t>
            </a:r>
            <a:r>
              <a:rPr lang="en-US" sz="2800" dirty="0">
                <a:latin typeface="Arial (Body)"/>
                <a:ea typeface="Arial" charset="0"/>
                <a:cs typeface="Arial" charset="0"/>
              </a:rPr>
              <a:t>:  TS. </a:t>
            </a:r>
            <a:r>
              <a:rPr lang="en-US" sz="2800" dirty="0" err="1" smtClean="0">
                <a:latin typeface="Arial (Body)"/>
                <a:ea typeface="Arial" charset="0"/>
                <a:cs typeface="Arial" charset="0"/>
              </a:rPr>
              <a:t>Võ</a:t>
            </a:r>
            <a:r>
              <a:rPr lang="en-US" sz="2800" dirty="0" smtClean="0">
                <a:latin typeface="Arial (Body)"/>
                <a:ea typeface="Arial" charset="0"/>
                <a:cs typeface="Arial" charset="0"/>
              </a:rPr>
              <a:t> </a:t>
            </a:r>
            <a:r>
              <a:rPr lang="en-US" sz="2800" dirty="0" err="1" smtClean="0">
                <a:latin typeface="Arial (Body)"/>
                <a:ea typeface="Arial" charset="0"/>
                <a:cs typeface="Arial" charset="0"/>
              </a:rPr>
              <a:t>Đình</a:t>
            </a:r>
            <a:r>
              <a:rPr lang="en-US" sz="2800" dirty="0" smtClean="0">
                <a:latin typeface="Arial (Body)"/>
                <a:ea typeface="Arial" charset="0"/>
                <a:cs typeface="Arial" charset="0"/>
              </a:rPr>
              <a:t> </a:t>
            </a:r>
            <a:r>
              <a:rPr lang="en-US" sz="2800" dirty="0" err="1" smtClean="0">
                <a:latin typeface="Arial (Body)"/>
                <a:ea typeface="Arial" charset="0"/>
                <a:cs typeface="Arial" charset="0"/>
              </a:rPr>
              <a:t>Hiếu</a:t>
            </a:r>
            <a:endParaRPr lang="en-US" sz="2800" dirty="0">
              <a:latin typeface="Arial (Body)"/>
              <a:ea typeface="Arial" charset="0"/>
              <a:cs typeface="Arial"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876952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latin typeface="Arial (Headings)"/>
              </a:rPr>
              <a:t>2. </a:t>
            </a:r>
            <a:r>
              <a:rPr lang="en-US" dirty="0" err="1">
                <a:latin typeface="Arial (Headings)"/>
              </a:rPr>
              <a:t>Quy</a:t>
            </a:r>
            <a:r>
              <a:rPr lang="en-US" dirty="0">
                <a:latin typeface="Arial (Headings)"/>
              </a:rPr>
              <a:t> </a:t>
            </a:r>
            <a:r>
              <a:rPr lang="en-US" dirty="0" err="1">
                <a:latin typeface="Arial (Headings)"/>
              </a:rPr>
              <a:t>trình</a:t>
            </a:r>
            <a:r>
              <a:rPr lang="en-US" dirty="0">
                <a:latin typeface="Arial (Headings)"/>
              </a:rPr>
              <a:t> </a:t>
            </a:r>
            <a:r>
              <a:rPr lang="en-US" dirty="0" err="1">
                <a:latin typeface="Arial (Headings)"/>
              </a:rPr>
              <a:t>kiểm</a:t>
            </a:r>
            <a:r>
              <a:rPr lang="en-US" dirty="0">
                <a:latin typeface="Arial (Headings)"/>
              </a:rPr>
              <a:t> </a:t>
            </a:r>
            <a:r>
              <a:rPr lang="en-US" dirty="0" err="1">
                <a:latin typeface="Arial (Headings)"/>
              </a:rPr>
              <a:t>thử</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endParaRPr lang="en-US" smtClean="0">
              <a:latin typeface="Arial" charset="0"/>
              <a:ea typeface="Arial" charset="0"/>
              <a:cs typeface="Arial" charset="0"/>
            </a:endParaRPr>
          </a:p>
          <a:p>
            <a:pPr lvl="1"/>
            <a:endParaRPr lang="en-US" smtClean="0">
              <a:latin typeface="Arial" charset="0"/>
              <a:ea typeface="Arial" charset="0"/>
              <a:cs typeface="Arial" charset="0"/>
            </a:endParaRPr>
          </a:p>
          <a:p>
            <a:pPr lvl="1"/>
            <a:endParaRPr lang="en-US">
              <a:latin typeface="Arial" charset="0"/>
              <a:ea typeface="Arial" charset="0"/>
              <a:cs typeface="Arial"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630680" y="1825625"/>
            <a:ext cx="8930640" cy="4612960"/>
          </a:xfrm>
          <a:prstGeom prst="rect">
            <a:avLst/>
          </a:prstGeom>
        </p:spPr>
      </p:pic>
    </p:spTree>
    <p:extLst>
      <p:ext uri="{BB962C8B-B14F-4D97-AF65-F5344CB8AC3E}">
        <p14:creationId xmlns:p14="http://schemas.microsoft.com/office/powerpoint/2010/main" val="11747940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vi-VN" dirty="0">
                <a:latin typeface="Arial (Headings)"/>
              </a:rPr>
              <a:t>2. </a:t>
            </a:r>
            <a:r>
              <a:rPr lang="en-US" dirty="0" err="1">
                <a:latin typeface="Arial (Headings)"/>
              </a:rPr>
              <a:t>Quy</a:t>
            </a:r>
            <a:r>
              <a:rPr lang="en-US" dirty="0">
                <a:latin typeface="Arial (Headings)"/>
              </a:rPr>
              <a:t> </a:t>
            </a:r>
            <a:r>
              <a:rPr lang="en-US" dirty="0" err="1">
                <a:latin typeface="Arial (Headings)"/>
              </a:rPr>
              <a:t>trình</a:t>
            </a:r>
            <a:r>
              <a:rPr lang="en-US" dirty="0">
                <a:latin typeface="Arial (Headings)"/>
              </a:rPr>
              <a:t> </a:t>
            </a:r>
            <a:r>
              <a:rPr lang="en-US" dirty="0" err="1">
                <a:latin typeface="Arial (Headings)"/>
              </a:rPr>
              <a:t>kiểm</a:t>
            </a:r>
            <a:r>
              <a:rPr lang="en-US" dirty="0">
                <a:latin typeface="Arial (Headings)"/>
              </a:rPr>
              <a:t> </a:t>
            </a:r>
            <a:r>
              <a:rPr lang="en-US" dirty="0" err="1">
                <a:latin typeface="Arial (Headings)"/>
              </a:rPr>
              <a:t>thử</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normAutofit lnSpcReduction="10000"/>
          </a:bodyPr>
          <a:lstStyle/>
          <a:p>
            <a:r>
              <a:rPr lang="en-US" dirty="0" smtClean="0">
                <a:latin typeface="Arial (Body)"/>
                <a:ea typeface="Arial" charset="0"/>
                <a:cs typeface="Arial" charset="0"/>
              </a:rPr>
              <a:t>CI</a:t>
            </a:r>
          </a:p>
          <a:p>
            <a:pPr lvl="1"/>
            <a:r>
              <a:rPr lang="en-US"/>
              <a:t>Continuous Intergration là phương pháp phát triển phần mềm đòi hỏi các lập trình viên trong nhóm tích hợp ứng dụng thường xuyên. </a:t>
            </a:r>
          </a:p>
          <a:p>
            <a:pPr lvl="1"/>
            <a:r>
              <a:rPr lang="en-US"/>
              <a:t>để đảm bảo mã nguồn của toàn dự án luôn dịch được và chạy đúng</a:t>
            </a:r>
          </a:p>
          <a:p>
            <a:pPr lvl="1"/>
            <a:r>
              <a:rPr lang="en-US"/>
              <a:t>Đây là một thực tiễn phát triển yêu cầu các lập trình viên tích hợp mã vào một kho lưu trữ được chia sẻ trong các khoảng thời gian đều đặn, giúp loại bỏ các vấn đề của việc tìm lỗi xảy ra trong pha lập trình.</a:t>
            </a:r>
            <a:endParaRPr lang="en-US" dirty="0">
              <a:latin typeface="Arial (Body)"/>
              <a:ea typeface="Arial" charset="0"/>
              <a:cs typeface="Arial" charset="0"/>
            </a:endParaRPr>
          </a:p>
          <a:p>
            <a:r>
              <a:rPr lang="en-US" sz="3200" dirty="0" err="1" smtClean="0">
                <a:latin typeface="Arial (Body)"/>
                <a:ea typeface="Arial" charset="0"/>
                <a:cs typeface="Arial" charset="0"/>
              </a:rPr>
              <a:t>Đặc</a:t>
            </a:r>
            <a:r>
              <a:rPr lang="en-US" sz="3200" dirty="0" smtClean="0">
                <a:latin typeface="Arial (Body)"/>
                <a:ea typeface="Arial" charset="0"/>
                <a:cs typeface="Arial" charset="0"/>
              </a:rPr>
              <a:t> </a:t>
            </a:r>
            <a:r>
              <a:rPr lang="en-US" sz="3200" dirty="0" err="1" smtClean="0">
                <a:latin typeface="Arial (Body)"/>
                <a:ea typeface="Arial" charset="0"/>
                <a:cs typeface="Arial" charset="0"/>
              </a:rPr>
              <a:t>điểm</a:t>
            </a:r>
            <a:endParaRPr lang="en-US" sz="3200" dirty="0">
              <a:latin typeface="Arial (Body)"/>
              <a:ea typeface="Arial" charset="0"/>
              <a:cs typeface="Arial" charset="0"/>
            </a:endParaRPr>
          </a:p>
          <a:p>
            <a:pPr lvl="1"/>
            <a:r>
              <a:rPr lang="en-US"/>
              <a:t> tự động cập nhật và biên dịch mã nguồn, chạy các ca kiểm thử đã được định nghĩa trước cho mỗi một commit.</a:t>
            </a:r>
            <a:r>
              <a:rPr lang="en-US">
                <a:effectLst/>
              </a:rPr>
              <a:t> </a:t>
            </a:r>
          </a:p>
          <a:p>
            <a:pPr lvl="1"/>
            <a:r>
              <a:rPr lang="en-US"/>
              <a:t>đóng gói phần mềm dễ dàng, kết hợp với các giải pháp triển khai liên tục -Continuos Delivery (CD) triển khai nhanh gọn hơn.</a:t>
            </a:r>
            <a:r>
              <a:rPr lang="en-US">
                <a:effectLst/>
              </a:rPr>
              <a:t> </a:t>
            </a:r>
            <a:endParaRPr lang="en-US" dirty="0">
              <a:latin typeface="Arial (Body)"/>
              <a:ea typeface="Arial" charset="0"/>
              <a:cs typeface="Arial"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15532544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Arial (Headings)"/>
              </a:rPr>
              <a:t>2. </a:t>
            </a:r>
            <a:r>
              <a:rPr lang="en-US" dirty="0" err="1">
                <a:latin typeface="Arial (Headings)"/>
              </a:rPr>
              <a:t>Quy</a:t>
            </a:r>
            <a:r>
              <a:rPr lang="en-US" dirty="0">
                <a:latin typeface="Arial (Headings)"/>
              </a:rPr>
              <a:t> </a:t>
            </a:r>
            <a:r>
              <a:rPr lang="en-US" dirty="0" err="1">
                <a:latin typeface="Arial (Headings)"/>
              </a:rPr>
              <a:t>trình</a:t>
            </a:r>
            <a:r>
              <a:rPr lang="en-US" dirty="0">
                <a:latin typeface="Arial (Headings)"/>
              </a:rPr>
              <a:t> </a:t>
            </a:r>
            <a:r>
              <a:rPr lang="en-US" dirty="0" err="1">
                <a:latin typeface="Arial (Headings)"/>
              </a:rPr>
              <a:t>kiểm</a:t>
            </a:r>
            <a:r>
              <a:rPr lang="en-US" dirty="0">
                <a:latin typeface="Arial (Headings)"/>
              </a:rPr>
              <a:t> </a:t>
            </a:r>
            <a:r>
              <a:rPr lang="en-US" dirty="0" err="1">
                <a:latin typeface="Arial (Headings)"/>
              </a:rPr>
              <a:t>thử</a:t>
            </a:r>
            <a:endParaRPr lang="en-US" dirty="0">
              <a:latin typeface="Calibri" charset="0"/>
              <a:ea typeface="Calibri" charset="0"/>
              <a:cs typeface="Calibri" charset="0"/>
            </a:endParaRPr>
          </a:p>
        </p:txBody>
      </p:sp>
      <p:sp>
        <p:nvSpPr>
          <p:cNvPr id="3" name="Content Placeholder 2"/>
          <p:cNvSpPr>
            <a:spLocks noGrp="1"/>
          </p:cNvSpPr>
          <p:nvPr>
            <p:ph idx="1"/>
          </p:nvPr>
        </p:nvSpPr>
        <p:spPr/>
        <p:txBody>
          <a:bodyPr/>
          <a:lstStyle/>
          <a:p>
            <a:pPr marL="0" indent="0">
              <a:buNone/>
            </a:pPr>
            <a:r>
              <a:rPr lang="en-US" dirty="0" smtClean="0">
                <a:latin typeface="Arial (Body)"/>
                <a:ea typeface="Calibri" charset="0"/>
                <a:cs typeface="Calibri" charset="0"/>
              </a:rPr>
              <a:t>2.1. </a:t>
            </a:r>
            <a:r>
              <a:rPr lang="en-US" dirty="0" err="1" smtClean="0">
                <a:latin typeface="Arial (Body)"/>
                <a:ea typeface="Calibri" charset="0"/>
                <a:cs typeface="Calibri" charset="0"/>
              </a:rPr>
              <a:t>Github</a:t>
            </a:r>
            <a:endParaRPr lang="en-US" dirty="0" smtClean="0">
              <a:latin typeface="Arial (Body)"/>
              <a:ea typeface="Calibri" charset="0"/>
              <a:cs typeface="Calibri" charset="0"/>
            </a:endParaRPr>
          </a:p>
          <a:p>
            <a:pPr marL="0" indent="0">
              <a:buNone/>
            </a:pPr>
            <a:endParaRPr lang="en-US" dirty="0" smtClean="0">
              <a:latin typeface="Arial (Body)"/>
            </a:endParaRPr>
          </a:p>
          <a:p>
            <a:pPr lvl="1"/>
            <a:r>
              <a:rPr lang="en-US" dirty="0" err="1" smtClean="0">
                <a:latin typeface="Arial (Body)"/>
              </a:rPr>
              <a:t>Quản</a:t>
            </a:r>
            <a:r>
              <a:rPr lang="en-US" dirty="0" smtClean="0">
                <a:latin typeface="Arial (Body)"/>
              </a:rPr>
              <a:t> </a:t>
            </a:r>
            <a:r>
              <a:rPr lang="en-US" dirty="0" err="1">
                <a:latin typeface="Arial (Body)"/>
              </a:rPr>
              <a:t>lý</a:t>
            </a:r>
            <a:r>
              <a:rPr lang="en-US" dirty="0">
                <a:latin typeface="Arial (Body)"/>
              </a:rPr>
              <a:t> </a:t>
            </a:r>
            <a:r>
              <a:rPr lang="en-US" dirty="0" err="1" smtClean="0">
                <a:latin typeface="Arial (Body)"/>
              </a:rPr>
              <a:t>mã</a:t>
            </a:r>
            <a:r>
              <a:rPr lang="en-US" dirty="0" smtClean="0">
                <a:latin typeface="Arial (Body)"/>
              </a:rPr>
              <a:t> </a:t>
            </a:r>
            <a:r>
              <a:rPr lang="en-US" dirty="0" err="1" smtClean="0">
                <a:latin typeface="Arial (Body)"/>
              </a:rPr>
              <a:t>nguồn</a:t>
            </a:r>
            <a:r>
              <a:rPr lang="en-US" dirty="0" smtClean="0">
                <a:latin typeface="Arial (Body)"/>
              </a:rPr>
              <a:t>, </a:t>
            </a:r>
            <a:r>
              <a:rPr lang="en-US" dirty="0" err="1">
                <a:latin typeface="Arial (Body)"/>
              </a:rPr>
              <a:t>thư</a:t>
            </a:r>
            <a:r>
              <a:rPr lang="en-US" dirty="0">
                <a:latin typeface="Arial (Body)"/>
              </a:rPr>
              <a:t> </a:t>
            </a:r>
            <a:r>
              <a:rPr lang="en-US" dirty="0" err="1">
                <a:latin typeface="Arial (Body)"/>
              </a:rPr>
              <a:t>viện</a:t>
            </a:r>
            <a:r>
              <a:rPr lang="en-US" dirty="0">
                <a:latin typeface="Arial (Body)"/>
              </a:rPr>
              <a:t> </a:t>
            </a:r>
            <a:r>
              <a:rPr lang="en-US" dirty="0" err="1" smtClean="0">
                <a:latin typeface="Arial (Body)"/>
              </a:rPr>
              <a:t>phụ</a:t>
            </a:r>
            <a:r>
              <a:rPr lang="en-US" dirty="0" smtClean="0">
                <a:latin typeface="Arial (Body)"/>
              </a:rPr>
              <a:t> </a:t>
            </a:r>
            <a:r>
              <a:rPr lang="en-US" dirty="0" err="1" smtClean="0">
                <a:latin typeface="Arial (Body)"/>
              </a:rPr>
              <a:t>thuộc</a:t>
            </a:r>
            <a:endParaRPr lang="en-US" dirty="0">
              <a:latin typeface="Arial (Body)"/>
            </a:endParaRPr>
          </a:p>
          <a:p>
            <a:pPr lvl="1"/>
            <a:r>
              <a:rPr lang="en-US" dirty="0" err="1" smtClean="0">
                <a:latin typeface="Arial (Body)"/>
              </a:rPr>
              <a:t>Dịch</a:t>
            </a:r>
            <a:r>
              <a:rPr lang="en-US" dirty="0" smtClean="0">
                <a:latin typeface="Arial (Body)"/>
              </a:rPr>
              <a:t>, </a:t>
            </a:r>
            <a:r>
              <a:rPr lang="en-US" dirty="0" err="1" smtClean="0">
                <a:latin typeface="Arial (Body)"/>
              </a:rPr>
              <a:t>chạy</a:t>
            </a:r>
            <a:r>
              <a:rPr lang="en-US" dirty="0" smtClean="0">
                <a:latin typeface="Arial (Body)"/>
              </a:rPr>
              <a:t> </a:t>
            </a:r>
            <a:r>
              <a:rPr lang="en-US" dirty="0" err="1" smtClean="0">
                <a:latin typeface="Arial (Body)"/>
              </a:rPr>
              <a:t>các</a:t>
            </a:r>
            <a:r>
              <a:rPr lang="en-US" dirty="0" smtClean="0">
                <a:latin typeface="Arial (Body)"/>
              </a:rPr>
              <a:t> ca </a:t>
            </a:r>
            <a:r>
              <a:rPr lang="en-US" dirty="0" err="1" smtClean="0">
                <a:latin typeface="Arial (Body)"/>
              </a:rPr>
              <a:t>kiểm</a:t>
            </a:r>
            <a:r>
              <a:rPr lang="en-US" dirty="0" smtClean="0">
                <a:latin typeface="Arial (Body)"/>
              </a:rPr>
              <a:t> </a:t>
            </a:r>
            <a:r>
              <a:rPr lang="en-US" dirty="0" err="1" smtClean="0">
                <a:latin typeface="Arial (Body)"/>
              </a:rPr>
              <a:t>thử</a:t>
            </a:r>
            <a:r>
              <a:rPr lang="en-US" dirty="0" smtClean="0">
                <a:latin typeface="Arial (Body)"/>
              </a:rPr>
              <a:t>, </a:t>
            </a:r>
            <a:r>
              <a:rPr lang="en-US" dirty="0" err="1" smtClean="0">
                <a:latin typeface="Arial (Body)"/>
              </a:rPr>
              <a:t>đóng</a:t>
            </a:r>
            <a:r>
              <a:rPr lang="en-US" dirty="0" smtClean="0">
                <a:latin typeface="Arial (Body)"/>
              </a:rPr>
              <a:t> </a:t>
            </a:r>
            <a:r>
              <a:rPr lang="en-US" dirty="0" err="1" smtClean="0">
                <a:latin typeface="Arial (Body)"/>
              </a:rPr>
              <a:t>gói</a:t>
            </a:r>
            <a:r>
              <a:rPr lang="en-US" dirty="0" smtClean="0">
                <a:latin typeface="Arial (Body)"/>
              </a:rPr>
              <a:t> </a:t>
            </a:r>
            <a:r>
              <a:rPr lang="en-US" dirty="0" err="1" smtClean="0">
                <a:latin typeface="Arial (Body)"/>
              </a:rPr>
              <a:t>và</a:t>
            </a:r>
            <a:r>
              <a:rPr lang="en-US" dirty="0" smtClean="0">
                <a:latin typeface="Arial (Body)"/>
              </a:rPr>
              <a:t> </a:t>
            </a:r>
            <a:r>
              <a:rPr lang="en-US" dirty="0" err="1" smtClean="0">
                <a:latin typeface="Arial (Body)"/>
              </a:rPr>
              <a:t>triển</a:t>
            </a:r>
            <a:r>
              <a:rPr lang="en-US" dirty="0" smtClean="0">
                <a:latin typeface="Arial (Body)"/>
              </a:rPr>
              <a:t> </a:t>
            </a:r>
            <a:r>
              <a:rPr lang="en-US" dirty="0" err="1" smtClean="0">
                <a:latin typeface="Arial (Body)"/>
              </a:rPr>
              <a:t>khai</a:t>
            </a:r>
            <a:endParaRPr lang="en-US" dirty="0">
              <a:latin typeface="Arial (Body)"/>
              <a:ea typeface="Calibri" charset="0"/>
              <a:cs typeface="Calibri" charset="0"/>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0692222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Arial (Headings)"/>
              </a:rPr>
              <a:t>2. </a:t>
            </a:r>
            <a:r>
              <a:rPr lang="en-US" dirty="0" err="1">
                <a:latin typeface="Arial (Headings)"/>
              </a:rPr>
              <a:t>Quy</a:t>
            </a:r>
            <a:r>
              <a:rPr lang="en-US" dirty="0">
                <a:latin typeface="Arial (Headings)"/>
              </a:rPr>
              <a:t> </a:t>
            </a:r>
            <a:r>
              <a:rPr lang="en-US" dirty="0" err="1">
                <a:latin typeface="Arial (Headings)"/>
              </a:rPr>
              <a:t>trình</a:t>
            </a:r>
            <a:r>
              <a:rPr lang="en-US" dirty="0">
                <a:latin typeface="Arial (Headings)"/>
              </a:rPr>
              <a:t> </a:t>
            </a:r>
            <a:r>
              <a:rPr lang="en-US" dirty="0" err="1">
                <a:latin typeface="Arial (Headings)"/>
              </a:rPr>
              <a:t>kiểm</a:t>
            </a:r>
            <a:r>
              <a:rPr lang="en-US" dirty="0">
                <a:latin typeface="Arial (Headings)"/>
              </a:rPr>
              <a:t> </a:t>
            </a:r>
            <a:r>
              <a:rPr lang="en-US" dirty="0" err="1">
                <a:latin typeface="Arial (Headings)"/>
              </a:rPr>
              <a:t>thử</a:t>
            </a:r>
            <a:endParaRPr lang="en-US" dirty="0">
              <a:latin typeface="Calibri" charset="0"/>
              <a:ea typeface="Calibri" charset="0"/>
              <a:cs typeface="Calibri" charset="0"/>
            </a:endParaRPr>
          </a:p>
        </p:txBody>
      </p:sp>
      <p:sp>
        <p:nvSpPr>
          <p:cNvPr id="3" name="Content Placeholder 2"/>
          <p:cNvSpPr>
            <a:spLocks noGrp="1"/>
          </p:cNvSpPr>
          <p:nvPr>
            <p:ph idx="1"/>
          </p:nvPr>
        </p:nvSpPr>
        <p:spPr/>
        <p:txBody>
          <a:bodyPr/>
          <a:lstStyle/>
          <a:p>
            <a:pPr marL="0" indent="0">
              <a:buNone/>
            </a:pPr>
            <a:r>
              <a:rPr lang="en-US" dirty="0" smtClean="0">
                <a:latin typeface="Arial (Body)"/>
                <a:ea typeface="Calibri" charset="0"/>
                <a:cs typeface="Calibri" charset="0"/>
              </a:rPr>
              <a:t>2.1. </a:t>
            </a:r>
            <a:r>
              <a:rPr lang="en-US" dirty="0" err="1" smtClean="0">
                <a:latin typeface="Arial (Body)"/>
                <a:ea typeface="Calibri" charset="0"/>
                <a:cs typeface="Calibri" charset="0"/>
              </a:rPr>
              <a:t>Sử</a:t>
            </a:r>
            <a:r>
              <a:rPr lang="en-US" dirty="0" smtClean="0">
                <a:latin typeface="Arial (Body)"/>
                <a:ea typeface="Calibri" charset="0"/>
                <a:cs typeface="Calibri" charset="0"/>
              </a:rPr>
              <a:t> </a:t>
            </a:r>
            <a:r>
              <a:rPr lang="en-US" dirty="0" err="1" smtClean="0">
                <a:latin typeface="Arial (Body)"/>
                <a:ea typeface="Calibri" charset="0"/>
                <a:cs typeface="Calibri" charset="0"/>
              </a:rPr>
              <a:t>dụng</a:t>
            </a:r>
            <a:r>
              <a:rPr lang="en-US" dirty="0" smtClean="0">
                <a:latin typeface="Arial (Body)"/>
                <a:ea typeface="Calibri" charset="0"/>
                <a:cs typeface="Calibri" charset="0"/>
              </a:rPr>
              <a:t> Maven </a:t>
            </a:r>
            <a:r>
              <a:rPr lang="en-US" dirty="0" err="1" smtClean="0">
                <a:latin typeface="Arial (Body)"/>
                <a:ea typeface="Calibri" charset="0"/>
                <a:cs typeface="Calibri" charset="0"/>
              </a:rPr>
              <a:t>để</a:t>
            </a:r>
            <a:r>
              <a:rPr lang="en-US" dirty="0" smtClean="0">
                <a:latin typeface="Arial (Body)"/>
                <a:ea typeface="Calibri" charset="0"/>
                <a:cs typeface="Calibri" charset="0"/>
              </a:rPr>
              <a:t> </a:t>
            </a:r>
            <a:r>
              <a:rPr lang="en-US" dirty="0" err="1" smtClean="0">
                <a:latin typeface="Arial (Body)"/>
                <a:ea typeface="Calibri" charset="0"/>
                <a:cs typeface="Calibri" charset="0"/>
              </a:rPr>
              <a:t>quản</a:t>
            </a:r>
            <a:r>
              <a:rPr lang="en-US" dirty="0" smtClean="0">
                <a:latin typeface="Arial (Body)"/>
                <a:ea typeface="Calibri" charset="0"/>
                <a:cs typeface="Calibri" charset="0"/>
              </a:rPr>
              <a:t> </a:t>
            </a:r>
            <a:r>
              <a:rPr lang="en-US" dirty="0" err="1" smtClean="0">
                <a:latin typeface="Arial (Body)"/>
                <a:ea typeface="Calibri" charset="0"/>
                <a:cs typeface="Calibri" charset="0"/>
              </a:rPr>
              <a:t>lý</a:t>
            </a:r>
            <a:r>
              <a:rPr lang="en-US" dirty="0" smtClean="0">
                <a:latin typeface="Arial (Body)"/>
                <a:ea typeface="Calibri" charset="0"/>
                <a:cs typeface="Calibri" charset="0"/>
              </a:rPr>
              <a:t> project</a:t>
            </a:r>
          </a:p>
          <a:p>
            <a:pPr marL="0" indent="0">
              <a:buNone/>
            </a:pPr>
            <a:r>
              <a:rPr lang="en-US" dirty="0" smtClean="0">
                <a:latin typeface="Arial (Body)"/>
              </a:rPr>
              <a:t>Maven</a:t>
            </a:r>
          </a:p>
          <a:p>
            <a:pPr lvl="1"/>
            <a:r>
              <a:rPr lang="en-US" dirty="0" err="1" smtClean="0">
                <a:latin typeface="Arial (Body)"/>
              </a:rPr>
              <a:t>Quản</a:t>
            </a:r>
            <a:r>
              <a:rPr lang="en-US" dirty="0" smtClean="0">
                <a:latin typeface="Arial (Body)"/>
              </a:rPr>
              <a:t> </a:t>
            </a:r>
            <a:r>
              <a:rPr lang="en-US" dirty="0" err="1">
                <a:latin typeface="Arial (Body)"/>
              </a:rPr>
              <a:t>lý</a:t>
            </a:r>
            <a:r>
              <a:rPr lang="en-US" dirty="0">
                <a:latin typeface="Arial (Body)"/>
              </a:rPr>
              <a:t> </a:t>
            </a:r>
            <a:r>
              <a:rPr lang="en-US" dirty="0" err="1" smtClean="0">
                <a:latin typeface="Arial (Body)"/>
              </a:rPr>
              <a:t>mã</a:t>
            </a:r>
            <a:r>
              <a:rPr lang="en-US" dirty="0" smtClean="0">
                <a:latin typeface="Arial (Body)"/>
              </a:rPr>
              <a:t> </a:t>
            </a:r>
            <a:r>
              <a:rPr lang="en-US" dirty="0" err="1" smtClean="0">
                <a:latin typeface="Arial (Body)"/>
              </a:rPr>
              <a:t>nguồn</a:t>
            </a:r>
            <a:r>
              <a:rPr lang="en-US" dirty="0" smtClean="0">
                <a:latin typeface="Arial (Body)"/>
              </a:rPr>
              <a:t>, </a:t>
            </a:r>
            <a:r>
              <a:rPr lang="en-US" dirty="0" err="1">
                <a:latin typeface="Arial (Body)"/>
              </a:rPr>
              <a:t>thư</a:t>
            </a:r>
            <a:r>
              <a:rPr lang="en-US" dirty="0">
                <a:latin typeface="Arial (Body)"/>
              </a:rPr>
              <a:t> </a:t>
            </a:r>
            <a:r>
              <a:rPr lang="en-US" dirty="0" err="1">
                <a:latin typeface="Arial (Body)"/>
              </a:rPr>
              <a:t>viện</a:t>
            </a:r>
            <a:r>
              <a:rPr lang="en-US" dirty="0">
                <a:latin typeface="Arial (Body)"/>
              </a:rPr>
              <a:t> </a:t>
            </a:r>
            <a:r>
              <a:rPr lang="en-US" dirty="0" err="1" smtClean="0">
                <a:latin typeface="Arial (Body)"/>
              </a:rPr>
              <a:t>phụ</a:t>
            </a:r>
            <a:r>
              <a:rPr lang="en-US" dirty="0" smtClean="0">
                <a:latin typeface="Arial (Body)"/>
              </a:rPr>
              <a:t> </a:t>
            </a:r>
            <a:r>
              <a:rPr lang="en-US" dirty="0" err="1" smtClean="0">
                <a:latin typeface="Arial (Body)"/>
              </a:rPr>
              <a:t>thuộc</a:t>
            </a:r>
            <a:endParaRPr lang="en-US" dirty="0">
              <a:latin typeface="Arial (Body)"/>
            </a:endParaRPr>
          </a:p>
          <a:p>
            <a:pPr lvl="1"/>
            <a:r>
              <a:rPr lang="en-US" dirty="0" err="1" smtClean="0">
                <a:latin typeface="Arial (Body)"/>
              </a:rPr>
              <a:t>Dịch</a:t>
            </a:r>
            <a:r>
              <a:rPr lang="en-US" dirty="0" smtClean="0">
                <a:latin typeface="Arial (Body)"/>
              </a:rPr>
              <a:t>, </a:t>
            </a:r>
            <a:r>
              <a:rPr lang="en-US" dirty="0" err="1" smtClean="0">
                <a:latin typeface="Arial (Body)"/>
              </a:rPr>
              <a:t>chạy</a:t>
            </a:r>
            <a:r>
              <a:rPr lang="en-US" dirty="0" smtClean="0">
                <a:latin typeface="Arial (Body)"/>
              </a:rPr>
              <a:t> </a:t>
            </a:r>
            <a:r>
              <a:rPr lang="en-US" dirty="0" err="1" smtClean="0">
                <a:latin typeface="Arial (Body)"/>
              </a:rPr>
              <a:t>các</a:t>
            </a:r>
            <a:r>
              <a:rPr lang="en-US" dirty="0" smtClean="0">
                <a:latin typeface="Arial (Body)"/>
              </a:rPr>
              <a:t> ca </a:t>
            </a:r>
            <a:r>
              <a:rPr lang="en-US" dirty="0" err="1" smtClean="0">
                <a:latin typeface="Arial (Body)"/>
              </a:rPr>
              <a:t>kiểm</a:t>
            </a:r>
            <a:r>
              <a:rPr lang="en-US" dirty="0" smtClean="0">
                <a:latin typeface="Arial (Body)"/>
              </a:rPr>
              <a:t> </a:t>
            </a:r>
            <a:r>
              <a:rPr lang="en-US" dirty="0" err="1" smtClean="0">
                <a:latin typeface="Arial (Body)"/>
              </a:rPr>
              <a:t>thử</a:t>
            </a:r>
            <a:r>
              <a:rPr lang="en-US" dirty="0" smtClean="0">
                <a:latin typeface="Arial (Body)"/>
              </a:rPr>
              <a:t>, </a:t>
            </a:r>
            <a:r>
              <a:rPr lang="en-US" dirty="0" err="1" smtClean="0">
                <a:latin typeface="Arial (Body)"/>
              </a:rPr>
              <a:t>đóng</a:t>
            </a:r>
            <a:r>
              <a:rPr lang="en-US" dirty="0" smtClean="0">
                <a:latin typeface="Arial (Body)"/>
              </a:rPr>
              <a:t> </a:t>
            </a:r>
            <a:r>
              <a:rPr lang="en-US" dirty="0" err="1" smtClean="0">
                <a:latin typeface="Arial (Body)"/>
              </a:rPr>
              <a:t>gói</a:t>
            </a:r>
            <a:r>
              <a:rPr lang="en-US" dirty="0" smtClean="0">
                <a:latin typeface="Arial (Body)"/>
              </a:rPr>
              <a:t> </a:t>
            </a:r>
            <a:r>
              <a:rPr lang="en-US" dirty="0" err="1" smtClean="0">
                <a:latin typeface="Arial (Body)"/>
              </a:rPr>
              <a:t>và</a:t>
            </a:r>
            <a:r>
              <a:rPr lang="en-US" dirty="0" smtClean="0">
                <a:latin typeface="Arial (Body)"/>
              </a:rPr>
              <a:t> </a:t>
            </a:r>
            <a:r>
              <a:rPr lang="en-US" dirty="0" err="1" smtClean="0">
                <a:latin typeface="Arial (Body)"/>
              </a:rPr>
              <a:t>triển</a:t>
            </a:r>
            <a:r>
              <a:rPr lang="en-US" dirty="0" smtClean="0">
                <a:latin typeface="Arial (Body)"/>
              </a:rPr>
              <a:t> </a:t>
            </a:r>
            <a:r>
              <a:rPr lang="en-US" dirty="0" err="1" smtClean="0">
                <a:latin typeface="Arial (Body)"/>
              </a:rPr>
              <a:t>khai</a:t>
            </a:r>
            <a:endParaRPr lang="en-US" dirty="0">
              <a:latin typeface="Arial (Body)"/>
              <a:ea typeface="Calibri" charset="0"/>
              <a:cs typeface="Calibri" charset="0"/>
            </a:endParaRPr>
          </a:p>
        </p:txBody>
      </p:sp>
      <p:pic>
        <p:nvPicPr>
          <p:cNvPr id="4" name="Picture 3" descr="https://lh3.googleusercontent.com/Jvh9Sn8Sime--lS3UyKspnZGOHSkHbLXEwKQaTo_vKLk3V9pDTm0UzVrLfCWaKe82A6CuAR6QNu59Qy0mEXloWVDOt5P-4CLBguOS5RAyXHx6MGH8bKEAjyyP9oVUBRM7oao5z4u"/>
          <p:cNvPicPr/>
          <p:nvPr/>
        </p:nvPicPr>
        <p:blipFill>
          <a:blip r:embed="rId2">
            <a:extLst>
              <a:ext uri="{28A0092B-C50C-407E-A947-70E740481C1C}">
                <a14:useLocalDpi xmlns:a14="http://schemas.microsoft.com/office/drawing/2010/main" val="0"/>
              </a:ext>
            </a:extLst>
          </a:blip>
          <a:srcRect/>
          <a:stretch>
            <a:fillRect/>
          </a:stretch>
        </p:blipFill>
        <p:spPr bwMode="auto">
          <a:xfrm>
            <a:off x="3105786" y="3680463"/>
            <a:ext cx="5694680" cy="2154555"/>
          </a:xfrm>
          <a:prstGeom prst="rect">
            <a:avLst/>
          </a:prstGeom>
          <a:noFill/>
          <a:ln>
            <a:noFill/>
          </a:ln>
        </p:spPr>
      </p:pic>
      <p:sp>
        <p:nvSpPr>
          <p:cNvPr id="5" name="Slide Number Placeholder 4"/>
          <p:cNvSpPr>
            <a:spLocks noGrp="1"/>
          </p:cNvSpPr>
          <p:nvPr>
            <p:ph type="sldNum" sz="quarter" idx="12"/>
          </p:nvPr>
        </p:nvSpPr>
        <p:spPr/>
        <p:txBody>
          <a:bodyPr/>
          <a:lstStyle/>
          <a:p>
            <a:fld id="{6D22F896-40B5-4ADD-8801-0D06FADFA095}" type="slidenum">
              <a:rPr lang="en-US" smtClean="0"/>
              <a:t>13</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036" y="1690688"/>
            <a:ext cx="1655764" cy="418811"/>
          </a:xfrm>
          <a:prstGeom prst="rect">
            <a:avLst/>
          </a:prstGeom>
        </p:spPr>
      </p:pic>
    </p:spTree>
    <p:extLst>
      <p:ext uri="{BB962C8B-B14F-4D97-AF65-F5344CB8AC3E}">
        <p14:creationId xmlns:p14="http://schemas.microsoft.com/office/powerpoint/2010/main" val="4047206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Arial (Headings)"/>
              </a:rPr>
              <a:t>2. </a:t>
            </a:r>
            <a:r>
              <a:rPr lang="en-US" dirty="0" err="1">
                <a:latin typeface="Arial (Headings)"/>
              </a:rPr>
              <a:t>Quy</a:t>
            </a:r>
            <a:r>
              <a:rPr lang="en-US" dirty="0">
                <a:latin typeface="Arial (Headings)"/>
              </a:rPr>
              <a:t> </a:t>
            </a:r>
            <a:r>
              <a:rPr lang="en-US" dirty="0" err="1">
                <a:latin typeface="Arial (Headings)"/>
              </a:rPr>
              <a:t>trình</a:t>
            </a:r>
            <a:r>
              <a:rPr lang="en-US" dirty="0">
                <a:latin typeface="Arial (Headings)"/>
              </a:rPr>
              <a:t> </a:t>
            </a:r>
            <a:r>
              <a:rPr lang="en-US" dirty="0" err="1">
                <a:latin typeface="Arial (Headings)"/>
              </a:rPr>
              <a:t>kiểm</a:t>
            </a:r>
            <a:r>
              <a:rPr lang="en-US" dirty="0">
                <a:latin typeface="Arial (Headings)"/>
              </a:rPr>
              <a:t> </a:t>
            </a:r>
            <a:r>
              <a:rPr lang="en-US" dirty="0" err="1">
                <a:latin typeface="Arial (Headings)"/>
              </a:rPr>
              <a:t>thử</a:t>
            </a:r>
            <a:endParaRPr lang="en-US" dirty="0">
              <a:latin typeface="Calibri" charset="0"/>
              <a:ea typeface="Calibri" charset="0"/>
              <a:cs typeface="Calibri" charset="0"/>
            </a:endParaRPr>
          </a:p>
        </p:txBody>
      </p:sp>
      <p:sp>
        <p:nvSpPr>
          <p:cNvPr id="3" name="Content Placeholder 2"/>
          <p:cNvSpPr>
            <a:spLocks noGrp="1"/>
          </p:cNvSpPr>
          <p:nvPr>
            <p:ph idx="1"/>
          </p:nvPr>
        </p:nvSpPr>
        <p:spPr/>
        <p:txBody>
          <a:bodyPr/>
          <a:lstStyle/>
          <a:p>
            <a:pPr marL="0" indent="0">
              <a:buNone/>
            </a:pPr>
            <a:r>
              <a:rPr lang="en-US" dirty="0" smtClean="0">
                <a:latin typeface="Arial (Body)"/>
                <a:ea typeface="Calibri" charset="0"/>
                <a:cs typeface="Calibri" charset="0"/>
              </a:rPr>
              <a:t>2.2. </a:t>
            </a:r>
            <a:r>
              <a:rPr lang="en-US" dirty="0" err="1" smtClean="0">
                <a:latin typeface="Arial (Body)"/>
                <a:ea typeface="Calibri" charset="0"/>
                <a:cs typeface="Calibri" charset="0"/>
              </a:rPr>
              <a:t>Tích</a:t>
            </a:r>
            <a:r>
              <a:rPr lang="en-US" dirty="0" smtClean="0">
                <a:latin typeface="Arial (Body)"/>
                <a:ea typeface="Calibri" charset="0"/>
                <a:cs typeface="Calibri" charset="0"/>
              </a:rPr>
              <a:t> </a:t>
            </a:r>
            <a:r>
              <a:rPr lang="en-US" dirty="0" err="1" smtClean="0">
                <a:latin typeface="Arial (Body)"/>
                <a:ea typeface="Calibri" charset="0"/>
                <a:cs typeface="Calibri" charset="0"/>
              </a:rPr>
              <a:t>hợp</a:t>
            </a:r>
            <a:r>
              <a:rPr lang="en-US" dirty="0" smtClean="0">
                <a:latin typeface="Arial (Body)"/>
                <a:ea typeface="Calibri" charset="0"/>
                <a:cs typeface="Calibri" charset="0"/>
              </a:rPr>
              <a:t> </a:t>
            </a:r>
            <a:r>
              <a:rPr lang="en-US" dirty="0" err="1" smtClean="0">
                <a:latin typeface="Arial (Body)"/>
                <a:ea typeface="Calibri" charset="0"/>
                <a:cs typeface="Calibri" charset="0"/>
              </a:rPr>
              <a:t>với</a:t>
            </a:r>
            <a:r>
              <a:rPr lang="en-US" dirty="0" smtClean="0">
                <a:latin typeface="Arial (Body)"/>
                <a:ea typeface="Calibri" charset="0"/>
                <a:cs typeface="Calibri" charset="0"/>
              </a:rPr>
              <a:t> Jenkins</a:t>
            </a:r>
          </a:p>
          <a:p>
            <a:pPr marL="0" indent="0">
              <a:buNone/>
            </a:pPr>
            <a:r>
              <a:rPr lang="en-US" dirty="0" smtClean="0">
                <a:latin typeface="Arial (Body)"/>
              </a:rPr>
              <a:t>Jenkins:</a:t>
            </a:r>
          </a:p>
          <a:p>
            <a:pPr lvl="1"/>
            <a:r>
              <a:rPr lang="en-US" dirty="0" err="1" smtClean="0">
                <a:latin typeface="Arial (Body)"/>
              </a:rPr>
              <a:t>Công</a:t>
            </a:r>
            <a:r>
              <a:rPr lang="en-US" dirty="0" smtClean="0">
                <a:latin typeface="Arial (Body)"/>
              </a:rPr>
              <a:t> </a:t>
            </a:r>
            <a:r>
              <a:rPr lang="en-US" dirty="0" err="1">
                <a:latin typeface="Arial (Body)"/>
              </a:rPr>
              <a:t>cụ</a:t>
            </a:r>
            <a:r>
              <a:rPr lang="en-US" dirty="0">
                <a:latin typeface="Arial (Body)"/>
              </a:rPr>
              <a:t> </a:t>
            </a:r>
            <a:r>
              <a:rPr lang="en-US" dirty="0" err="1">
                <a:latin typeface="Arial (Body)"/>
              </a:rPr>
              <a:t>tích</a:t>
            </a:r>
            <a:r>
              <a:rPr lang="en-US" dirty="0">
                <a:latin typeface="Arial (Body)"/>
              </a:rPr>
              <a:t> </a:t>
            </a:r>
            <a:r>
              <a:rPr lang="en-US" dirty="0" err="1" smtClean="0">
                <a:latin typeface="Arial (Body)"/>
              </a:rPr>
              <a:t>hợp</a:t>
            </a:r>
            <a:r>
              <a:rPr lang="en-US" dirty="0" smtClean="0">
                <a:latin typeface="Arial (Body)"/>
              </a:rPr>
              <a:t> </a:t>
            </a:r>
            <a:r>
              <a:rPr lang="en-US" dirty="0" err="1" smtClean="0">
                <a:latin typeface="Arial (Body)"/>
              </a:rPr>
              <a:t>mã</a:t>
            </a:r>
            <a:r>
              <a:rPr lang="en-US" dirty="0" smtClean="0">
                <a:latin typeface="Arial (Body)"/>
              </a:rPr>
              <a:t> </a:t>
            </a:r>
            <a:r>
              <a:rPr lang="en-US" dirty="0" err="1">
                <a:latin typeface="Arial (Body)"/>
              </a:rPr>
              <a:t>nguồn</a:t>
            </a:r>
            <a:r>
              <a:rPr lang="en-US" dirty="0">
                <a:latin typeface="Arial (Body)"/>
              </a:rPr>
              <a:t> </a:t>
            </a:r>
            <a:r>
              <a:rPr lang="en-US" dirty="0" err="1" smtClean="0">
                <a:latin typeface="Arial (Body)"/>
              </a:rPr>
              <a:t>mở</a:t>
            </a:r>
            <a:r>
              <a:rPr lang="en-US" dirty="0" smtClean="0">
                <a:latin typeface="Arial (Body)"/>
              </a:rPr>
              <a:t> </a:t>
            </a:r>
            <a:r>
              <a:rPr lang="en-US" dirty="0" err="1">
                <a:latin typeface="Arial (Body)"/>
              </a:rPr>
              <a:t>nền</a:t>
            </a:r>
            <a:r>
              <a:rPr lang="en-US" dirty="0">
                <a:latin typeface="Arial (Body)"/>
              </a:rPr>
              <a:t> </a:t>
            </a:r>
            <a:r>
              <a:rPr lang="en-US" dirty="0" err="1">
                <a:latin typeface="Arial (Body)"/>
              </a:rPr>
              <a:t>tảng</a:t>
            </a:r>
            <a:r>
              <a:rPr lang="en-US" dirty="0">
                <a:latin typeface="Arial (Body)"/>
              </a:rPr>
              <a:t> </a:t>
            </a:r>
            <a:r>
              <a:rPr lang="en-US" dirty="0" smtClean="0">
                <a:latin typeface="Arial (Body)"/>
              </a:rPr>
              <a:t>java</a:t>
            </a:r>
          </a:p>
          <a:p>
            <a:pPr lvl="1"/>
            <a:r>
              <a:rPr lang="en-US" dirty="0" err="1" smtClean="0">
                <a:latin typeface="Arial (Body)"/>
              </a:rPr>
              <a:t>Môi</a:t>
            </a:r>
            <a:r>
              <a:rPr lang="en-US" dirty="0" smtClean="0">
                <a:latin typeface="Arial (Body)"/>
              </a:rPr>
              <a:t> </a:t>
            </a:r>
            <a:r>
              <a:rPr lang="en-US" dirty="0" err="1" smtClean="0">
                <a:latin typeface="Arial (Body)"/>
              </a:rPr>
              <a:t>trường</a:t>
            </a:r>
            <a:r>
              <a:rPr lang="en-US" dirty="0" smtClean="0">
                <a:latin typeface="Arial (Body)"/>
              </a:rPr>
              <a:t>: Windows</a:t>
            </a:r>
            <a:r>
              <a:rPr lang="en-US" dirty="0">
                <a:latin typeface="Arial (Body)"/>
              </a:rPr>
              <a:t>, Linux, Mac OS </a:t>
            </a:r>
            <a:r>
              <a:rPr lang="en-US" dirty="0" err="1">
                <a:latin typeface="Arial (Body)"/>
              </a:rPr>
              <a:t>và</a:t>
            </a:r>
            <a:r>
              <a:rPr lang="en-US" dirty="0">
                <a:latin typeface="Arial (Body)"/>
              </a:rPr>
              <a:t> Solaris</a:t>
            </a:r>
            <a:endParaRPr lang="en-US" dirty="0" smtClean="0">
              <a:latin typeface="Arial (Body)"/>
            </a:endParaRPr>
          </a:p>
          <a:p>
            <a:pPr marL="0" indent="0">
              <a:buNone/>
            </a:pPr>
            <a:r>
              <a:rPr lang="en-US" dirty="0" err="1" smtClean="0">
                <a:latin typeface="Arial (Body)"/>
              </a:rPr>
              <a:t>Chức</a:t>
            </a:r>
            <a:r>
              <a:rPr lang="en-US" dirty="0" smtClean="0">
                <a:latin typeface="Arial (Body)"/>
              </a:rPr>
              <a:t> </a:t>
            </a:r>
            <a:r>
              <a:rPr lang="en-US" dirty="0" err="1" smtClean="0">
                <a:latin typeface="Arial (Body)"/>
              </a:rPr>
              <a:t>năng</a:t>
            </a:r>
            <a:r>
              <a:rPr lang="en-US" dirty="0" smtClean="0">
                <a:latin typeface="Arial (Body)"/>
              </a:rPr>
              <a:t>:</a:t>
            </a:r>
          </a:p>
          <a:p>
            <a:pPr lvl="1"/>
            <a:r>
              <a:rPr lang="en-US" dirty="0" err="1" smtClean="0">
                <a:latin typeface="Arial (Body)"/>
              </a:rPr>
              <a:t>Quản</a:t>
            </a:r>
            <a:r>
              <a:rPr lang="en-US" dirty="0" smtClean="0">
                <a:latin typeface="Arial (Body)"/>
              </a:rPr>
              <a:t> </a:t>
            </a:r>
            <a:r>
              <a:rPr lang="en-US" dirty="0" err="1">
                <a:latin typeface="Arial (Body)"/>
              </a:rPr>
              <a:t>lý</a:t>
            </a:r>
            <a:r>
              <a:rPr lang="en-US" dirty="0">
                <a:latin typeface="Arial (Body)"/>
              </a:rPr>
              <a:t>, </a:t>
            </a:r>
            <a:r>
              <a:rPr lang="en-US" dirty="0" err="1">
                <a:latin typeface="Arial (Body)"/>
              </a:rPr>
              <a:t>giám</a:t>
            </a:r>
            <a:r>
              <a:rPr lang="en-US" dirty="0">
                <a:latin typeface="Arial (Body)"/>
              </a:rPr>
              <a:t> </a:t>
            </a:r>
            <a:r>
              <a:rPr lang="en-US" dirty="0" err="1">
                <a:latin typeface="Arial (Body)"/>
              </a:rPr>
              <a:t>sát</a:t>
            </a:r>
            <a:r>
              <a:rPr lang="en-US" dirty="0">
                <a:latin typeface="Arial (Body)"/>
              </a:rPr>
              <a:t> </a:t>
            </a:r>
            <a:r>
              <a:rPr lang="en-US" dirty="0" err="1">
                <a:latin typeface="Arial (Body)"/>
              </a:rPr>
              <a:t>các</a:t>
            </a:r>
            <a:r>
              <a:rPr lang="en-US" dirty="0">
                <a:latin typeface="Arial (Body)"/>
              </a:rPr>
              <a:t> </a:t>
            </a:r>
            <a:r>
              <a:rPr lang="en-US" dirty="0" err="1">
                <a:latin typeface="Arial (Body)"/>
              </a:rPr>
              <a:t>tác</a:t>
            </a:r>
            <a:r>
              <a:rPr lang="en-US" dirty="0">
                <a:latin typeface="Arial (Body)"/>
              </a:rPr>
              <a:t> </a:t>
            </a:r>
            <a:r>
              <a:rPr lang="en-US" dirty="0" err="1">
                <a:latin typeface="Arial (Body)"/>
              </a:rPr>
              <a:t>vụ</a:t>
            </a:r>
            <a:r>
              <a:rPr lang="en-US" dirty="0">
                <a:latin typeface="Arial (Body)"/>
              </a:rPr>
              <a:t> </a:t>
            </a:r>
            <a:r>
              <a:rPr lang="en-US" dirty="0" err="1">
                <a:latin typeface="Arial (Body)"/>
              </a:rPr>
              <a:t>trong</a:t>
            </a:r>
            <a:r>
              <a:rPr lang="en-US" dirty="0">
                <a:latin typeface="Arial (Body)"/>
              </a:rPr>
              <a:t> </a:t>
            </a:r>
            <a:r>
              <a:rPr lang="en-US" dirty="0" err="1">
                <a:latin typeface="Arial (Body)"/>
              </a:rPr>
              <a:t>quá</a:t>
            </a:r>
            <a:r>
              <a:rPr lang="en-US" dirty="0">
                <a:latin typeface="Arial (Body)"/>
              </a:rPr>
              <a:t> </a:t>
            </a:r>
            <a:r>
              <a:rPr lang="en-US" dirty="0" err="1">
                <a:latin typeface="Arial (Body)"/>
              </a:rPr>
              <a:t>trình</a:t>
            </a:r>
            <a:r>
              <a:rPr lang="en-US" dirty="0">
                <a:latin typeface="Arial (Body)"/>
              </a:rPr>
              <a:t> </a:t>
            </a:r>
            <a:r>
              <a:rPr lang="en-US" dirty="0" err="1">
                <a:latin typeface="Arial (Body)"/>
              </a:rPr>
              <a:t>phát</a:t>
            </a:r>
            <a:r>
              <a:rPr lang="en-US" dirty="0">
                <a:latin typeface="Arial (Body)"/>
              </a:rPr>
              <a:t> </a:t>
            </a:r>
            <a:r>
              <a:rPr lang="en-US" dirty="0" err="1">
                <a:latin typeface="Arial (Body)"/>
              </a:rPr>
              <a:t>triển</a:t>
            </a:r>
            <a:r>
              <a:rPr lang="en-US" dirty="0">
                <a:latin typeface="Arial (Body)"/>
              </a:rPr>
              <a:t> </a:t>
            </a:r>
            <a:r>
              <a:rPr lang="en-US" dirty="0" err="1">
                <a:latin typeface="Arial (Body)"/>
              </a:rPr>
              <a:t>ứng</a:t>
            </a:r>
            <a:r>
              <a:rPr lang="en-US" dirty="0">
                <a:latin typeface="Arial (Body)"/>
              </a:rPr>
              <a:t> </a:t>
            </a:r>
            <a:r>
              <a:rPr lang="en-US" dirty="0" err="1" smtClean="0">
                <a:latin typeface="Arial (Body)"/>
              </a:rPr>
              <a:t>dụng</a:t>
            </a:r>
            <a:endParaRPr lang="en-US" dirty="0" smtClean="0">
              <a:latin typeface="Arial (Body)"/>
            </a:endParaRPr>
          </a:p>
          <a:p>
            <a:pPr lvl="1"/>
            <a:r>
              <a:rPr lang="en-US" dirty="0" err="1" smtClean="0">
                <a:latin typeface="Arial (Body)"/>
              </a:rPr>
              <a:t>Lấy</a:t>
            </a:r>
            <a:r>
              <a:rPr lang="en-US" dirty="0" smtClean="0">
                <a:latin typeface="Arial (Body)"/>
              </a:rPr>
              <a:t> </a:t>
            </a:r>
            <a:r>
              <a:rPr lang="en-US" dirty="0" err="1">
                <a:latin typeface="Arial (Body)"/>
              </a:rPr>
              <a:t>mã</a:t>
            </a:r>
            <a:r>
              <a:rPr lang="en-US" dirty="0">
                <a:latin typeface="Arial (Body)"/>
              </a:rPr>
              <a:t> </a:t>
            </a:r>
            <a:r>
              <a:rPr lang="en-US" dirty="0" err="1">
                <a:latin typeface="Arial (Body)"/>
              </a:rPr>
              <a:t>nguồn</a:t>
            </a:r>
            <a:r>
              <a:rPr lang="en-US" dirty="0">
                <a:latin typeface="Arial (Body)"/>
              </a:rPr>
              <a:t> </a:t>
            </a:r>
            <a:r>
              <a:rPr lang="en-US" dirty="0" err="1">
                <a:latin typeface="Arial (Body)"/>
              </a:rPr>
              <a:t>từ</a:t>
            </a:r>
            <a:r>
              <a:rPr lang="en-US" dirty="0">
                <a:latin typeface="Arial (Body)"/>
              </a:rPr>
              <a:t> </a:t>
            </a:r>
            <a:r>
              <a:rPr lang="en-US" dirty="0" smtClean="0">
                <a:latin typeface="Arial (Body)"/>
              </a:rPr>
              <a:t>SVN/</a:t>
            </a:r>
            <a:r>
              <a:rPr lang="en-US" dirty="0" err="1" smtClean="0">
                <a:latin typeface="Arial (Body)"/>
              </a:rPr>
              <a:t>git</a:t>
            </a:r>
            <a:endParaRPr lang="en-US" dirty="0" smtClean="0">
              <a:latin typeface="Arial (Body)"/>
            </a:endParaRPr>
          </a:p>
          <a:p>
            <a:pPr lvl="1"/>
            <a:r>
              <a:rPr lang="en-US" dirty="0" err="1" smtClean="0">
                <a:latin typeface="Arial (Body)"/>
              </a:rPr>
              <a:t>Kiểm</a:t>
            </a:r>
            <a:r>
              <a:rPr lang="en-US" dirty="0" smtClean="0">
                <a:latin typeface="Arial (Body)"/>
              </a:rPr>
              <a:t> </a:t>
            </a:r>
            <a:r>
              <a:rPr lang="en-US" dirty="0" err="1">
                <a:latin typeface="Arial (Body)"/>
              </a:rPr>
              <a:t>tra</a:t>
            </a:r>
            <a:r>
              <a:rPr lang="en-US" dirty="0">
                <a:latin typeface="Arial (Body)"/>
              </a:rPr>
              <a:t>, </a:t>
            </a:r>
            <a:r>
              <a:rPr lang="en-US" dirty="0" err="1" smtClean="0">
                <a:latin typeface="Arial (Body)"/>
              </a:rPr>
              <a:t>dịch</a:t>
            </a:r>
            <a:endParaRPr lang="en-US" dirty="0" smtClean="0">
              <a:latin typeface="Arial (Body)"/>
            </a:endParaRPr>
          </a:p>
          <a:p>
            <a:pPr lvl="1"/>
            <a:r>
              <a:rPr lang="en-US" dirty="0" err="1" smtClean="0">
                <a:latin typeface="Arial (Body)"/>
              </a:rPr>
              <a:t>Đóng</a:t>
            </a:r>
            <a:r>
              <a:rPr lang="en-US" dirty="0" smtClean="0">
                <a:latin typeface="Arial (Body)"/>
              </a:rPr>
              <a:t> </a:t>
            </a:r>
            <a:r>
              <a:rPr lang="en-US" dirty="0" err="1">
                <a:latin typeface="Arial (Body)"/>
              </a:rPr>
              <a:t>gói</a:t>
            </a:r>
            <a:r>
              <a:rPr lang="en-US" dirty="0">
                <a:latin typeface="Arial (Body)"/>
              </a:rPr>
              <a:t> </a:t>
            </a:r>
            <a:r>
              <a:rPr lang="en-US" dirty="0" err="1">
                <a:latin typeface="Arial (Body)"/>
              </a:rPr>
              <a:t>và</a:t>
            </a:r>
            <a:r>
              <a:rPr lang="en-US" dirty="0">
                <a:latin typeface="Arial (Body)"/>
              </a:rPr>
              <a:t> </a:t>
            </a:r>
            <a:r>
              <a:rPr lang="en-US" dirty="0" err="1">
                <a:latin typeface="Arial (Body)"/>
              </a:rPr>
              <a:t>triển</a:t>
            </a:r>
            <a:r>
              <a:rPr lang="en-US" dirty="0">
                <a:latin typeface="Arial (Body)"/>
              </a:rPr>
              <a:t> </a:t>
            </a:r>
            <a:r>
              <a:rPr lang="en-US" dirty="0" err="1">
                <a:latin typeface="Arial (Body)"/>
              </a:rPr>
              <a:t>khai</a:t>
            </a:r>
            <a:r>
              <a:rPr lang="en-US" dirty="0">
                <a:latin typeface="Arial (Body)"/>
              </a:rPr>
              <a:t> </a:t>
            </a:r>
            <a:r>
              <a:rPr lang="en-US" dirty="0" err="1">
                <a:latin typeface="Arial (Body)"/>
              </a:rPr>
              <a:t>ứng</a:t>
            </a:r>
            <a:r>
              <a:rPr lang="en-US" dirty="0">
                <a:latin typeface="Arial (Body)"/>
              </a:rPr>
              <a:t> </a:t>
            </a:r>
            <a:r>
              <a:rPr lang="en-US" dirty="0" err="1">
                <a:latin typeface="Arial (Body)"/>
              </a:rPr>
              <a:t>dụng</a:t>
            </a:r>
            <a:r>
              <a:rPr lang="en-US" dirty="0">
                <a:latin typeface="Arial (Body)"/>
              </a:rPr>
              <a:t> </a:t>
            </a:r>
            <a:r>
              <a:rPr lang="en-US" dirty="0" err="1">
                <a:latin typeface="Arial (Body)"/>
              </a:rPr>
              <a:t>lên</a:t>
            </a:r>
            <a:r>
              <a:rPr lang="en-US" dirty="0">
                <a:latin typeface="Arial (Body)"/>
              </a:rPr>
              <a:t> </a:t>
            </a:r>
            <a:r>
              <a:rPr lang="en-US" dirty="0" err="1">
                <a:latin typeface="Arial (Body)"/>
              </a:rPr>
              <a:t>môi</a:t>
            </a:r>
            <a:r>
              <a:rPr lang="en-US" dirty="0">
                <a:latin typeface="Arial (Body)"/>
              </a:rPr>
              <a:t> </a:t>
            </a:r>
            <a:r>
              <a:rPr lang="en-US" dirty="0" err="1">
                <a:latin typeface="Arial (Body)"/>
              </a:rPr>
              <a:t>trường</a:t>
            </a:r>
            <a:r>
              <a:rPr lang="en-US" dirty="0">
                <a:latin typeface="Arial (Body)"/>
              </a:rPr>
              <a:t> </a:t>
            </a:r>
            <a:r>
              <a:rPr lang="en-US" dirty="0" err="1">
                <a:latin typeface="Arial (Body)"/>
              </a:rPr>
              <a:t>theo</a:t>
            </a:r>
            <a:r>
              <a:rPr lang="en-US" dirty="0">
                <a:latin typeface="Arial (Body)"/>
              </a:rPr>
              <a:t> </a:t>
            </a:r>
            <a:r>
              <a:rPr lang="en-US" dirty="0" err="1">
                <a:latin typeface="Arial (Body)"/>
              </a:rPr>
              <a:t>cài</a:t>
            </a:r>
            <a:r>
              <a:rPr lang="en-US" dirty="0">
                <a:latin typeface="Arial (Body)"/>
              </a:rPr>
              <a:t> </a:t>
            </a:r>
            <a:r>
              <a:rPr lang="en-US" dirty="0" err="1" smtClean="0">
                <a:latin typeface="Arial (Body)"/>
              </a:rPr>
              <a:t>đặt</a:t>
            </a:r>
            <a:endParaRPr lang="en-US" dirty="0">
              <a:latin typeface="Arial (Body)"/>
            </a:endParaRPr>
          </a:p>
          <a:p>
            <a:endParaRPr lang="en-US" dirty="0" smtClean="0">
              <a:latin typeface="Arial (Body)"/>
              <a:ea typeface="Calibri" charset="0"/>
              <a:cs typeface="Calibri" charset="0"/>
            </a:endParaRPr>
          </a:p>
          <a:p>
            <a:pPr marL="0" indent="0">
              <a:buNone/>
            </a:pPr>
            <a:endParaRPr lang="en-US" dirty="0">
              <a:latin typeface="Arial (Body)"/>
              <a:ea typeface="Calibri" charset="0"/>
              <a:cs typeface="Calibri" charset="0"/>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t>14</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1300" y="1690688"/>
            <a:ext cx="1025236" cy="1418705"/>
          </a:xfrm>
          <a:prstGeom prst="rect">
            <a:avLst/>
          </a:prstGeom>
        </p:spPr>
      </p:pic>
    </p:spTree>
    <p:extLst>
      <p:ext uri="{BB962C8B-B14F-4D97-AF65-F5344CB8AC3E}">
        <p14:creationId xmlns:p14="http://schemas.microsoft.com/office/powerpoint/2010/main" val="1218589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Headings)"/>
              </a:rPr>
              <a:t>3</a:t>
            </a:r>
            <a:r>
              <a:rPr lang="vi-VN" dirty="0" smtClean="0">
                <a:latin typeface="Arial (Headings)"/>
              </a:rPr>
              <a:t>. </a:t>
            </a:r>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công</a:t>
            </a:r>
            <a:r>
              <a:rPr lang="en-US" dirty="0">
                <a:latin typeface="Arial (Body)"/>
              </a:rPr>
              <a:t> </a:t>
            </a:r>
            <a:r>
              <a:rPr lang="en-US" dirty="0" err="1">
                <a:latin typeface="Arial (Body)"/>
              </a:rPr>
              <a:t>cụ</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err="1" smtClean="0">
                <a:latin typeface="Arial (Body)"/>
                <a:ea typeface="Calibri" charset="0"/>
                <a:cs typeface="Calibri" charset="0"/>
              </a:rPr>
              <a:t>Nền</a:t>
            </a:r>
            <a:r>
              <a:rPr lang="en-US" dirty="0" smtClean="0">
                <a:latin typeface="Arial (Body)"/>
                <a:ea typeface="Calibri" charset="0"/>
                <a:cs typeface="Calibri" charset="0"/>
              </a:rPr>
              <a:t> </a:t>
            </a:r>
            <a:r>
              <a:rPr lang="en-US" dirty="0" err="1" smtClean="0">
                <a:latin typeface="Arial (Body)"/>
                <a:ea typeface="Calibri" charset="0"/>
                <a:cs typeface="Calibri" charset="0"/>
              </a:rPr>
              <a:t>tảng</a:t>
            </a:r>
            <a:r>
              <a:rPr lang="en-US" dirty="0" smtClean="0">
                <a:latin typeface="Arial (Body)"/>
                <a:ea typeface="Calibri" charset="0"/>
                <a:cs typeface="Calibri" charset="0"/>
              </a:rPr>
              <a:t>: Java</a:t>
            </a:r>
          </a:p>
          <a:p>
            <a:r>
              <a:rPr lang="en-US" sz="2800" dirty="0" err="1" smtClean="0">
                <a:latin typeface="Arial (Body)"/>
                <a:ea typeface="Calibri" charset="0"/>
                <a:cs typeface="Calibri" charset="0"/>
              </a:rPr>
              <a:t>Mục</a:t>
            </a:r>
            <a:r>
              <a:rPr lang="en-US" sz="2800" dirty="0" smtClean="0">
                <a:latin typeface="Arial (Body)"/>
                <a:ea typeface="Calibri" charset="0"/>
                <a:cs typeface="Calibri" charset="0"/>
              </a:rPr>
              <a:t> </a:t>
            </a:r>
            <a:r>
              <a:rPr lang="en-US" sz="2800" dirty="0" err="1">
                <a:latin typeface="Arial (Body)"/>
                <a:ea typeface="Calibri" charset="0"/>
                <a:cs typeface="Calibri" charset="0"/>
              </a:rPr>
              <a:t>tiêu</a:t>
            </a:r>
            <a:r>
              <a:rPr lang="en-US" sz="2800" dirty="0">
                <a:latin typeface="Arial (Body)"/>
                <a:ea typeface="Calibri" charset="0"/>
                <a:cs typeface="Calibri" charset="0"/>
              </a:rPr>
              <a:t>: sinh mã </a:t>
            </a:r>
            <a:r>
              <a:rPr lang="en-US" sz="2800" dirty="0" err="1">
                <a:latin typeface="Arial (Body)"/>
                <a:ea typeface="Calibri" charset="0"/>
                <a:cs typeface="Calibri" charset="0"/>
              </a:rPr>
              <a:t>kiểm</a:t>
            </a:r>
            <a:r>
              <a:rPr lang="en-US" sz="2800" dirty="0">
                <a:latin typeface="Arial (Body)"/>
                <a:ea typeface="Calibri" charset="0"/>
                <a:cs typeface="Calibri" charset="0"/>
              </a:rPr>
              <a:t> </a:t>
            </a:r>
            <a:r>
              <a:rPr lang="en-US" sz="2800" dirty="0" err="1">
                <a:latin typeface="Arial (Body)"/>
                <a:ea typeface="Calibri" charset="0"/>
                <a:cs typeface="Calibri" charset="0"/>
              </a:rPr>
              <a:t>thử</a:t>
            </a:r>
            <a:r>
              <a:rPr lang="en-US" sz="2800" dirty="0">
                <a:latin typeface="Arial (Body)"/>
                <a:ea typeface="Calibri" charset="0"/>
                <a:cs typeface="Calibri" charset="0"/>
              </a:rPr>
              <a:t> </a:t>
            </a:r>
            <a:r>
              <a:rPr lang="en-US" sz="2800" dirty="0" err="1">
                <a:latin typeface="Arial (Body)"/>
                <a:ea typeface="Calibri" charset="0"/>
                <a:cs typeface="Calibri" charset="0"/>
              </a:rPr>
              <a:t>ứng</a:t>
            </a:r>
            <a:r>
              <a:rPr lang="en-US" sz="2800" dirty="0">
                <a:latin typeface="Arial (Body)"/>
                <a:ea typeface="Calibri" charset="0"/>
                <a:cs typeface="Calibri" charset="0"/>
              </a:rPr>
              <a:t> </a:t>
            </a:r>
            <a:r>
              <a:rPr lang="en-US" sz="2800" dirty="0" err="1">
                <a:latin typeface="Arial (Body)"/>
                <a:ea typeface="Calibri" charset="0"/>
                <a:cs typeface="Calibri" charset="0"/>
              </a:rPr>
              <a:t>dụng</a:t>
            </a:r>
            <a:r>
              <a:rPr lang="en-US" sz="2800" dirty="0">
                <a:latin typeface="Arial (Body)"/>
                <a:ea typeface="Calibri" charset="0"/>
                <a:cs typeface="Calibri" charset="0"/>
              </a:rPr>
              <a:t> </a:t>
            </a:r>
            <a:r>
              <a:rPr lang="en-US" sz="2800" dirty="0" err="1" smtClean="0">
                <a:latin typeface="Arial (Body)"/>
                <a:ea typeface="Calibri" charset="0"/>
                <a:cs typeface="Calibri" charset="0"/>
              </a:rPr>
              <a:t>MuleESB</a:t>
            </a:r>
            <a:endParaRPr lang="en-US" dirty="0" smtClean="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2086344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Headings)"/>
              </a:rPr>
              <a:t>3</a:t>
            </a:r>
            <a:r>
              <a:rPr lang="vi-VN" dirty="0" smtClean="0">
                <a:latin typeface="Arial (Headings)"/>
              </a:rPr>
              <a:t>. </a:t>
            </a:r>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công</a:t>
            </a:r>
            <a:r>
              <a:rPr lang="en-US" dirty="0">
                <a:latin typeface="Arial (Body)"/>
              </a:rPr>
              <a:t> </a:t>
            </a:r>
            <a:r>
              <a:rPr lang="en-US" dirty="0" err="1">
                <a:latin typeface="Arial (Body)"/>
              </a:rPr>
              <a:t>cụ</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endParaRPr lang="en-US" dirty="0" smtClean="0">
              <a:latin typeface="Arial (Body)"/>
              <a:ea typeface="Calibri" charset="0"/>
              <a:cs typeface="Calibri" charset="0"/>
            </a:endParaRPr>
          </a:p>
          <a:p>
            <a:pPr lvl="1"/>
            <a:r>
              <a:rPr lang="en-US" dirty="0">
                <a:latin typeface="Arial (Body)"/>
                <a:ea typeface="Calibri" charset="0"/>
                <a:cs typeface="Calibri" charset="0"/>
              </a:rPr>
              <a:t>MuleESB xml </a:t>
            </a:r>
          </a:p>
        </p:txBody>
      </p:sp>
      <p:sp>
        <p:nvSpPr>
          <p:cNvPr id="4" name="Slide Number Placeholder 3"/>
          <p:cNvSpPr>
            <a:spLocks noGrp="1"/>
          </p:cNvSpPr>
          <p:nvPr>
            <p:ph type="sldNum" sz="quarter" idx="12"/>
          </p:nvPr>
        </p:nvSpPr>
        <p:spPr/>
        <p:txBody>
          <a:bodyPr/>
          <a:lstStyle/>
          <a:p>
            <a:fld id="{6D22F896-40B5-4ADD-8801-0D06FADFA095}" type="slidenum">
              <a:rPr lang="en-US" smtClean="0"/>
              <a:t>16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0461" y="2942114"/>
            <a:ext cx="9611077" cy="2118360"/>
          </a:xfrm>
          <a:prstGeom prst="rect">
            <a:avLst/>
          </a:prstGeom>
        </p:spPr>
      </p:pic>
    </p:spTree>
    <p:extLst>
      <p:ext uri="{BB962C8B-B14F-4D97-AF65-F5344CB8AC3E}">
        <p14:creationId xmlns:p14="http://schemas.microsoft.com/office/powerpoint/2010/main" val="12535751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Headings)"/>
              </a:rPr>
              <a:t>3</a:t>
            </a:r>
            <a:r>
              <a:rPr lang="vi-VN" dirty="0">
                <a:latin typeface="Arial (Headings)"/>
              </a:rPr>
              <a:t>. </a:t>
            </a:r>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công</a:t>
            </a:r>
            <a:r>
              <a:rPr lang="en-US" dirty="0">
                <a:latin typeface="Arial (Body)"/>
              </a:rPr>
              <a:t> </a:t>
            </a:r>
            <a:r>
              <a:rPr lang="en-US" dirty="0" err="1">
                <a:latin typeface="Arial (Body)"/>
              </a:rPr>
              <a:t>cụ</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smtClean="0">
                <a:latin typeface="Arial (Body)"/>
                <a:ea typeface="Calibri" charset="0"/>
                <a:cs typeface="Calibri" charset="0"/>
              </a:rPr>
              <a:t>B1: </a:t>
            </a:r>
            <a:r>
              <a:rPr lang="en-US" dirty="0" err="1" smtClean="0">
                <a:latin typeface="Arial (Body)"/>
                <a:ea typeface="Calibri" charset="0"/>
                <a:cs typeface="Calibri" charset="0"/>
              </a:rPr>
              <a:t>Quét</a:t>
            </a:r>
            <a:r>
              <a:rPr lang="en-US" dirty="0" smtClean="0">
                <a:latin typeface="Arial (Body)"/>
                <a:ea typeface="Calibri" charset="0"/>
                <a:cs typeface="Calibri" charset="0"/>
              </a:rPr>
              <a:t> </a:t>
            </a:r>
            <a:r>
              <a:rPr lang="en-US" dirty="0" err="1" smtClean="0">
                <a:latin typeface="Arial (Body)"/>
                <a:ea typeface="Calibri" charset="0"/>
                <a:cs typeface="Calibri" charset="0"/>
              </a:rPr>
              <a:t>mã</a:t>
            </a:r>
            <a:r>
              <a:rPr lang="en-US" dirty="0" smtClean="0">
                <a:latin typeface="Arial (Body)"/>
                <a:ea typeface="Calibri" charset="0"/>
                <a:cs typeface="Calibri" charset="0"/>
              </a:rPr>
              <a:t> </a:t>
            </a:r>
            <a:r>
              <a:rPr lang="en-US" dirty="0" err="1" smtClean="0">
                <a:latin typeface="Arial (Body)"/>
                <a:ea typeface="Calibri" charset="0"/>
                <a:cs typeface="Calibri" charset="0"/>
              </a:rPr>
              <a:t>nguồn</a:t>
            </a:r>
            <a:r>
              <a:rPr lang="en-US" dirty="0" smtClean="0">
                <a:latin typeface="Arial (Body)"/>
                <a:ea typeface="Calibri" charset="0"/>
                <a:cs typeface="Calibri" charset="0"/>
              </a:rPr>
              <a:t> </a:t>
            </a:r>
            <a:r>
              <a:rPr lang="en-US" dirty="0" err="1" smtClean="0">
                <a:latin typeface="Arial (Body)"/>
                <a:ea typeface="Calibri" charset="0"/>
                <a:cs typeface="Calibri" charset="0"/>
              </a:rPr>
              <a:t>ứng</a:t>
            </a:r>
            <a:r>
              <a:rPr lang="en-US" dirty="0" smtClean="0">
                <a:latin typeface="Arial (Body)"/>
                <a:ea typeface="Calibri" charset="0"/>
                <a:cs typeface="Calibri" charset="0"/>
              </a:rPr>
              <a:t> </a:t>
            </a:r>
            <a:r>
              <a:rPr lang="en-US" dirty="0" err="1" smtClean="0">
                <a:latin typeface="Arial (Body)"/>
                <a:ea typeface="Calibri" charset="0"/>
                <a:cs typeface="Calibri" charset="0"/>
              </a:rPr>
              <a:t>dụng</a:t>
            </a:r>
            <a:r>
              <a:rPr lang="en-US" dirty="0" smtClean="0">
                <a:latin typeface="Arial (Body)"/>
                <a:ea typeface="Calibri" charset="0"/>
                <a:cs typeface="Calibri" charset="0"/>
              </a:rPr>
              <a:t>, </a:t>
            </a:r>
            <a:r>
              <a:rPr lang="en-US" dirty="0" err="1" smtClean="0">
                <a:latin typeface="Arial (Body)"/>
                <a:ea typeface="Calibri" charset="0"/>
                <a:cs typeface="Calibri" charset="0"/>
              </a:rPr>
              <a:t>xác</a:t>
            </a:r>
            <a:r>
              <a:rPr lang="en-US" dirty="0" smtClean="0">
                <a:latin typeface="Arial (Body)"/>
                <a:ea typeface="Calibri" charset="0"/>
                <a:cs typeface="Calibri" charset="0"/>
              </a:rPr>
              <a:t> </a:t>
            </a:r>
            <a:r>
              <a:rPr lang="en-US" dirty="0" err="1" smtClean="0">
                <a:latin typeface="Arial (Body)"/>
                <a:ea typeface="Calibri" charset="0"/>
                <a:cs typeface="Calibri" charset="0"/>
              </a:rPr>
              <a:t>định</a:t>
            </a:r>
            <a:r>
              <a:rPr lang="en-US" dirty="0" smtClean="0">
                <a:latin typeface="Arial (Body)"/>
                <a:ea typeface="Calibri" charset="0"/>
                <a:cs typeface="Calibri" charset="0"/>
              </a:rPr>
              <a:t> </a:t>
            </a:r>
            <a:r>
              <a:rPr lang="en-US" dirty="0" err="1" smtClean="0">
                <a:latin typeface="Arial (Body)"/>
                <a:ea typeface="Calibri" charset="0"/>
                <a:cs typeface="Calibri" charset="0"/>
              </a:rPr>
              <a:t>các</a:t>
            </a:r>
            <a:r>
              <a:rPr lang="en-US" dirty="0" smtClean="0">
                <a:latin typeface="Arial (Body)"/>
                <a:ea typeface="Calibri" charset="0"/>
                <a:cs typeface="Calibri" charset="0"/>
              </a:rPr>
              <a:t> </a:t>
            </a:r>
            <a:r>
              <a:rPr lang="en-US" dirty="0" err="1" smtClean="0">
                <a:latin typeface="Arial (Body)"/>
                <a:ea typeface="Calibri" charset="0"/>
                <a:cs typeface="Calibri" charset="0"/>
              </a:rPr>
              <a:t>luồng</a:t>
            </a:r>
            <a:r>
              <a:rPr lang="en-US" dirty="0" smtClean="0">
                <a:latin typeface="Arial (Body)"/>
                <a:ea typeface="Calibri" charset="0"/>
                <a:cs typeface="Calibri" charset="0"/>
              </a:rPr>
              <a:t> </a:t>
            </a:r>
            <a:r>
              <a:rPr lang="en-US" dirty="0" err="1" smtClean="0">
                <a:latin typeface="Arial (Body)"/>
                <a:ea typeface="Calibri" charset="0"/>
                <a:cs typeface="Calibri" charset="0"/>
              </a:rPr>
              <a:t>nghiệp</a:t>
            </a:r>
            <a:r>
              <a:rPr lang="en-US" dirty="0" smtClean="0">
                <a:latin typeface="Arial (Body)"/>
                <a:ea typeface="Calibri" charset="0"/>
                <a:cs typeface="Calibri" charset="0"/>
              </a:rPr>
              <a:t> </a:t>
            </a:r>
            <a:r>
              <a:rPr lang="en-US" dirty="0" err="1" smtClean="0">
                <a:latin typeface="Arial (Body)"/>
                <a:ea typeface="Calibri" charset="0"/>
                <a:cs typeface="Calibri" charset="0"/>
              </a:rPr>
              <a:t>vụ</a:t>
            </a:r>
            <a:r>
              <a:rPr lang="en-US" dirty="0" smtClean="0">
                <a:latin typeface="Arial (Body)"/>
                <a:ea typeface="Calibri" charset="0"/>
                <a:cs typeface="Calibri" charset="0"/>
              </a:rPr>
              <a:t> </a:t>
            </a:r>
          </a:p>
          <a:p>
            <a:pPr lvl="2"/>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1712" y="2709795"/>
            <a:ext cx="6080125" cy="3829117"/>
          </a:xfrm>
          <a:prstGeom prst="rect">
            <a:avLst/>
          </a:prstGeom>
        </p:spPr>
      </p:pic>
    </p:spTree>
    <p:extLst>
      <p:ext uri="{BB962C8B-B14F-4D97-AF65-F5344CB8AC3E}">
        <p14:creationId xmlns:p14="http://schemas.microsoft.com/office/powerpoint/2010/main" val="1930699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Headings)"/>
              </a:rPr>
              <a:t>3</a:t>
            </a:r>
            <a:r>
              <a:rPr lang="vi-VN" dirty="0">
                <a:latin typeface="Arial (Headings)"/>
              </a:rPr>
              <a:t>. </a:t>
            </a:r>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công</a:t>
            </a:r>
            <a:r>
              <a:rPr lang="en-US" dirty="0">
                <a:latin typeface="Arial (Body)"/>
              </a:rPr>
              <a:t> </a:t>
            </a:r>
            <a:r>
              <a:rPr lang="en-US" dirty="0" err="1">
                <a:latin typeface="Arial (Body)"/>
              </a:rPr>
              <a:t>cụ</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smtClean="0">
                <a:latin typeface="Arial (Body)"/>
                <a:ea typeface="Calibri" charset="0"/>
                <a:cs typeface="Calibri" charset="0"/>
              </a:rPr>
              <a:t>B1: </a:t>
            </a:r>
            <a:r>
              <a:rPr lang="en-US" dirty="0" err="1" smtClean="0">
                <a:latin typeface="Arial (Body)"/>
                <a:ea typeface="Calibri" charset="0"/>
                <a:cs typeface="Calibri" charset="0"/>
              </a:rPr>
              <a:t>Quét</a:t>
            </a:r>
            <a:r>
              <a:rPr lang="en-US" dirty="0" smtClean="0">
                <a:latin typeface="Arial (Body)"/>
                <a:ea typeface="Calibri" charset="0"/>
                <a:cs typeface="Calibri" charset="0"/>
              </a:rPr>
              <a:t> </a:t>
            </a:r>
            <a:r>
              <a:rPr lang="en-US" dirty="0" err="1" smtClean="0">
                <a:latin typeface="Arial (Body)"/>
                <a:ea typeface="Calibri" charset="0"/>
                <a:cs typeface="Calibri" charset="0"/>
              </a:rPr>
              <a:t>mã</a:t>
            </a:r>
            <a:r>
              <a:rPr lang="en-US" dirty="0" smtClean="0">
                <a:latin typeface="Arial (Body)"/>
                <a:ea typeface="Calibri" charset="0"/>
                <a:cs typeface="Calibri" charset="0"/>
              </a:rPr>
              <a:t> </a:t>
            </a:r>
            <a:r>
              <a:rPr lang="en-US" dirty="0" err="1" smtClean="0">
                <a:latin typeface="Arial (Body)"/>
                <a:ea typeface="Calibri" charset="0"/>
                <a:cs typeface="Calibri" charset="0"/>
              </a:rPr>
              <a:t>nguồn</a:t>
            </a:r>
            <a:r>
              <a:rPr lang="en-US" dirty="0" smtClean="0">
                <a:latin typeface="Arial (Body)"/>
                <a:ea typeface="Calibri" charset="0"/>
                <a:cs typeface="Calibri" charset="0"/>
              </a:rPr>
              <a:t> </a:t>
            </a:r>
            <a:r>
              <a:rPr lang="en-US" dirty="0" err="1" smtClean="0">
                <a:latin typeface="Arial (Body)"/>
                <a:ea typeface="Calibri" charset="0"/>
                <a:cs typeface="Calibri" charset="0"/>
              </a:rPr>
              <a:t>ứng</a:t>
            </a:r>
            <a:r>
              <a:rPr lang="en-US" dirty="0" smtClean="0">
                <a:latin typeface="Arial (Body)"/>
                <a:ea typeface="Calibri" charset="0"/>
                <a:cs typeface="Calibri" charset="0"/>
              </a:rPr>
              <a:t> </a:t>
            </a:r>
            <a:r>
              <a:rPr lang="en-US" dirty="0" err="1" smtClean="0">
                <a:latin typeface="Arial (Body)"/>
                <a:ea typeface="Calibri" charset="0"/>
                <a:cs typeface="Calibri" charset="0"/>
              </a:rPr>
              <a:t>dụng</a:t>
            </a:r>
            <a:r>
              <a:rPr lang="en-US" dirty="0" smtClean="0">
                <a:latin typeface="Arial (Body)"/>
                <a:ea typeface="Calibri" charset="0"/>
                <a:cs typeface="Calibri" charset="0"/>
              </a:rPr>
              <a:t>, </a:t>
            </a:r>
            <a:r>
              <a:rPr lang="en-US" dirty="0" err="1" smtClean="0">
                <a:latin typeface="Arial (Body)"/>
                <a:ea typeface="Calibri" charset="0"/>
                <a:cs typeface="Calibri" charset="0"/>
              </a:rPr>
              <a:t>xác</a:t>
            </a:r>
            <a:r>
              <a:rPr lang="en-US" dirty="0" smtClean="0">
                <a:latin typeface="Arial (Body)"/>
                <a:ea typeface="Calibri" charset="0"/>
                <a:cs typeface="Calibri" charset="0"/>
              </a:rPr>
              <a:t> </a:t>
            </a:r>
            <a:r>
              <a:rPr lang="en-US" dirty="0" err="1" smtClean="0">
                <a:latin typeface="Arial (Body)"/>
                <a:ea typeface="Calibri" charset="0"/>
                <a:cs typeface="Calibri" charset="0"/>
              </a:rPr>
              <a:t>định</a:t>
            </a:r>
            <a:r>
              <a:rPr lang="en-US" dirty="0" smtClean="0">
                <a:latin typeface="Arial (Body)"/>
                <a:ea typeface="Calibri" charset="0"/>
                <a:cs typeface="Calibri" charset="0"/>
              </a:rPr>
              <a:t> </a:t>
            </a:r>
            <a:r>
              <a:rPr lang="en-US" dirty="0" err="1" smtClean="0">
                <a:latin typeface="Arial (Body)"/>
                <a:ea typeface="Calibri" charset="0"/>
                <a:cs typeface="Calibri" charset="0"/>
              </a:rPr>
              <a:t>các</a:t>
            </a:r>
            <a:r>
              <a:rPr lang="en-US" dirty="0" smtClean="0">
                <a:latin typeface="Arial (Body)"/>
                <a:ea typeface="Calibri" charset="0"/>
                <a:cs typeface="Calibri" charset="0"/>
              </a:rPr>
              <a:t> </a:t>
            </a:r>
            <a:r>
              <a:rPr lang="en-US" dirty="0" err="1" smtClean="0">
                <a:latin typeface="Arial (Body)"/>
                <a:ea typeface="Calibri" charset="0"/>
                <a:cs typeface="Calibri" charset="0"/>
              </a:rPr>
              <a:t>luồng</a:t>
            </a:r>
            <a:r>
              <a:rPr lang="en-US" dirty="0" smtClean="0">
                <a:latin typeface="Arial (Body)"/>
                <a:ea typeface="Calibri" charset="0"/>
                <a:cs typeface="Calibri" charset="0"/>
              </a:rPr>
              <a:t> </a:t>
            </a:r>
            <a:r>
              <a:rPr lang="en-US" dirty="0" err="1" smtClean="0">
                <a:latin typeface="Arial (Body)"/>
                <a:ea typeface="Calibri" charset="0"/>
                <a:cs typeface="Calibri" charset="0"/>
              </a:rPr>
              <a:t>nghiệp</a:t>
            </a:r>
            <a:r>
              <a:rPr lang="en-US" dirty="0" smtClean="0">
                <a:latin typeface="Arial (Body)"/>
                <a:ea typeface="Calibri" charset="0"/>
                <a:cs typeface="Calibri" charset="0"/>
              </a:rPr>
              <a:t> </a:t>
            </a:r>
            <a:r>
              <a:rPr lang="en-US" dirty="0" err="1" smtClean="0">
                <a:latin typeface="Arial (Body)"/>
                <a:ea typeface="Calibri" charset="0"/>
                <a:cs typeface="Calibri" charset="0"/>
              </a:rPr>
              <a:t>vụ</a:t>
            </a:r>
            <a:r>
              <a:rPr lang="en-US" dirty="0" smtClean="0">
                <a:latin typeface="Arial (Body)"/>
                <a:ea typeface="Calibri" charset="0"/>
                <a:cs typeface="Calibri" charset="0"/>
              </a:rPr>
              <a:t> </a:t>
            </a:r>
          </a:p>
          <a:p>
            <a:pPr lvl="1"/>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18</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5645" y="2702766"/>
            <a:ext cx="4561610" cy="4018709"/>
          </a:xfrm>
          <a:prstGeom prst="rect">
            <a:avLst/>
          </a:prstGeom>
        </p:spPr>
      </p:pic>
    </p:spTree>
    <p:extLst>
      <p:ext uri="{BB962C8B-B14F-4D97-AF65-F5344CB8AC3E}">
        <p14:creationId xmlns:p14="http://schemas.microsoft.com/office/powerpoint/2010/main" val="20684812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Headings)"/>
              </a:rPr>
              <a:t>3</a:t>
            </a:r>
            <a:r>
              <a:rPr lang="vi-VN" dirty="0" smtClean="0">
                <a:latin typeface="Arial (Headings)"/>
              </a:rPr>
              <a:t>. </a:t>
            </a:r>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công</a:t>
            </a:r>
            <a:r>
              <a:rPr lang="en-US" dirty="0">
                <a:latin typeface="Arial (Body)"/>
              </a:rPr>
              <a:t> </a:t>
            </a:r>
            <a:r>
              <a:rPr lang="en-US" dirty="0" err="1">
                <a:latin typeface="Arial (Body)"/>
              </a:rPr>
              <a:t>cụ</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pPr lvl="1"/>
            <a:r>
              <a:rPr lang="en-US" dirty="0">
                <a:latin typeface="Arial (Body)"/>
                <a:ea typeface="Calibri" charset="0"/>
                <a:cs typeface="Calibri" charset="0"/>
              </a:rPr>
              <a:t>B1: </a:t>
            </a:r>
            <a:r>
              <a:rPr lang="en-US" dirty="0" err="1">
                <a:latin typeface="Arial (Body)"/>
                <a:ea typeface="Calibri" charset="0"/>
                <a:cs typeface="Calibri" charset="0"/>
              </a:rPr>
              <a:t>Quét</a:t>
            </a:r>
            <a:r>
              <a:rPr lang="en-US" dirty="0">
                <a:latin typeface="Arial (Body)"/>
                <a:ea typeface="Calibri" charset="0"/>
                <a:cs typeface="Calibri" charset="0"/>
              </a:rPr>
              <a:t> </a:t>
            </a:r>
            <a:r>
              <a:rPr lang="en-US" dirty="0" err="1">
                <a:latin typeface="Arial (Body)"/>
                <a:ea typeface="Calibri" charset="0"/>
                <a:cs typeface="Calibri" charset="0"/>
              </a:rPr>
              <a:t>mã</a:t>
            </a:r>
            <a:r>
              <a:rPr lang="en-US" dirty="0">
                <a:latin typeface="Arial (Body)"/>
                <a:ea typeface="Calibri" charset="0"/>
                <a:cs typeface="Calibri" charset="0"/>
              </a:rPr>
              <a:t> </a:t>
            </a:r>
            <a:r>
              <a:rPr lang="en-US" dirty="0" err="1">
                <a:latin typeface="Arial (Body)"/>
                <a:ea typeface="Calibri" charset="0"/>
                <a:cs typeface="Calibri" charset="0"/>
              </a:rPr>
              <a:t>nguồn</a:t>
            </a:r>
            <a:r>
              <a:rPr lang="en-US" dirty="0">
                <a:latin typeface="Arial (Body)"/>
                <a:ea typeface="Calibri" charset="0"/>
                <a:cs typeface="Calibri" charset="0"/>
              </a:rPr>
              <a:t> </a:t>
            </a:r>
            <a:r>
              <a:rPr lang="en-US" dirty="0" err="1">
                <a:latin typeface="Arial (Body)"/>
                <a:ea typeface="Calibri" charset="0"/>
                <a:cs typeface="Calibri" charset="0"/>
              </a:rPr>
              <a:t>ứng</a:t>
            </a:r>
            <a:r>
              <a:rPr lang="en-US" dirty="0">
                <a:latin typeface="Arial (Body)"/>
                <a:ea typeface="Calibri" charset="0"/>
                <a:cs typeface="Calibri" charset="0"/>
              </a:rPr>
              <a:t> </a:t>
            </a:r>
            <a:r>
              <a:rPr lang="en-US" dirty="0" err="1">
                <a:latin typeface="Arial (Body)"/>
                <a:ea typeface="Calibri" charset="0"/>
                <a:cs typeface="Calibri" charset="0"/>
              </a:rPr>
              <a:t>dụng</a:t>
            </a:r>
            <a:r>
              <a:rPr lang="en-US" dirty="0">
                <a:latin typeface="Arial (Body)"/>
                <a:ea typeface="Calibri" charset="0"/>
                <a:cs typeface="Calibri" charset="0"/>
              </a:rPr>
              <a:t>, </a:t>
            </a:r>
            <a:r>
              <a:rPr lang="en-US" dirty="0" err="1">
                <a:latin typeface="Arial (Body)"/>
                <a:ea typeface="Calibri" charset="0"/>
                <a:cs typeface="Calibri" charset="0"/>
              </a:rPr>
              <a:t>xác</a:t>
            </a:r>
            <a:r>
              <a:rPr lang="en-US" dirty="0">
                <a:latin typeface="Arial (Body)"/>
                <a:ea typeface="Calibri" charset="0"/>
                <a:cs typeface="Calibri" charset="0"/>
              </a:rPr>
              <a:t> </a:t>
            </a:r>
            <a:r>
              <a:rPr lang="en-US" dirty="0" err="1">
                <a:latin typeface="Arial (Body)"/>
                <a:ea typeface="Calibri" charset="0"/>
                <a:cs typeface="Calibri" charset="0"/>
              </a:rPr>
              <a:t>định</a:t>
            </a:r>
            <a:r>
              <a:rPr lang="en-US" dirty="0">
                <a:latin typeface="Arial (Body)"/>
                <a:ea typeface="Calibri" charset="0"/>
                <a:cs typeface="Calibri" charset="0"/>
              </a:rPr>
              <a:t> </a:t>
            </a:r>
            <a:r>
              <a:rPr lang="en-US" dirty="0" err="1">
                <a:latin typeface="Arial (Body)"/>
                <a:ea typeface="Calibri" charset="0"/>
                <a:cs typeface="Calibri" charset="0"/>
              </a:rPr>
              <a:t>các</a:t>
            </a:r>
            <a:r>
              <a:rPr lang="en-US" dirty="0">
                <a:latin typeface="Arial (Body)"/>
                <a:ea typeface="Calibri" charset="0"/>
                <a:cs typeface="Calibri" charset="0"/>
              </a:rPr>
              <a:t> </a:t>
            </a:r>
            <a:r>
              <a:rPr lang="en-US" dirty="0" err="1">
                <a:latin typeface="Arial (Body)"/>
                <a:ea typeface="Calibri" charset="0"/>
                <a:cs typeface="Calibri" charset="0"/>
              </a:rPr>
              <a:t>luồng</a:t>
            </a:r>
            <a:r>
              <a:rPr lang="en-US" dirty="0">
                <a:latin typeface="Arial (Body)"/>
                <a:ea typeface="Calibri" charset="0"/>
                <a:cs typeface="Calibri" charset="0"/>
              </a:rPr>
              <a:t> </a:t>
            </a:r>
            <a:r>
              <a:rPr lang="en-US" dirty="0" err="1">
                <a:latin typeface="Arial (Body)"/>
                <a:ea typeface="Calibri" charset="0"/>
                <a:cs typeface="Calibri" charset="0"/>
              </a:rPr>
              <a:t>nghiệp</a:t>
            </a:r>
            <a:r>
              <a:rPr lang="en-US" dirty="0">
                <a:latin typeface="Arial (Body)"/>
                <a:ea typeface="Calibri" charset="0"/>
                <a:cs typeface="Calibri" charset="0"/>
              </a:rPr>
              <a:t> </a:t>
            </a:r>
            <a:r>
              <a:rPr lang="en-US" dirty="0" err="1">
                <a:latin typeface="Arial (Body)"/>
                <a:ea typeface="Calibri" charset="0"/>
                <a:cs typeface="Calibri" charset="0"/>
              </a:rPr>
              <a:t>vụ</a:t>
            </a:r>
            <a:endParaRPr lang="en-US" dirty="0">
              <a:latin typeface="Arial (Body)"/>
              <a:ea typeface="Calibri" charset="0"/>
              <a:cs typeface="Calibri" charset="0"/>
            </a:endParaRPr>
          </a:p>
          <a:p>
            <a:pPr lvl="1"/>
            <a:r>
              <a:rPr lang="en-US" dirty="0">
                <a:latin typeface="Arial (Body)"/>
                <a:ea typeface="Calibri" charset="0"/>
                <a:cs typeface="Calibri" charset="0"/>
              </a:rPr>
              <a:t>B2: </a:t>
            </a:r>
            <a:r>
              <a:rPr lang="en-US" dirty="0" err="1">
                <a:latin typeface="Arial (Body)"/>
                <a:ea typeface="Calibri" charset="0"/>
                <a:cs typeface="Calibri" charset="0"/>
              </a:rPr>
              <a:t>Xác</a:t>
            </a:r>
            <a:r>
              <a:rPr lang="en-US" dirty="0">
                <a:latin typeface="Arial (Body)"/>
                <a:ea typeface="Calibri" charset="0"/>
                <a:cs typeface="Calibri" charset="0"/>
              </a:rPr>
              <a:t> </a:t>
            </a:r>
            <a:r>
              <a:rPr lang="en-US" dirty="0" err="1">
                <a:latin typeface="Arial (Body)"/>
                <a:ea typeface="Calibri" charset="0"/>
                <a:cs typeface="Calibri" charset="0"/>
              </a:rPr>
              <a:t>định</a:t>
            </a:r>
            <a:r>
              <a:rPr lang="en-US" dirty="0">
                <a:latin typeface="Arial (Body)"/>
                <a:ea typeface="Calibri" charset="0"/>
                <a:cs typeface="Calibri" charset="0"/>
              </a:rPr>
              <a:t> </a:t>
            </a:r>
            <a:r>
              <a:rPr lang="en-US" dirty="0" err="1">
                <a:latin typeface="Arial (Body)"/>
                <a:ea typeface="Calibri" charset="0"/>
                <a:cs typeface="Calibri" charset="0"/>
              </a:rPr>
              <a:t>biến</a:t>
            </a:r>
            <a:r>
              <a:rPr lang="en-US" dirty="0">
                <a:latin typeface="Arial (Body)"/>
                <a:ea typeface="Calibri" charset="0"/>
                <a:cs typeface="Calibri" charset="0"/>
              </a:rPr>
              <a:t> </a:t>
            </a:r>
            <a:r>
              <a:rPr lang="en-US" dirty="0" err="1">
                <a:latin typeface="Arial (Body)"/>
                <a:ea typeface="Calibri" charset="0"/>
                <a:cs typeface="Calibri" charset="0"/>
              </a:rPr>
              <a:t>đầu</a:t>
            </a:r>
            <a:r>
              <a:rPr lang="en-US" dirty="0">
                <a:latin typeface="Arial (Body)"/>
                <a:ea typeface="Calibri" charset="0"/>
                <a:cs typeface="Calibri" charset="0"/>
              </a:rPr>
              <a:t> </a:t>
            </a:r>
            <a:r>
              <a:rPr lang="en-US" dirty="0" err="1">
                <a:latin typeface="Arial (Body)"/>
                <a:ea typeface="Calibri" charset="0"/>
                <a:cs typeface="Calibri" charset="0"/>
              </a:rPr>
              <a:t>vào</a:t>
            </a:r>
            <a:r>
              <a:rPr lang="en-US" dirty="0">
                <a:latin typeface="Arial (Body)"/>
                <a:ea typeface="Calibri" charset="0"/>
                <a:cs typeface="Calibri" charset="0"/>
              </a:rPr>
              <a:t>, </a:t>
            </a:r>
            <a:r>
              <a:rPr lang="en-US" dirty="0" err="1">
                <a:latin typeface="Arial (Body)"/>
                <a:ea typeface="Calibri" charset="0"/>
                <a:cs typeface="Calibri" charset="0"/>
              </a:rPr>
              <a:t>đầu</a:t>
            </a:r>
            <a:r>
              <a:rPr lang="en-US" dirty="0">
                <a:latin typeface="Arial (Body)"/>
                <a:ea typeface="Calibri" charset="0"/>
                <a:cs typeface="Calibri" charset="0"/>
              </a:rPr>
              <a:t> </a:t>
            </a:r>
            <a:r>
              <a:rPr lang="en-US" dirty="0" err="1">
                <a:latin typeface="Arial (Body)"/>
                <a:ea typeface="Calibri" charset="0"/>
                <a:cs typeface="Calibri" charset="0"/>
              </a:rPr>
              <a:t>ra</a:t>
            </a:r>
            <a:endParaRPr lang="en-US" dirty="0">
              <a:latin typeface="Arial (Body)"/>
              <a:ea typeface="Calibri" charset="0"/>
              <a:cs typeface="Calibri" charset="0"/>
            </a:endParaRPr>
          </a:p>
          <a:p>
            <a:pPr lvl="1"/>
            <a:r>
              <a:rPr lang="en-US" dirty="0">
                <a:latin typeface="Arial (Body)"/>
                <a:ea typeface="Calibri" charset="0"/>
                <a:cs typeface="Calibri" charset="0"/>
              </a:rPr>
              <a:t>B3: </a:t>
            </a:r>
            <a:r>
              <a:rPr lang="en-US" dirty="0" err="1">
                <a:latin typeface="Arial (Body)"/>
                <a:ea typeface="Calibri" charset="0"/>
                <a:cs typeface="Calibri" charset="0"/>
              </a:rPr>
              <a:t>Tải</a:t>
            </a:r>
            <a:r>
              <a:rPr lang="en-US" dirty="0">
                <a:latin typeface="Arial (Body)"/>
                <a:ea typeface="Calibri" charset="0"/>
                <a:cs typeface="Calibri" charset="0"/>
              </a:rPr>
              <a:t> </a:t>
            </a:r>
            <a:r>
              <a:rPr lang="en-US" dirty="0" err="1">
                <a:latin typeface="Arial (Body)"/>
                <a:ea typeface="Calibri" charset="0"/>
                <a:cs typeface="Calibri" charset="0"/>
              </a:rPr>
              <a:t>lên</a:t>
            </a:r>
            <a:r>
              <a:rPr lang="en-US" dirty="0">
                <a:latin typeface="Arial (Body)"/>
                <a:ea typeface="Calibri" charset="0"/>
                <a:cs typeface="Calibri" charset="0"/>
              </a:rPr>
              <a:t> dữ liệu </a:t>
            </a:r>
            <a:r>
              <a:rPr lang="en-US" dirty="0" err="1">
                <a:latin typeface="Arial (Body)"/>
                <a:ea typeface="Calibri" charset="0"/>
                <a:cs typeface="Calibri" charset="0"/>
              </a:rPr>
              <a:t>kiểm</a:t>
            </a:r>
            <a:r>
              <a:rPr lang="en-US" dirty="0">
                <a:latin typeface="Arial (Body)"/>
                <a:ea typeface="Calibri" charset="0"/>
                <a:cs typeface="Calibri" charset="0"/>
              </a:rPr>
              <a:t> </a:t>
            </a:r>
            <a:r>
              <a:rPr lang="en-US" dirty="0" err="1">
                <a:latin typeface="Arial (Body)"/>
                <a:ea typeface="Calibri" charset="0"/>
                <a:cs typeface="Calibri" charset="0"/>
              </a:rPr>
              <a:t>thử</a:t>
            </a:r>
            <a:endParaRPr lang="en-US" dirty="0">
              <a:latin typeface="Arial (Body)"/>
              <a:ea typeface="Calibri" charset="0"/>
              <a:cs typeface="Calibri" charset="0"/>
            </a:endParaRPr>
          </a:p>
          <a:p>
            <a:pPr lvl="1"/>
            <a:r>
              <a:rPr lang="en-US" dirty="0">
                <a:latin typeface="Arial (Body)"/>
                <a:ea typeface="Calibri" charset="0"/>
                <a:cs typeface="Calibri" charset="0"/>
              </a:rPr>
              <a:t>B4: Sinh mã kiểm thử</a:t>
            </a: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000" y="4330421"/>
            <a:ext cx="10763644" cy="1077464"/>
          </a:xfrm>
          <a:prstGeom prst="rect">
            <a:avLst/>
          </a:prstGeom>
        </p:spPr>
      </p:pic>
    </p:spTree>
    <p:extLst>
      <p:ext uri="{BB962C8B-B14F-4D97-AF65-F5344CB8AC3E}">
        <p14:creationId xmlns:p14="http://schemas.microsoft.com/office/powerpoint/2010/main" val="693760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Arial (Headings)"/>
              </a:rPr>
              <a:t>Nội dung</a:t>
            </a:r>
            <a:r>
              <a:rPr lang="en-US" dirty="0">
                <a:latin typeface="Arial (Headings)"/>
              </a:rPr>
              <a:t> </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pPr marL="514350" indent="-514350">
              <a:buFont typeface="+mj-lt"/>
              <a:buAutoNum type="arabicPeriod"/>
            </a:pPr>
            <a:r>
              <a:rPr lang="vi-VN" dirty="0">
                <a:latin typeface="Arial (Body)"/>
              </a:rPr>
              <a:t>Cơ sở lý thuyết và </a:t>
            </a:r>
            <a:r>
              <a:rPr lang="en-US" dirty="0" err="1" smtClean="0">
                <a:latin typeface="Arial (Body)"/>
              </a:rPr>
              <a:t>thực</a:t>
            </a:r>
            <a:r>
              <a:rPr lang="en-US" dirty="0" smtClean="0">
                <a:latin typeface="Arial (Body)"/>
              </a:rPr>
              <a:t> </a:t>
            </a:r>
            <a:r>
              <a:rPr lang="en-US" dirty="0" err="1" smtClean="0">
                <a:latin typeface="Arial (Body)"/>
              </a:rPr>
              <a:t>trạng</a:t>
            </a:r>
            <a:endParaRPr lang="en-US" dirty="0">
              <a:latin typeface="Arial (Body)"/>
            </a:endParaRPr>
          </a:p>
          <a:p>
            <a:pPr marL="514350" indent="-514350">
              <a:buFont typeface="+mj-lt"/>
              <a:buAutoNum type="arabicPeriod"/>
            </a:pPr>
            <a:r>
              <a:rPr lang="en-US" dirty="0" err="1">
                <a:latin typeface="Arial (Headings)"/>
              </a:rPr>
              <a:t>Quy</a:t>
            </a:r>
            <a:r>
              <a:rPr lang="en-US" dirty="0">
                <a:latin typeface="Arial (Headings)"/>
              </a:rPr>
              <a:t> </a:t>
            </a:r>
            <a:r>
              <a:rPr lang="en-US" dirty="0" err="1">
                <a:latin typeface="Arial (Headings)"/>
              </a:rPr>
              <a:t>trình</a:t>
            </a:r>
            <a:r>
              <a:rPr lang="en-US" dirty="0">
                <a:latin typeface="Arial (Headings)"/>
              </a:rPr>
              <a:t> </a:t>
            </a:r>
            <a:r>
              <a:rPr lang="en-US" dirty="0" err="1">
                <a:latin typeface="Arial (Headings)"/>
              </a:rPr>
              <a:t>kiểm</a:t>
            </a:r>
            <a:r>
              <a:rPr lang="en-US" dirty="0">
                <a:latin typeface="Arial (Headings)"/>
              </a:rPr>
              <a:t> </a:t>
            </a:r>
            <a:r>
              <a:rPr lang="en-US" dirty="0" err="1" smtClean="0">
                <a:latin typeface="Arial (Headings)"/>
              </a:rPr>
              <a:t>thử</a:t>
            </a:r>
            <a:endParaRPr lang="en-US" dirty="0">
              <a:latin typeface="Arial (Body)"/>
            </a:endParaRPr>
          </a:p>
          <a:p>
            <a:pPr marL="514350" indent="-514350">
              <a:buFont typeface="+mj-lt"/>
              <a:buAutoNum type="arabicPeriod"/>
            </a:pPr>
            <a:r>
              <a:rPr lang="en-US" dirty="0" err="1" smtClean="0">
                <a:latin typeface="Arial (Body)"/>
              </a:rPr>
              <a:t>Xây</a:t>
            </a:r>
            <a:r>
              <a:rPr lang="en-US" dirty="0" smtClean="0">
                <a:latin typeface="Arial (Body)"/>
              </a:rPr>
              <a:t> </a:t>
            </a:r>
            <a:r>
              <a:rPr lang="en-US" dirty="0" err="1" smtClean="0">
                <a:latin typeface="Arial (Body)"/>
              </a:rPr>
              <a:t>dựng</a:t>
            </a:r>
            <a:r>
              <a:rPr lang="en-US" dirty="0" smtClean="0">
                <a:latin typeface="Arial (Body)"/>
              </a:rPr>
              <a:t> </a:t>
            </a:r>
            <a:r>
              <a:rPr lang="en-US" dirty="0" err="1" smtClean="0">
                <a:latin typeface="Arial (Body)"/>
              </a:rPr>
              <a:t>công</a:t>
            </a:r>
            <a:r>
              <a:rPr lang="en-US" dirty="0" smtClean="0">
                <a:latin typeface="Arial (Body)"/>
              </a:rPr>
              <a:t> </a:t>
            </a:r>
            <a:r>
              <a:rPr lang="en-US" dirty="0" err="1" smtClean="0">
                <a:latin typeface="Arial (Body)"/>
              </a:rPr>
              <a:t>cụ</a:t>
            </a:r>
            <a:endParaRPr lang="en-US" dirty="0">
              <a:latin typeface="Arial (Body)"/>
            </a:endParaRPr>
          </a:p>
          <a:p>
            <a:pPr marL="514350" indent="-514350">
              <a:buFont typeface="+mj-lt"/>
              <a:buAutoNum type="arabicPeriod"/>
            </a:pPr>
            <a:r>
              <a:rPr lang="en-US" dirty="0" err="1" smtClean="0">
                <a:latin typeface="Arial (Body)"/>
              </a:rPr>
              <a:t>Kết</a:t>
            </a:r>
            <a:r>
              <a:rPr lang="en-US" dirty="0" smtClean="0">
                <a:latin typeface="Arial (Body)"/>
              </a:rPr>
              <a:t> </a:t>
            </a:r>
            <a:r>
              <a:rPr lang="en-US" dirty="0" err="1" smtClean="0">
                <a:latin typeface="Arial (Body)"/>
              </a:rPr>
              <a:t>quả</a:t>
            </a:r>
            <a:endParaRPr lang="vi-VN" dirty="0">
              <a:latin typeface="Arial (Body)"/>
            </a:endParaRPr>
          </a:p>
          <a:p>
            <a:pPr marL="514350" indent="-514350">
              <a:buFont typeface="+mj-lt"/>
              <a:buAutoNum type="arabicPeriod"/>
            </a:pPr>
            <a:r>
              <a:rPr lang="vi-VN" dirty="0">
                <a:latin typeface="Arial (Body)"/>
              </a:rPr>
              <a:t>Tài liệu tham khảo</a:t>
            </a:r>
            <a:endParaRPr lang="en-US" dirty="0">
              <a:latin typeface="Arial (Body)"/>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597964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Headings)"/>
              </a:rPr>
              <a:t>3</a:t>
            </a:r>
            <a:r>
              <a:rPr lang="vi-VN" dirty="0" smtClean="0">
                <a:latin typeface="Arial (Headings)"/>
              </a:rPr>
              <a:t>. </a:t>
            </a:r>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công</a:t>
            </a:r>
            <a:r>
              <a:rPr lang="en-US" dirty="0">
                <a:latin typeface="Arial (Body)"/>
              </a:rPr>
              <a:t> </a:t>
            </a:r>
            <a:r>
              <a:rPr lang="en-US" dirty="0" err="1">
                <a:latin typeface="Arial (Body)"/>
              </a:rPr>
              <a:t>cụ</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pPr lvl="1"/>
            <a:endParaRPr lang="en-US" dirty="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20</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866" y="2007235"/>
            <a:ext cx="9263627" cy="3402965"/>
          </a:xfrm>
          <a:prstGeom prst="rect">
            <a:avLst/>
          </a:prstGeom>
        </p:spPr>
      </p:pic>
    </p:spTree>
    <p:extLst>
      <p:ext uri="{BB962C8B-B14F-4D97-AF65-F5344CB8AC3E}">
        <p14:creationId xmlns:p14="http://schemas.microsoft.com/office/powerpoint/2010/main" val="2400229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Headings)"/>
              </a:rPr>
              <a:t>3</a:t>
            </a:r>
            <a:r>
              <a:rPr lang="vi-VN" dirty="0" smtClean="0">
                <a:latin typeface="Arial (Headings)"/>
              </a:rPr>
              <a:t>. </a:t>
            </a:r>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công</a:t>
            </a:r>
            <a:r>
              <a:rPr lang="en-US" dirty="0">
                <a:latin typeface="Arial (Body)"/>
              </a:rPr>
              <a:t> </a:t>
            </a:r>
            <a:r>
              <a:rPr lang="en-US" dirty="0" err="1">
                <a:latin typeface="Arial (Body)"/>
              </a:rPr>
              <a:t>cụ</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pPr lvl="1"/>
            <a:endParaRPr lang="en-US" dirty="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21</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454" y="2007235"/>
            <a:ext cx="8768956" cy="4169728"/>
          </a:xfrm>
          <a:prstGeom prst="rect">
            <a:avLst/>
          </a:prstGeom>
        </p:spPr>
      </p:pic>
    </p:spTree>
    <p:extLst>
      <p:ext uri="{BB962C8B-B14F-4D97-AF65-F5344CB8AC3E}">
        <p14:creationId xmlns:p14="http://schemas.microsoft.com/office/powerpoint/2010/main" val="5350608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Headings)"/>
              </a:rPr>
              <a:t>3</a:t>
            </a:r>
            <a:r>
              <a:rPr lang="vi-VN" dirty="0">
                <a:latin typeface="Arial (Headings)"/>
              </a:rPr>
              <a:t>. </a:t>
            </a:r>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công</a:t>
            </a:r>
            <a:r>
              <a:rPr lang="en-US" dirty="0">
                <a:latin typeface="Arial (Body)"/>
              </a:rPr>
              <a:t> </a:t>
            </a:r>
            <a:r>
              <a:rPr lang="en-US" dirty="0" err="1">
                <a:latin typeface="Arial (Body)"/>
              </a:rPr>
              <a:t>cụ</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smtClean="0">
                <a:latin typeface="Arial (Body)"/>
                <a:ea typeface="Calibri" charset="0"/>
                <a:cs typeface="Calibri" charset="0"/>
              </a:rPr>
              <a:t>B2</a:t>
            </a:r>
            <a:r>
              <a:rPr lang="en-US" dirty="0">
                <a:latin typeface="Arial (Body)"/>
                <a:ea typeface="Calibri" charset="0"/>
                <a:cs typeface="Calibri" charset="0"/>
              </a:rPr>
              <a:t>: </a:t>
            </a:r>
            <a:r>
              <a:rPr lang="en-US" dirty="0" err="1">
                <a:latin typeface="Arial (Body)"/>
                <a:ea typeface="Calibri" charset="0"/>
                <a:cs typeface="Calibri" charset="0"/>
              </a:rPr>
              <a:t>Xác</a:t>
            </a:r>
            <a:r>
              <a:rPr lang="en-US" dirty="0">
                <a:latin typeface="Arial (Body)"/>
                <a:ea typeface="Calibri" charset="0"/>
                <a:cs typeface="Calibri" charset="0"/>
              </a:rPr>
              <a:t> </a:t>
            </a:r>
            <a:r>
              <a:rPr lang="en-US" dirty="0" err="1">
                <a:latin typeface="Arial (Body)"/>
                <a:ea typeface="Calibri" charset="0"/>
                <a:cs typeface="Calibri" charset="0"/>
              </a:rPr>
              <a:t>định</a:t>
            </a:r>
            <a:r>
              <a:rPr lang="en-US" dirty="0">
                <a:latin typeface="Arial (Body)"/>
                <a:ea typeface="Calibri" charset="0"/>
                <a:cs typeface="Calibri" charset="0"/>
              </a:rPr>
              <a:t> </a:t>
            </a:r>
            <a:r>
              <a:rPr lang="en-US" dirty="0" err="1">
                <a:latin typeface="Arial (Body)"/>
                <a:ea typeface="Calibri" charset="0"/>
                <a:cs typeface="Calibri" charset="0"/>
              </a:rPr>
              <a:t>biến</a:t>
            </a:r>
            <a:r>
              <a:rPr lang="en-US" dirty="0">
                <a:latin typeface="Arial (Body)"/>
                <a:ea typeface="Calibri" charset="0"/>
                <a:cs typeface="Calibri" charset="0"/>
              </a:rPr>
              <a:t> </a:t>
            </a:r>
            <a:r>
              <a:rPr lang="en-US" dirty="0" err="1">
                <a:latin typeface="Arial (Body)"/>
                <a:ea typeface="Calibri" charset="0"/>
                <a:cs typeface="Calibri" charset="0"/>
              </a:rPr>
              <a:t>đầu</a:t>
            </a:r>
            <a:r>
              <a:rPr lang="en-US" dirty="0">
                <a:latin typeface="Arial (Body)"/>
                <a:ea typeface="Calibri" charset="0"/>
                <a:cs typeface="Calibri" charset="0"/>
              </a:rPr>
              <a:t> </a:t>
            </a:r>
            <a:r>
              <a:rPr lang="en-US" dirty="0" err="1">
                <a:latin typeface="Arial (Body)"/>
                <a:ea typeface="Calibri" charset="0"/>
                <a:cs typeface="Calibri" charset="0"/>
              </a:rPr>
              <a:t>vào</a:t>
            </a:r>
            <a:r>
              <a:rPr lang="en-US" dirty="0">
                <a:latin typeface="Arial (Body)"/>
                <a:ea typeface="Calibri" charset="0"/>
                <a:cs typeface="Calibri" charset="0"/>
              </a:rPr>
              <a:t>, </a:t>
            </a:r>
            <a:r>
              <a:rPr lang="en-US" dirty="0" err="1">
                <a:latin typeface="Arial (Body)"/>
                <a:ea typeface="Calibri" charset="0"/>
                <a:cs typeface="Calibri" charset="0"/>
              </a:rPr>
              <a:t>đầu</a:t>
            </a:r>
            <a:r>
              <a:rPr lang="en-US" dirty="0">
                <a:latin typeface="Arial (Body)"/>
                <a:ea typeface="Calibri" charset="0"/>
                <a:cs typeface="Calibri" charset="0"/>
              </a:rPr>
              <a:t> </a:t>
            </a:r>
            <a:r>
              <a:rPr lang="en-US" dirty="0" err="1" smtClean="0">
                <a:latin typeface="Arial (Body)"/>
                <a:ea typeface="Calibri" charset="0"/>
                <a:cs typeface="Calibri" charset="0"/>
              </a:rPr>
              <a:t>ra</a:t>
            </a:r>
            <a:endParaRPr lang="en-US" dirty="0" smtClean="0">
              <a:latin typeface="Arial (Body)"/>
              <a:ea typeface="Calibri" charset="0"/>
              <a:cs typeface="Calibri" charset="0"/>
            </a:endParaRPr>
          </a:p>
          <a:p>
            <a:pPr lvl="1"/>
            <a:endParaRPr lang="en-US" dirty="0">
              <a:latin typeface="Arial (Body)"/>
              <a:ea typeface="Calibri" charset="0"/>
              <a:cs typeface="Calibri" charset="0"/>
            </a:endParaRPr>
          </a:p>
          <a:p>
            <a:pPr lvl="1"/>
            <a:endParaRPr lang="en-US" dirty="0" smtClean="0">
              <a:latin typeface="Arial (Body)"/>
              <a:ea typeface="Calibri" charset="0"/>
              <a:cs typeface="Calibri" charset="0"/>
            </a:endParaRPr>
          </a:p>
          <a:p>
            <a:pPr lvl="1"/>
            <a:endParaRPr lang="en-US" dirty="0">
              <a:latin typeface="Arial (Body)"/>
              <a:ea typeface="Calibri" charset="0"/>
              <a:cs typeface="Calibri" charset="0"/>
            </a:endParaRPr>
          </a:p>
          <a:p>
            <a:pPr lvl="1"/>
            <a:endParaRPr lang="en-US" dirty="0" smtClean="0">
              <a:latin typeface="Arial (Body)"/>
              <a:ea typeface="Calibri" charset="0"/>
              <a:cs typeface="Calibri" charset="0"/>
            </a:endParaRPr>
          </a:p>
          <a:p>
            <a:pPr lvl="1"/>
            <a:endParaRPr lang="en-US" dirty="0" smtClean="0">
              <a:latin typeface="Arial (Body)"/>
              <a:ea typeface="Calibri" charset="0"/>
              <a:cs typeface="Calibri" charset="0"/>
            </a:endParaRPr>
          </a:p>
          <a:p>
            <a:pPr lvl="1"/>
            <a:endParaRPr lang="en-US" dirty="0" smtClean="0">
              <a:latin typeface="Arial (Body)"/>
              <a:ea typeface="Calibri" charset="0"/>
              <a:cs typeface="Calibri" charset="0"/>
            </a:endParaRPr>
          </a:p>
          <a:p>
            <a:pPr marL="228600" lvl="1">
              <a:spcBef>
                <a:spcPts val="1000"/>
              </a:spcBef>
            </a:pPr>
            <a:r>
              <a:rPr lang="en-US" dirty="0" smtClean="0">
                <a:latin typeface="Arial (Body)"/>
                <a:ea typeface="Calibri" charset="0"/>
                <a:cs typeface="Calibri" charset="0"/>
              </a:rPr>
              <a:t>B3: </a:t>
            </a:r>
            <a:r>
              <a:rPr lang="en-US" dirty="0" err="1">
                <a:latin typeface="Arial (Body)"/>
                <a:ea typeface="Calibri" charset="0"/>
                <a:cs typeface="Calibri" charset="0"/>
              </a:rPr>
              <a:t>Tải</a:t>
            </a:r>
            <a:r>
              <a:rPr lang="en-US" dirty="0">
                <a:latin typeface="Arial (Body)"/>
                <a:ea typeface="Calibri" charset="0"/>
                <a:cs typeface="Calibri" charset="0"/>
              </a:rPr>
              <a:t> </a:t>
            </a:r>
            <a:r>
              <a:rPr lang="en-US" dirty="0" err="1">
                <a:latin typeface="Arial (Body)"/>
                <a:ea typeface="Calibri" charset="0"/>
                <a:cs typeface="Calibri" charset="0"/>
              </a:rPr>
              <a:t>lên</a:t>
            </a:r>
            <a:r>
              <a:rPr lang="en-US" dirty="0">
                <a:latin typeface="Arial (Body)"/>
                <a:ea typeface="Calibri" charset="0"/>
                <a:cs typeface="Calibri" charset="0"/>
              </a:rPr>
              <a:t> dữ liệu </a:t>
            </a:r>
            <a:r>
              <a:rPr lang="en-US" dirty="0" err="1">
                <a:latin typeface="Arial (Body)"/>
                <a:ea typeface="Calibri" charset="0"/>
                <a:cs typeface="Calibri" charset="0"/>
              </a:rPr>
              <a:t>kiểm</a:t>
            </a:r>
            <a:r>
              <a:rPr lang="en-US" dirty="0">
                <a:latin typeface="Arial (Body)"/>
                <a:ea typeface="Calibri" charset="0"/>
                <a:cs typeface="Calibri" charset="0"/>
              </a:rPr>
              <a:t> </a:t>
            </a:r>
            <a:r>
              <a:rPr lang="en-US" dirty="0" err="1">
                <a:latin typeface="Arial (Body)"/>
                <a:ea typeface="Calibri" charset="0"/>
                <a:cs typeface="Calibri" charset="0"/>
              </a:rPr>
              <a:t>thử định dạng</a:t>
            </a:r>
            <a:r>
              <a:rPr lang="en-US" dirty="0" err="1" smtClean="0">
                <a:latin typeface="Arial (Body)"/>
                <a:ea typeface="Calibri" charset="0"/>
                <a:cs typeface="Calibri" charset="0"/>
              </a:rPr>
              <a:t> xml, csv, xls</a:t>
            </a:r>
            <a:r>
              <a:rPr lang="mr-IN" dirty="0" err="1" smtClean="0">
                <a:latin typeface="Arial (Body)"/>
                <a:ea typeface="Calibri" charset="0"/>
                <a:cs typeface="Calibri" charset="0"/>
              </a:rPr>
              <a:t>…</a:t>
            </a:r>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22</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3905" y="5507976"/>
            <a:ext cx="5130800" cy="457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2568" y="2626661"/>
            <a:ext cx="6048375" cy="1876425"/>
          </a:xfrm>
          <a:prstGeom prst="rect">
            <a:avLst/>
          </a:prstGeom>
        </p:spPr>
      </p:pic>
    </p:spTree>
    <p:extLst>
      <p:ext uri="{BB962C8B-B14F-4D97-AF65-F5344CB8AC3E}">
        <p14:creationId xmlns:p14="http://schemas.microsoft.com/office/powerpoint/2010/main" val="7895315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Headings)"/>
              </a:rPr>
              <a:t>3</a:t>
            </a:r>
            <a:r>
              <a:rPr lang="vi-VN" dirty="0">
                <a:latin typeface="Arial (Headings)"/>
              </a:rPr>
              <a:t>. </a:t>
            </a:r>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công</a:t>
            </a:r>
            <a:r>
              <a:rPr lang="en-US" dirty="0">
                <a:latin typeface="Arial (Body)"/>
              </a:rPr>
              <a:t> </a:t>
            </a:r>
            <a:r>
              <a:rPr lang="en-US" dirty="0" err="1">
                <a:latin typeface="Arial (Body)"/>
              </a:rPr>
              <a:t>cụ</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smtClean="0">
                <a:latin typeface="Arial (Body)"/>
                <a:ea typeface="Calibri" charset="0"/>
                <a:cs typeface="Calibri" charset="0"/>
              </a:rPr>
              <a:t>B4: </a:t>
            </a:r>
            <a:r>
              <a:rPr lang="en-US" dirty="0" err="1">
                <a:latin typeface="Arial (Body)"/>
                <a:ea typeface="Calibri" charset="0"/>
                <a:cs typeface="Calibri" charset="0"/>
              </a:rPr>
              <a:t>Sinh mã kiểm thử</a:t>
            </a:r>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23</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1750" y="3076575"/>
            <a:ext cx="9588500" cy="2362200"/>
          </a:xfrm>
          <a:prstGeom prst="rect">
            <a:avLst/>
          </a:prstGeom>
        </p:spPr>
      </p:pic>
    </p:spTree>
    <p:extLst>
      <p:ext uri="{BB962C8B-B14F-4D97-AF65-F5344CB8AC3E}">
        <p14:creationId xmlns:p14="http://schemas.microsoft.com/office/powerpoint/2010/main" val="3548354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latin typeface="Arial (Headings)"/>
              </a:rPr>
              <a:t>2. </a:t>
            </a:r>
            <a:r>
              <a:rPr lang="en-US" dirty="0" err="1">
                <a:latin typeface="Arial (Headings)"/>
              </a:rPr>
              <a:t>Quy</a:t>
            </a:r>
            <a:r>
              <a:rPr lang="en-US" dirty="0">
                <a:latin typeface="Arial (Headings)"/>
              </a:rPr>
              <a:t> </a:t>
            </a:r>
            <a:r>
              <a:rPr lang="en-US" dirty="0" err="1">
                <a:latin typeface="Arial (Headings)"/>
              </a:rPr>
              <a:t>trình</a:t>
            </a:r>
            <a:r>
              <a:rPr lang="en-US" dirty="0">
                <a:latin typeface="Arial (Headings)"/>
              </a:rPr>
              <a:t> </a:t>
            </a:r>
            <a:r>
              <a:rPr lang="en-US" dirty="0" err="1">
                <a:latin typeface="Arial (Headings)"/>
              </a:rPr>
              <a:t>kiểm</a:t>
            </a:r>
            <a:r>
              <a:rPr lang="en-US" dirty="0">
                <a:latin typeface="Arial (Headings)"/>
              </a:rPr>
              <a:t> </a:t>
            </a:r>
            <a:r>
              <a:rPr lang="en-US" dirty="0" err="1">
                <a:latin typeface="Arial (Headings)"/>
              </a:rPr>
              <a:t>thử</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endParaRPr lang="en-US" smtClean="0">
              <a:latin typeface="Arial" charset="0"/>
              <a:ea typeface="Arial" charset="0"/>
              <a:cs typeface="Arial" charset="0"/>
            </a:endParaRPr>
          </a:p>
          <a:p>
            <a:pPr lvl="1"/>
            <a:endParaRPr lang="en-US" smtClean="0">
              <a:latin typeface="Arial" charset="0"/>
              <a:ea typeface="Arial" charset="0"/>
              <a:cs typeface="Arial" charset="0"/>
            </a:endParaRPr>
          </a:p>
          <a:p>
            <a:pPr lvl="1"/>
            <a:endParaRPr lang="en-US">
              <a:latin typeface="Arial" charset="0"/>
              <a:ea typeface="Arial" charset="0"/>
              <a:cs typeface="Arial"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24</a:t>
            </a:fld>
            <a:endParaRPr lang="en-US" dirty="0"/>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1798320" y="1478280"/>
            <a:ext cx="8930640" cy="4878070"/>
          </a:xfrm>
          <a:prstGeom prst="rect">
            <a:avLst/>
          </a:prstGeom>
        </p:spPr>
      </p:pic>
    </p:spTree>
    <p:extLst>
      <p:ext uri="{BB962C8B-B14F-4D97-AF65-F5344CB8AC3E}">
        <p14:creationId xmlns:p14="http://schemas.microsoft.com/office/powerpoint/2010/main" val="14545238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Headings)"/>
              </a:rPr>
              <a:t>4</a:t>
            </a:r>
            <a:r>
              <a:rPr lang="vi-VN" dirty="0" smtClean="0"/>
              <a:t>. Kết quả</a:t>
            </a:r>
            <a:endParaRPr lang="en-US" dirty="0">
              <a:latin typeface="Calibri" charset="0"/>
              <a:ea typeface="Calibri" charset="0"/>
              <a:cs typeface="Calibri" charset="0"/>
            </a:endParaRPr>
          </a:p>
        </p:txBody>
      </p:sp>
      <p:sp>
        <p:nvSpPr>
          <p:cNvPr id="3" name="Content Placeholder 2"/>
          <p:cNvSpPr>
            <a:spLocks noGrp="1"/>
          </p:cNvSpPr>
          <p:nvPr>
            <p:ph idx="1"/>
          </p:nvPr>
        </p:nvSpPr>
        <p:spPr/>
        <p:txBody>
          <a:bodyPr>
            <a:normAutofit/>
          </a:bodyPr>
          <a:lstStyle/>
          <a:p>
            <a:r>
              <a:rPr lang="en-US" dirty="0" err="1">
                <a:latin typeface="Arial (Body)"/>
              </a:rPr>
              <a:t>Kết</a:t>
            </a:r>
            <a:r>
              <a:rPr lang="en-US" dirty="0">
                <a:latin typeface="Arial (Body)"/>
              </a:rPr>
              <a:t> </a:t>
            </a:r>
            <a:r>
              <a:rPr lang="en-US" dirty="0" err="1">
                <a:latin typeface="Arial (Body)"/>
              </a:rPr>
              <a:t>quả</a:t>
            </a:r>
            <a:r>
              <a:rPr lang="en-US" dirty="0">
                <a:latin typeface="Arial (Body)"/>
              </a:rPr>
              <a:t>:</a:t>
            </a:r>
          </a:p>
          <a:p>
            <a:pPr lvl="1"/>
            <a:r>
              <a:rPr lang="en-US" dirty="0" err="1" smtClean="0">
                <a:latin typeface="Arial (Body)"/>
              </a:rPr>
              <a:t>Hoàn</a:t>
            </a:r>
            <a:r>
              <a:rPr lang="en-US" dirty="0" smtClean="0">
                <a:latin typeface="Arial (Body)"/>
              </a:rPr>
              <a:t> </a:t>
            </a:r>
            <a:r>
              <a:rPr lang="en-US" dirty="0" err="1">
                <a:latin typeface="Arial (Body)"/>
              </a:rPr>
              <a:t>thiện</a:t>
            </a:r>
            <a:r>
              <a:rPr lang="en-US" dirty="0">
                <a:latin typeface="Arial (Body)"/>
              </a:rPr>
              <a:t> </a:t>
            </a:r>
            <a:r>
              <a:rPr lang="en-US" dirty="0" err="1">
                <a:latin typeface="Arial (Body)"/>
              </a:rPr>
              <a:t>quá</a:t>
            </a:r>
            <a:r>
              <a:rPr lang="en-US" dirty="0">
                <a:latin typeface="Arial (Body)"/>
              </a:rPr>
              <a:t> </a:t>
            </a:r>
            <a:r>
              <a:rPr lang="en-US" dirty="0" err="1">
                <a:latin typeface="Arial (Body)"/>
              </a:rPr>
              <a:t>trình</a:t>
            </a:r>
            <a:r>
              <a:rPr lang="en-US" dirty="0">
                <a:latin typeface="Arial (Body)"/>
              </a:rPr>
              <a:t> </a:t>
            </a:r>
            <a:r>
              <a:rPr lang="en-US" dirty="0" err="1">
                <a:latin typeface="Arial (Body)"/>
              </a:rPr>
              <a:t>kiểm</a:t>
            </a:r>
            <a:r>
              <a:rPr lang="en-US" dirty="0">
                <a:latin typeface="Arial (Body)"/>
              </a:rPr>
              <a:t> </a:t>
            </a:r>
            <a:r>
              <a:rPr lang="en-US" dirty="0" err="1">
                <a:latin typeface="Arial (Body)"/>
              </a:rPr>
              <a:t>thử</a:t>
            </a:r>
            <a:r>
              <a:rPr lang="en-US" dirty="0">
                <a:latin typeface="Arial (Body)"/>
              </a:rPr>
              <a:t> </a:t>
            </a:r>
            <a:r>
              <a:rPr lang="en-US" dirty="0" err="1">
                <a:latin typeface="Arial (Body)"/>
              </a:rPr>
              <a:t>tích</a:t>
            </a:r>
            <a:r>
              <a:rPr lang="en-US" dirty="0">
                <a:latin typeface="Arial (Body)"/>
              </a:rPr>
              <a:t> </a:t>
            </a:r>
            <a:r>
              <a:rPr lang="en-US" dirty="0" err="1">
                <a:latin typeface="Arial (Body)"/>
              </a:rPr>
              <a:t>hợp</a:t>
            </a:r>
            <a:r>
              <a:rPr lang="en-US" dirty="0">
                <a:latin typeface="Arial (Body)"/>
              </a:rPr>
              <a:t> </a:t>
            </a:r>
            <a:r>
              <a:rPr lang="en-US" dirty="0" err="1">
                <a:latin typeface="Arial (Body)"/>
              </a:rPr>
              <a:t>và</a:t>
            </a:r>
            <a:r>
              <a:rPr lang="en-US" dirty="0">
                <a:latin typeface="Arial (Body)"/>
              </a:rPr>
              <a:t> </a:t>
            </a:r>
            <a:r>
              <a:rPr lang="en-US" dirty="0" err="1">
                <a:latin typeface="Arial (Body)"/>
              </a:rPr>
              <a:t>tự</a:t>
            </a:r>
            <a:r>
              <a:rPr lang="en-US" dirty="0">
                <a:latin typeface="Arial (Body)"/>
              </a:rPr>
              <a:t> </a:t>
            </a:r>
            <a:r>
              <a:rPr lang="en-US" dirty="0" err="1" smtClean="0">
                <a:latin typeface="Arial (Body)"/>
              </a:rPr>
              <a:t>động</a:t>
            </a:r>
            <a:r>
              <a:rPr lang="en-US" dirty="0" smtClean="0">
                <a:latin typeface="Arial (Body)"/>
              </a:rPr>
              <a:t> </a:t>
            </a:r>
            <a:r>
              <a:rPr lang="en-US" dirty="0" err="1" smtClean="0">
                <a:latin typeface="Arial (Body)"/>
              </a:rPr>
              <a:t>hệ</a:t>
            </a:r>
            <a:r>
              <a:rPr lang="en-US" dirty="0" smtClean="0">
                <a:latin typeface="Arial (Body)"/>
              </a:rPr>
              <a:t> </a:t>
            </a:r>
            <a:r>
              <a:rPr lang="en-US" dirty="0" err="1" smtClean="0">
                <a:latin typeface="Arial (Body)"/>
              </a:rPr>
              <a:t>thống</a:t>
            </a:r>
            <a:r>
              <a:rPr lang="en-US" dirty="0" smtClean="0">
                <a:latin typeface="Arial (Body)"/>
              </a:rPr>
              <a:t> </a:t>
            </a:r>
            <a:r>
              <a:rPr lang="en-US" dirty="0" err="1" smtClean="0">
                <a:latin typeface="Arial (Body)"/>
              </a:rPr>
              <a:t>MuleESB</a:t>
            </a:r>
            <a:endParaRPr lang="en-US" dirty="0" smtClean="0">
              <a:latin typeface="Arial (Body)"/>
            </a:endParaRPr>
          </a:p>
          <a:p>
            <a:pPr lvl="1"/>
            <a:r>
              <a:rPr lang="en-US" dirty="0" err="1" smtClean="0">
                <a:latin typeface="Arial (Body)"/>
              </a:rPr>
              <a:t>Giảm</a:t>
            </a:r>
            <a:r>
              <a:rPr lang="en-US" dirty="0" smtClean="0">
                <a:latin typeface="Arial (Body)"/>
              </a:rPr>
              <a:t> </a:t>
            </a:r>
            <a:r>
              <a:rPr lang="en-US" dirty="0" err="1" smtClean="0">
                <a:latin typeface="Arial (Body)"/>
              </a:rPr>
              <a:t>thiểu</a:t>
            </a:r>
            <a:r>
              <a:rPr lang="en-US" dirty="0" smtClean="0">
                <a:latin typeface="Arial (Body)"/>
              </a:rPr>
              <a:t> </a:t>
            </a:r>
            <a:r>
              <a:rPr lang="en-US" dirty="0" err="1" smtClean="0">
                <a:latin typeface="Arial (Body)"/>
              </a:rPr>
              <a:t>được</a:t>
            </a:r>
            <a:r>
              <a:rPr lang="en-US" dirty="0" smtClean="0">
                <a:latin typeface="Arial (Body)"/>
              </a:rPr>
              <a:t> </a:t>
            </a:r>
            <a:r>
              <a:rPr lang="en-US" dirty="0" err="1" smtClean="0">
                <a:latin typeface="Arial (Body)"/>
              </a:rPr>
              <a:t>thời</a:t>
            </a:r>
            <a:r>
              <a:rPr lang="en-US" dirty="0" smtClean="0">
                <a:latin typeface="Arial (Body)"/>
              </a:rPr>
              <a:t> </a:t>
            </a:r>
            <a:r>
              <a:rPr lang="en-US" dirty="0" err="1" smtClean="0">
                <a:latin typeface="Arial (Body)"/>
              </a:rPr>
              <a:t>gian</a:t>
            </a:r>
            <a:r>
              <a:rPr lang="en-US" dirty="0" smtClean="0">
                <a:latin typeface="Arial (Body)"/>
              </a:rPr>
              <a:t> </a:t>
            </a:r>
            <a:r>
              <a:rPr lang="en-US" dirty="0" err="1" smtClean="0">
                <a:latin typeface="Arial (Body)"/>
              </a:rPr>
              <a:t>phát</a:t>
            </a:r>
            <a:r>
              <a:rPr lang="en-US" dirty="0" smtClean="0">
                <a:latin typeface="Arial (Body)"/>
              </a:rPr>
              <a:t> </a:t>
            </a:r>
            <a:r>
              <a:rPr lang="en-US" dirty="0" err="1" smtClean="0">
                <a:latin typeface="Arial (Body)"/>
              </a:rPr>
              <a:t>triển</a:t>
            </a:r>
            <a:r>
              <a:rPr lang="en-US" dirty="0" smtClean="0">
                <a:latin typeface="Arial (Body)"/>
              </a:rPr>
              <a:t> </a:t>
            </a:r>
            <a:r>
              <a:rPr lang="en-US" dirty="0" err="1" smtClean="0">
                <a:latin typeface="Arial (Body)"/>
              </a:rPr>
              <a:t>ứng</a:t>
            </a:r>
            <a:r>
              <a:rPr lang="en-US" dirty="0" smtClean="0">
                <a:latin typeface="Arial (Body)"/>
              </a:rPr>
              <a:t> </a:t>
            </a:r>
            <a:r>
              <a:rPr lang="en-US" dirty="0" err="1" smtClean="0">
                <a:latin typeface="Arial (Body)"/>
              </a:rPr>
              <a:t>dụng</a:t>
            </a:r>
            <a:endParaRPr lang="en-US" dirty="0" smtClean="0">
              <a:latin typeface="Arial (Body)"/>
            </a:endParaRPr>
          </a:p>
          <a:p>
            <a:pPr lvl="1"/>
            <a:r>
              <a:rPr lang="en-US" dirty="0" err="1" smtClean="0">
                <a:latin typeface="Arial (Body)"/>
              </a:rPr>
              <a:t>Đảm</a:t>
            </a:r>
            <a:r>
              <a:rPr lang="en-US" dirty="0" smtClean="0">
                <a:latin typeface="Arial (Body)"/>
              </a:rPr>
              <a:t> </a:t>
            </a:r>
            <a:r>
              <a:rPr lang="en-US" dirty="0" err="1">
                <a:latin typeface="Arial (Body)"/>
              </a:rPr>
              <a:t>bảo</a:t>
            </a:r>
            <a:r>
              <a:rPr lang="en-US" dirty="0">
                <a:latin typeface="Arial (Body)"/>
              </a:rPr>
              <a:t> </a:t>
            </a:r>
            <a:r>
              <a:rPr lang="en-US" dirty="0" err="1">
                <a:latin typeface="Arial (Body)"/>
              </a:rPr>
              <a:t>không</a:t>
            </a:r>
            <a:r>
              <a:rPr lang="en-US" dirty="0">
                <a:latin typeface="Arial (Body)"/>
              </a:rPr>
              <a:t> </a:t>
            </a:r>
            <a:r>
              <a:rPr lang="en-US" dirty="0" err="1">
                <a:latin typeface="Arial (Body)"/>
              </a:rPr>
              <a:t>xảy</a:t>
            </a:r>
            <a:r>
              <a:rPr lang="en-US" dirty="0">
                <a:latin typeface="Arial (Body)"/>
              </a:rPr>
              <a:t> </a:t>
            </a:r>
            <a:r>
              <a:rPr lang="en-US" dirty="0" err="1">
                <a:latin typeface="Arial (Body)"/>
              </a:rPr>
              <a:t>ra</a:t>
            </a:r>
            <a:r>
              <a:rPr lang="en-US" dirty="0">
                <a:latin typeface="Arial (Body)"/>
              </a:rPr>
              <a:t> </a:t>
            </a:r>
            <a:r>
              <a:rPr lang="en-US" dirty="0" err="1">
                <a:latin typeface="Arial (Body)"/>
              </a:rPr>
              <a:t>lỗi</a:t>
            </a:r>
            <a:r>
              <a:rPr lang="en-US" dirty="0">
                <a:latin typeface="Arial (Body)"/>
              </a:rPr>
              <a:t>, </a:t>
            </a:r>
            <a:r>
              <a:rPr lang="en-US" dirty="0" err="1">
                <a:latin typeface="Arial (Body)"/>
              </a:rPr>
              <a:t>thiếu</a:t>
            </a:r>
            <a:r>
              <a:rPr lang="en-US" dirty="0">
                <a:latin typeface="Arial (Body)"/>
              </a:rPr>
              <a:t> </a:t>
            </a:r>
            <a:r>
              <a:rPr lang="en-US" dirty="0" err="1">
                <a:latin typeface="Arial (Body)"/>
              </a:rPr>
              <a:t>sót</a:t>
            </a:r>
            <a:r>
              <a:rPr lang="en-US" dirty="0">
                <a:latin typeface="Arial (Body)"/>
              </a:rPr>
              <a:t> </a:t>
            </a:r>
            <a:r>
              <a:rPr lang="en-US" dirty="0" err="1">
                <a:latin typeface="Arial (Body)"/>
              </a:rPr>
              <a:t>trong</a:t>
            </a:r>
            <a:r>
              <a:rPr lang="en-US" dirty="0">
                <a:latin typeface="Arial (Body)"/>
              </a:rPr>
              <a:t> </a:t>
            </a:r>
            <a:r>
              <a:rPr lang="en-US" dirty="0" err="1">
                <a:latin typeface="Arial (Body)"/>
              </a:rPr>
              <a:t>quá</a:t>
            </a:r>
            <a:r>
              <a:rPr lang="en-US" dirty="0">
                <a:latin typeface="Arial (Body)"/>
              </a:rPr>
              <a:t> </a:t>
            </a:r>
            <a:r>
              <a:rPr lang="en-US" dirty="0" err="1">
                <a:latin typeface="Arial (Body)"/>
              </a:rPr>
              <a:t>trình</a:t>
            </a:r>
            <a:r>
              <a:rPr lang="en-US" dirty="0">
                <a:latin typeface="Arial (Body)"/>
              </a:rPr>
              <a:t> </a:t>
            </a:r>
            <a:r>
              <a:rPr lang="en-US" dirty="0" err="1">
                <a:latin typeface="Arial (Body)"/>
              </a:rPr>
              <a:t>phát</a:t>
            </a:r>
            <a:r>
              <a:rPr lang="en-US" dirty="0">
                <a:latin typeface="Arial (Body)"/>
              </a:rPr>
              <a:t> </a:t>
            </a:r>
            <a:r>
              <a:rPr lang="en-US" dirty="0" err="1">
                <a:latin typeface="Arial (Body)"/>
              </a:rPr>
              <a:t>triển</a:t>
            </a:r>
            <a:r>
              <a:rPr lang="en-US" dirty="0">
                <a:latin typeface="Arial (Body)"/>
              </a:rPr>
              <a:t> </a:t>
            </a:r>
            <a:r>
              <a:rPr lang="en-US" dirty="0" err="1">
                <a:latin typeface="Arial (Body)"/>
              </a:rPr>
              <a:t>ứng</a:t>
            </a:r>
            <a:r>
              <a:rPr lang="en-US" dirty="0">
                <a:latin typeface="Arial (Body)"/>
              </a:rPr>
              <a:t> </a:t>
            </a:r>
            <a:r>
              <a:rPr lang="en-US" dirty="0" err="1">
                <a:latin typeface="Arial (Body)"/>
              </a:rPr>
              <a:t>dụng</a:t>
            </a:r>
            <a:r>
              <a:rPr lang="en-US" dirty="0">
                <a:latin typeface="Arial (Body)"/>
              </a:rPr>
              <a:t>.</a:t>
            </a:r>
            <a:endParaRPr lang="en-US" dirty="0">
              <a:latin typeface="Arial (Body)"/>
              <a:ea typeface="Calibri" charset="0"/>
              <a:cs typeface="Calibri" charset="0"/>
            </a:endParaRPr>
          </a:p>
          <a:p>
            <a:endParaRPr lang="en-US" dirty="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6489279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Headings)"/>
              </a:rPr>
              <a:t>4</a:t>
            </a:r>
            <a:r>
              <a:rPr lang="vi-VN" dirty="0" smtClean="0"/>
              <a:t>. Kết quả</a:t>
            </a:r>
            <a:endParaRPr lang="en-US" dirty="0">
              <a:latin typeface="Calibri" charset="0"/>
              <a:ea typeface="Calibri" charset="0"/>
              <a:cs typeface="Calibri" charset="0"/>
            </a:endParaRPr>
          </a:p>
        </p:txBody>
      </p:sp>
      <p:sp>
        <p:nvSpPr>
          <p:cNvPr id="3" name="Content Placeholder 2"/>
          <p:cNvSpPr>
            <a:spLocks noGrp="1"/>
          </p:cNvSpPr>
          <p:nvPr>
            <p:ph idx="1"/>
          </p:nvPr>
        </p:nvSpPr>
        <p:spPr/>
        <p:txBody>
          <a:bodyPr>
            <a:normAutofit/>
          </a:bodyPr>
          <a:lstStyle/>
          <a:p>
            <a:r>
              <a:rPr lang="en-US" dirty="0" err="1">
                <a:latin typeface="Arial (Body)"/>
              </a:rPr>
              <a:t>Hạn chế</a:t>
            </a:r>
            <a:endParaRPr lang="en-US" dirty="0">
              <a:latin typeface="Arial (Body)"/>
            </a:endParaRPr>
          </a:p>
          <a:p>
            <a:pPr lvl="1"/>
            <a:r>
              <a:rPr lang="en-US" dirty="0" err="1" smtClean="0">
                <a:latin typeface="Arial (Body)"/>
              </a:rPr>
              <a:t>Chỉ sinh được cho các luồng cơ bản</a:t>
            </a:r>
          </a:p>
          <a:p>
            <a:pPr lvl="1"/>
            <a:r>
              <a:rPr lang="en-US" dirty="0" err="1" smtClean="0">
                <a:latin typeface="Arial (Body)"/>
              </a:rPr>
              <a:t>Chỉ sinh được ca kiểm thử cho MuleESB</a:t>
            </a:r>
            <a:endParaRPr lang="en-US" dirty="0" smtClean="0">
              <a:latin typeface="Arial (Body)"/>
            </a:endParaRPr>
          </a:p>
          <a:p>
            <a:pPr lvl="1"/>
            <a:r>
              <a:rPr lang="en-US" dirty="0" err="1" smtClean="0">
                <a:latin typeface="Arial (Body)"/>
              </a:rPr>
              <a:t>Chưa sinh được các ca kiểm thử phi chức năng như bảo mật, hiệu năng</a:t>
            </a:r>
            <a:endParaRPr lang="en-US" dirty="0">
              <a:latin typeface="Arial (Body)"/>
              <a:ea typeface="Calibri" charset="0"/>
              <a:cs typeface="Calibri" charset="0"/>
            </a:endParaRPr>
          </a:p>
          <a:p>
            <a:endParaRPr lang="en-US" dirty="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9005533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Headings)"/>
              </a:rPr>
              <a:t>4</a:t>
            </a:r>
            <a:r>
              <a:rPr lang="vi-VN" dirty="0" smtClean="0"/>
              <a:t>. Kết quả</a:t>
            </a:r>
            <a:endParaRPr lang="en-US" dirty="0">
              <a:latin typeface="Calibri" charset="0"/>
              <a:ea typeface="Calibri" charset="0"/>
              <a:cs typeface="Calibri" charset="0"/>
            </a:endParaRPr>
          </a:p>
        </p:txBody>
      </p:sp>
      <p:sp>
        <p:nvSpPr>
          <p:cNvPr id="3" name="Content Placeholder 2"/>
          <p:cNvSpPr>
            <a:spLocks noGrp="1"/>
          </p:cNvSpPr>
          <p:nvPr>
            <p:ph idx="1"/>
          </p:nvPr>
        </p:nvSpPr>
        <p:spPr/>
        <p:txBody>
          <a:bodyPr>
            <a:normAutofit/>
          </a:bodyPr>
          <a:lstStyle/>
          <a:p>
            <a:r>
              <a:rPr lang="en-US" dirty="0" err="1">
                <a:latin typeface="Arial (Body)"/>
              </a:rPr>
              <a:t>Định</a:t>
            </a:r>
            <a:r>
              <a:rPr lang="en-US" dirty="0">
                <a:latin typeface="Arial (Body)"/>
              </a:rPr>
              <a:t> </a:t>
            </a:r>
            <a:r>
              <a:rPr lang="en-US" dirty="0" err="1">
                <a:latin typeface="Arial (Body)"/>
              </a:rPr>
              <a:t>hướng</a:t>
            </a:r>
            <a:r>
              <a:rPr lang="en-US" dirty="0">
                <a:latin typeface="Arial (Body)"/>
              </a:rPr>
              <a:t> </a:t>
            </a:r>
            <a:r>
              <a:rPr lang="en-US" dirty="0" err="1">
                <a:latin typeface="Arial (Body)"/>
              </a:rPr>
              <a:t>phát</a:t>
            </a:r>
            <a:r>
              <a:rPr lang="en-US" dirty="0">
                <a:latin typeface="Arial (Body)"/>
              </a:rPr>
              <a:t> </a:t>
            </a:r>
            <a:r>
              <a:rPr lang="en-US" dirty="0" err="1">
                <a:latin typeface="Arial (Body)"/>
              </a:rPr>
              <a:t>triển</a:t>
            </a:r>
            <a:r>
              <a:rPr lang="en-US" dirty="0">
                <a:latin typeface="Arial (Body)"/>
              </a:rPr>
              <a:t> </a:t>
            </a:r>
            <a:r>
              <a:rPr lang="en-US" dirty="0" err="1">
                <a:latin typeface="Arial (Body)"/>
              </a:rPr>
              <a:t>tiếp</a:t>
            </a:r>
            <a:endParaRPr lang="en-US" dirty="0">
              <a:latin typeface="Arial (Body)"/>
            </a:endParaRPr>
          </a:p>
          <a:p>
            <a:pPr lvl="1"/>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bộ</a:t>
            </a:r>
            <a:r>
              <a:rPr lang="en-US" dirty="0">
                <a:latin typeface="Arial (Body)"/>
              </a:rPr>
              <a:t> </a:t>
            </a:r>
            <a:r>
              <a:rPr lang="en-US" dirty="0" err="1">
                <a:latin typeface="Arial (Body)"/>
              </a:rPr>
              <a:t>mã</a:t>
            </a:r>
            <a:r>
              <a:rPr lang="en-US" dirty="0">
                <a:latin typeface="Arial (Body)"/>
              </a:rPr>
              <a:t> </a:t>
            </a:r>
            <a:r>
              <a:rPr lang="en-US" dirty="0" err="1">
                <a:latin typeface="Arial (Body)"/>
              </a:rPr>
              <a:t>nguồn</a:t>
            </a:r>
            <a:r>
              <a:rPr lang="en-US" dirty="0">
                <a:latin typeface="Arial (Body)"/>
              </a:rPr>
              <a:t> </a:t>
            </a:r>
            <a:r>
              <a:rPr lang="en-US" dirty="0" err="1">
                <a:latin typeface="Arial (Body)"/>
              </a:rPr>
              <a:t>theo</a:t>
            </a:r>
            <a:r>
              <a:rPr lang="en-US" dirty="0">
                <a:latin typeface="Arial (Body)"/>
              </a:rPr>
              <a:t> </a:t>
            </a:r>
            <a:r>
              <a:rPr lang="en-US" dirty="0" err="1">
                <a:latin typeface="Arial (Body)"/>
              </a:rPr>
              <a:t>thiết</a:t>
            </a:r>
            <a:r>
              <a:rPr lang="en-US" dirty="0">
                <a:latin typeface="Arial (Body)"/>
              </a:rPr>
              <a:t> </a:t>
            </a:r>
            <a:r>
              <a:rPr lang="en-US" dirty="0" err="1">
                <a:latin typeface="Arial (Body)"/>
              </a:rPr>
              <a:t>kế</a:t>
            </a:r>
            <a:endParaRPr lang="en-US" dirty="0">
              <a:latin typeface="Arial (Body)"/>
            </a:endParaRPr>
          </a:p>
          <a:p>
            <a:pPr lvl="1"/>
            <a:r>
              <a:rPr lang="en-US" dirty="0" err="1">
                <a:latin typeface="Arial (Body)"/>
              </a:rPr>
              <a:t>Tích</a:t>
            </a:r>
            <a:r>
              <a:rPr lang="en-US" dirty="0">
                <a:latin typeface="Arial (Body)"/>
              </a:rPr>
              <a:t> </a:t>
            </a:r>
            <a:r>
              <a:rPr lang="en-US" dirty="0" err="1">
                <a:latin typeface="Arial (Body)"/>
              </a:rPr>
              <a:t>hợp</a:t>
            </a:r>
            <a:r>
              <a:rPr lang="en-US" dirty="0">
                <a:latin typeface="Arial (Body)"/>
              </a:rPr>
              <a:t> </a:t>
            </a:r>
            <a:r>
              <a:rPr lang="en-US" dirty="0" err="1">
                <a:latin typeface="Arial (Body)"/>
              </a:rPr>
              <a:t>thành</a:t>
            </a:r>
            <a:r>
              <a:rPr lang="en-US" dirty="0">
                <a:latin typeface="Arial (Body)"/>
              </a:rPr>
              <a:t> plugin </a:t>
            </a:r>
            <a:r>
              <a:rPr lang="en-US" dirty="0" err="1">
                <a:latin typeface="Arial (Body)"/>
              </a:rPr>
              <a:t>trên</a:t>
            </a:r>
            <a:r>
              <a:rPr lang="en-US" dirty="0">
                <a:latin typeface="Arial (Body)"/>
              </a:rPr>
              <a:t> </a:t>
            </a:r>
            <a:r>
              <a:rPr lang="en-US" dirty="0">
                <a:latin typeface="Arial (Body)"/>
              </a:rPr>
              <a:t>IDE</a:t>
            </a:r>
          </a:p>
          <a:p>
            <a:pPr lvl="1"/>
            <a:r>
              <a:rPr lang="en-US" dirty="0" err="1">
                <a:latin typeface="Arial (Body)"/>
              </a:rPr>
              <a:t>Hỗ</a:t>
            </a:r>
            <a:r>
              <a:rPr lang="en-US" dirty="0">
                <a:latin typeface="Arial (Body)"/>
              </a:rPr>
              <a:t> </a:t>
            </a:r>
            <a:r>
              <a:rPr lang="en-US" dirty="0" err="1">
                <a:latin typeface="Arial (Body)"/>
              </a:rPr>
              <a:t>trợ</a:t>
            </a:r>
            <a:r>
              <a:rPr lang="en-US" dirty="0">
                <a:latin typeface="Arial (Body)"/>
              </a:rPr>
              <a:t> </a:t>
            </a:r>
            <a:r>
              <a:rPr lang="en-US" dirty="0" err="1">
                <a:latin typeface="Arial (Body)"/>
              </a:rPr>
              <a:t>kiểm</a:t>
            </a:r>
            <a:r>
              <a:rPr lang="en-US" dirty="0">
                <a:latin typeface="Arial (Body)"/>
              </a:rPr>
              <a:t> </a:t>
            </a:r>
            <a:r>
              <a:rPr lang="en-US" dirty="0" err="1">
                <a:latin typeface="Arial (Body)"/>
              </a:rPr>
              <a:t>thử</a:t>
            </a:r>
            <a:r>
              <a:rPr lang="en-US" dirty="0">
                <a:latin typeface="Arial (Body)"/>
              </a:rPr>
              <a:t> phi </a:t>
            </a:r>
            <a:r>
              <a:rPr lang="en-US" dirty="0" err="1">
                <a:latin typeface="Arial (Body)"/>
              </a:rPr>
              <a:t>chức</a:t>
            </a:r>
            <a:r>
              <a:rPr lang="en-US" dirty="0">
                <a:latin typeface="Arial (Body)"/>
              </a:rPr>
              <a:t> </a:t>
            </a:r>
            <a:r>
              <a:rPr lang="en-US" dirty="0" err="1">
                <a:latin typeface="Arial (Body)"/>
              </a:rPr>
              <a:t>năng</a:t>
            </a:r>
            <a:r>
              <a:rPr lang="en-US" dirty="0">
                <a:latin typeface="Arial (Body)"/>
              </a:rPr>
              <a:t>: </a:t>
            </a:r>
            <a:r>
              <a:rPr lang="en-US" dirty="0" err="1">
                <a:latin typeface="Arial (Body)"/>
              </a:rPr>
              <a:t>bảo</a:t>
            </a:r>
            <a:r>
              <a:rPr lang="en-US" dirty="0">
                <a:latin typeface="Arial (Body)"/>
              </a:rPr>
              <a:t> </a:t>
            </a:r>
            <a:r>
              <a:rPr lang="en-US" dirty="0" err="1">
                <a:latin typeface="Arial (Body)"/>
              </a:rPr>
              <a:t>mật</a:t>
            </a:r>
            <a:r>
              <a:rPr lang="en-US" dirty="0">
                <a:latin typeface="Arial (Body)"/>
              </a:rPr>
              <a:t>, </a:t>
            </a:r>
            <a:r>
              <a:rPr lang="en-US" dirty="0" err="1">
                <a:latin typeface="Arial (Body)"/>
              </a:rPr>
              <a:t>hiệu</a:t>
            </a:r>
            <a:r>
              <a:rPr lang="en-US" dirty="0">
                <a:latin typeface="Arial (Body)"/>
              </a:rPr>
              <a:t> </a:t>
            </a:r>
            <a:r>
              <a:rPr lang="en-US" dirty="0" err="1">
                <a:latin typeface="Arial (Body)"/>
              </a:rPr>
              <a:t>năng</a:t>
            </a:r>
            <a:r>
              <a:rPr lang="en-US" dirty="0">
                <a:latin typeface="Arial (Body)"/>
              </a:rPr>
              <a:t> </a:t>
            </a:r>
            <a:r>
              <a:rPr lang="en-US" dirty="0" err="1">
                <a:latin typeface="Arial (Body)"/>
              </a:rPr>
              <a:t>hệ</a:t>
            </a:r>
            <a:r>
              <a:rPr lang="en-US" dirty="0">
                <a:latin typeface="Arial (Body)"/>
              </a:rPr>
              <a:t> </a:t>
            </a:r>
            <a:r>
              <a:rPr lang="en-US" dirty="0" err="1">
                <a:latin typeface="Arial (Body)"/>
              </a:rPr>
              <a:t>thống</a:t>
            </a:r>
            <a:endParaRPr lang="en-US" dirty="0">
              <a:latin typeface="Arial (Body)"/>
            </a:endParaRPr>
          </a:p>
          <a:p>
            <a:pPr lvl="1"/>
            <a:r>
              <a:rPr lang="en-US" dirty="0" err="1">
                <a:latin typeface="Arial (Body)"/>
              </a:rPr>
              <a:t>Hỗ</a:t>
            </a:r>
            <a:r>
              <a:rPr lang="en-US" dirty="0">
                <a:latin typeface="Arial (Body)"/>
              </a:rPr>
              <a:t> </a:t>
            </a:r>
            <a:r>
              <a:rPr lang="en-US" dirty="0" err="1">
                <a:latin typeface="Arial (Body)"/>
              </a:rPr>
              <a:t>trợ</a:t>
            </a:r>
            <a:r>
              <a:rPr lang="en-US" dirty="0">
                <a:latin typeface="Arial (Body)"/>
              </a:rPr>
              <a:t> </a:t>
            </a:r>
            <a:r>
              <a:rPr lang="en-US" dirty="0" err="1">
                <a:latin typeface="Arial (Body)"/>
              </a:rPr>
              <a:t>kiểm</a:t>
            </a:r>
            <a:r>
              <a:rPr lang="en-US" dirty="0">
                <a:latin typeface="Arial (Body)"/>
              </a:rPr>
              <a:t> </a:t>
            </a:r>
            <a:r>
              <a:rPr lang="en-US" dirty="0" err="1">
                <a:latin typeface="Arial (Body)"/>
              </a:rPr>
              <a:t>thử</a:t>
            </a:r>
            <a:r>
              <a:rPr lang="en-US" dirty="0">
                <a:latin typeface="Arial (Body)"/>
              </a:rPr>
              <a:t> </a:t>
            </a:r>
            <a:r>
              <a:rPr lang="en-US" dirty="0" err="1">
                <a:latin typeface="Arial (Body)"/>
              </a:rPr>
              <a:t>các</a:t>
            </a:r>
            <a:r>
              <a:rPr lang="en-US" dirty="0">
                <a:latin typeface="Arial (Body)"/>
              </a:rPr>
              <a:t> </a:t>
            </a:r>
            <a:r>
              <a:rPr lang="en-US" dirty="0" err="1">
                <a:latin typeface="Arial (Body)"/>
              </a:rPr>
              <a:t>hệ</a:t>
            </a:r>
            <a:r>
              <a:rPr lang="en-US" dirty="0">
                <a:latin typeface="Arial (Body)"/>
              </a:rPr>
              <a:t> </a:t>
            </a:r>
            <a:r>
              <a:rPr lang="en-US" dirty="0" err="1">
                <a:latin typeface="Arial (Body)"/>
              </a:rPr>
              <a:t>thống</a:t>
            </a:r>
            <a:r>
              <a:rPr lang="en-US" dirty="0">
                <a:latin typeface="Arial (Body)"/>
              </a:rPr>
              <a:t> ESB </a:t>
            </a:r>
            <a:r>
              <a:rPr lang="en-US" dirty="0" err="1">
                <a:latin typeface="Arial (Body)"/>
              </a:rPr>
              <a:t>trên</a:t>
            </a:r>
            <a:r>
              <a:rPr lang="en-US" dirty="0">
                <a:latin typeface="Arial (Body)"/>
              </a:rPr>
              <a:t> </a:t>
            </a:r>
            <a:r>
              <a:rPr lang="en-US" dirty="0" err="1">
                <a:latin typeface="Arial (Body)"/>
              </a:rPr>
              <a:t>các</a:t>
            </a:r>
            <a:r>
              <a:rPr lang="en-US" dirty="0">
                <a:latin typeface="Arial (Body)"/>
              </a:rPr>
              <a:t> </a:t>
            </a:r>
            <a:r>
              <a:rPr lang="en-US" dirty="0" err="1">
                <a:latin typeface="Arial (Body)"/>
              </a:rPr>
              <a:t>nền</a:t>
            </a:r>
            <a:r>
              <a:rPr lang="en-US" dirty="0">
                <a:latin typeface="Arial (Body)"/>
              </a:rPr>
              <a:t> </a:t>
            </a:r>
            <a:r>
              <a:rPr lang="en-US" dirty="0" err="1">
                <a:latin typeface="Arial (Body)"/>
              </a:rPr>
              <a:t>tảng</a:t>
            </a:r>
            <a:r>
              <a:rPr lang="en-US" dirty="0">
                <a:latin typeface="Arial (Body)"/>
              </a:rPr>
              <a:t> </a:t>
            </a:r>
            <a:r>
              <a:rPr lang="en-US" dirty="0" err="1">
                <a:latin typeface="Arial (Body)"/>
              </a:rPr>
              <a:t>khác</a:t>
            </a:r>
            <a:r>
              <a:rPr lang="en-US" dirty="0">
                <a:latin typeface="Arial (Body)"/>
              </a:rPr>
              <a:t> </a:t>
            </a:r>
            <a:r>
              <a:rPr lang="en-US" dirty="0" err="1">
                <a:latin typeface="Arial (Body)"/>
              </a:rPr>
              <a:t>như</a:t>
            </a:r>
            <a:r>
              <a:rPr lang="en-US" dirty="0">
                <a:latin typeface="Arial (Body)"/>
              </a:rPr>
              <a:t>: </a:t>
            </a:r>
            <a:r>
              <a:rPr lang="en-US" dirty="0" err="1">
                <a:latin typeface="Arial (Body)"/>
              </a:rPr>
              <a:t>ServiceMix</a:t>
            </a:r>
            <a:r>
              <a:rPr lang="en-US" dirty="0">
                <a:latin typeface="Arial (Body)"/>
              </a:rPr>
              <a:t>, </a:t>
            </a:r>
            <a:r>
              <a:rPr lang="en-US" dirty="0" err="1">
                <a:latin typeface="Arial (Body)"/>
              </a:rPr>
              <a:t>JbossESB</a:t>
            </a:r>
            <a:r>
              <a:rPr lang="en-US" dirty="0">
                <a:latin typeface="Arial (Body)"/>
              </a:rPr>
              <a:t>...</a:t>
            </a:r>
            <a:endParaRPr lang="en-US" dirty="0">
              <a:latin typeface="Arial (Body)"/>
              <a:ea typeface="Calibri" charset="0"/>
              <a:cs typeface="Calibri" charset="0"/>
            </a:endParaRPr>
          </a:p>
          <a:p>
            <a:endParaRPr lang="en-US" dirty="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6448410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Headings)"/>
                <a:ea typeface="Calibri" charset="0"/>
                <a:cs typeface="Calibri" charset="0"/>
              </a:rPr>
              <a:t>5. </a:t>
            </a:r>
            <a:r>
              <a:rPr lang="en-US" dirty="0" err="1" smtClean="0">
                <a:latin typeface="Arial (Headings)"/>
                <a:ea typeface="Calibri" charset="0"/>
                <a:cs typeface="Calibri" charset="0"/>
              </a:rPr>
              <a:t>Tài</a:t>
            </a:r>
            <a:r>
              <a:rPr lang="en-US" dirty="0" smtClean="0">
                <a:latin typeface="Arial (Headings)"/>
                <a:ea typeface="Calibri" charset="0"/>
                <a:cs typeface="Calibri" charset="0"/>
              </a:rPr>
              <a:t> </a:t>
            </a:r>
            <a:r>
              <a:rPr lang="en-US" dirty="0" err="1" smtClean="0">
                <a:latin typeface="Arial (Headings)"/>
                <a:ea typeface="Calibri" charset="0"/>
                <a:cs typeface="Calibri" charset="0"/>
              </a:rPr>
              <a:t>liệu</a:t>
            </a:r>
            <a:r>
              <a:rPr lang="en-US" dirty="0" smtClean="0">
                <a:latin typeface="Arial (Headings)"/>
                <a:ea typeface="Calibri" charset="0"/>
                <a:cs typeface="Calibri" charset="0"/>
              </a:rPr>
              <a:t> </a:t>
            </a:r>
            <a:r>
              <a:rPr lang="en-US" dirty="0" err="1" smtClean="0">
                <a:latin typeface="Arial (Headings)"/>
                <a:ea typeface="Calibri" charset="0"/>
                <a:cs typeface="Calibri" charset="0"/>
              </a:rPr>
              <a:t>tham</a:t>
            </a:r>
            <a:r>
              <a:rPr lang="en-US" dirty="0" smtClean="0">
                <a:latin typeface="Arial (Headings)"/>
                <a:ea typeface="Calibri" charset="0"/>
                <a:cs typeface="Calibri" charset="0"/>
              </a:rPr>
              <a:t> </a:t>
            </a:r>
            <a:r>
              <a:rPr lang="en-US" dirty="0" err="1" smtClean="0">
                <a:latin typeface="Arial (Headings)"/>
                <a:ea typeface="Calibri" charset="0"/>
                <a:cs typeface="Calibri" charset="0"/>
              </a:rPr>
              <a:t>khảo</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pPr lvl="0" fontAlgn="base"/>
            <a:r>
              <a:rPr lang="en-US" dirty="0">
                <a:latin typeface="Arial (Body)"/>
              </a:rPr>
              <a:t>Mule project. </a:t>
            </a:r>
            <a:r>
              <a:rPr lang="en-US" u="sng" dirty="0">
                <a:latin typeface="Arial (Body)"/>
                <a:hlinkClick r:id="rId2"/>
              </a:rPr>
              <a:t>https://www.mulesoft.com/</a:t>
            </a:r>
            <a:r>
              <a:rPr lang="en-US" dirty="0">
                <a:latin typeface="Arial (Body)"/>
              </a:rPr>
              <a:t> </a:t>
            </a:r>
          </a:p>
          <a:p>
            <a:pPr lvl="0" fontAlgn="base"/>
            <a:r>
              <a:rPr lang="en-US" dirty="0">
                <a:latin typeface="Arial (Body)"/>
              </a:rPr>
              <a:t>Jenkins, </a:t>
            </a:r>
            <a:r>
              <a:rPr lang="en-US" u="sng" dirty="0">
                <a:latin typeface="Arial (Body)"/>
                <a:hlinkClick r:id="rId3"/>
              </a:rPr>
              <a:t>https://jenkins.io</a:t>
            </a:r>
            <a:r>
              <a:rPr lang="en-US" u="sng" dirty="0" smtClean="0">
                <a:latin typeface="Arial (Body)"/>
                <a:hlinkClick r:id="rId3"/>
              </a:rPr>
              <a:t>/</a:t>
            </a:r>
            <a:r>
              <a:rPr lang="en-US" dirty="0" smtClean="0">
                <a:latin typeface="Arial (Body)"/>
              </a:rPr>
              <a:t> </a:t>
            </a:r>
          </a:p>
          <a:p>
            <a:pPr lvl="0" fontAlgn="base"/>
            <a:r>
              <a:rPr lang="en-US" dirty="0" smtClean="0">
                <a:latin typeface="Arial (Body)"/>
              </a:rPr>
              <a:t>Maven</a:t>
            </a:r>
            <a:r>
              <a:rPr lang="en-US" dirty="0">
                <a:latin typeface="Arial (Body)"/>
              </a:rPr>
              <a:t>, </a:t>
            </a:r>
            <a:r>
              <a:rPr lang="en-US" u="sng" dirty="0">
                <a:latin typeface="Arial (Body)"/>
                <a:hlinkClick r:id="rId4"/>
              </a:rPr>
              <a:t>https://maven.apache.org/</a:t>
            </a:r>
            <a:r>
              <a:rPr lang="en-US" dirty="0">
                <a:latin typeface="Arial (Body)"/>
              </a:rPr>
              <a:t> </a:t>
            </a:r>
            <a:endParaRPr lang="en-US" dirty="0" smtClean="0">
              <a:latin typeface="Arial (Body)"/>
            </a:endParaRPr>
          </a:p>
          <a:p>
            <a:pPr lvl="0" fontAlgn="base"/>
            <a:r>
              <a:rPr lang="en-US" dirty="0" err="1">
                <a:latin typeface="Arial (Body)"/>
              </a:rPr>
              <a:t>JUnit</a:t>
            </a:r>
            <a:r>
              <a:rPr lang="en-US" dirty="0">
                <a:latin typeface="Arial (Body)"/>
              </a:rPr>
              <a:t>, </a:t>
            </a:r>
            <a:r>
              <a:rPr lang="en-US" dirty="0">
                <a:latin typeface="Arial (Body)"/>
                <a:hlinkClick r:id="rId5"/>
              </a:rPr>
              <a:t>https://</a:t>
            </a:r>
            <a:r>
              <a:rPr lang="en-US" dirty="0" smtClean="0">
                <a:latin typeface="Arial (Body)"/>
                <a:hlinkClick r:id="rId5"/>
              </a:rPr>
              <a:t>junit.org/</a:t>
            </a:r>
            <a:r>
              <a:rPr lang="en-US" dirty="0" smtClean="0">
                <a:latin typeface="Arial (Body)"/>
              </a:rPr>
              <a:t> </a:t>
            </a:r>
          </a:p>
          <a:p>
            <a:pPr lvl="0" fontAlgn="base"/>
            <a:r>
              <a:rPr lang="en-US" dirty="0" err="1" smtClean="0">
                <a:latin typeface="Arial (Body)"/>
              </a:rPr>
              <a:t>Github</a:t>
            </a:r>
            <a:r>
              <a:rPr lang="en-US" dirty="0">
                <a:latin typeface="Arial (Body)"/>
              </a:rPr>
              <a:t>, </a:t>
            </a:r>
            <a:r>
              <a:rPr lang="en-US" dirty="0">
                <a:latin typeface="Arial (Body)"/>
                <a:hlinkClick r:id="rId6"/>
              </a:rPr>
              <a:t>https://github.com</a:t>
            </a:r>
            <a:r>
              <a:rPr lang="en-US" dirty="0" smtClean="0">
                <a:latin typeface="Arial (Body)"/>
                <a:hlinkClick r:id="rId6"/>
              </a:rPr>
              <a:t>/</a:t>
            </a:r>
            <a:r>
              <a:rPr lang="en-US" dirty="0" smtClean="0">
                <a:latin typeface="Arial (Body)"/>
              </a:rPr>
              <a:t> </a:t>
            </a:r>
            <a:endParaRPr lang="en-US" dirty="0">
              <a:latin typeface="Arial (Body)"/>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3869517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US" sz="7200" dirty="0" smtClean="0">
                <a:latin typeface="Arial (Headings)"/>
                <a:ea typeface="Calibri" charset="0"/>
                <a:cs typeface="Calibri" charset="0"/>
              </a:rPr>
              <a:t>Xin </a:t>
            </a:r>
            <a:r>
              <a:rPr lang="en-US" sz="7200" dirty="0" err="1" smtClean="0">
                <a:latin typeface="Arial (Headings)"/>
                <a:ea typeface="Calibri" charset="0"/>
                <a:cs typeface="Calibri" charset="0"/>
              </a:rPr>
              <a:t>chân</a:t>
            </a:r>
            <a:r>
              <a:rPr lang="en-US" sz="7200" dirty="0" smtClean="0">
                <a:latin typeface="Arial (Headings)"/>
                <a:ea typeface="Calibri" charset="0"/>
                <a:cs typeface="Calibri" charset="0"/>
              </a:rPr>
              <a:t> </a:t>
            </a:r>
            <a:r>
              <a:rPr lang="en-US" sz="7200" dirty="0" err="1" smtClean="0">
                <a:latin typeface="Arial (Headings)"/>
                <a:ea typeface="Calibri" charset="0"/>
                <a:cs typeface="Calibri" charset="0"/>
              </a:rPr>
              <a:t>thành</a:t>
            </a:r>
            <a:r>
              <a:rPr lang="en-US" sz="7200" dirty="0" smtClean="0">
                <a:latin typeface="Arial (Headings)"/>
                <a:ea typeface="Calibri" charset="0"/>
                <a:cs typeface="Calibri" charset="0"/>
              </a:rPr>
              <a:t> </a:t>
            </a:r>
            <a:r>
              <a:rPr lang="en-US" sz="7200" dirty="0" err="1" smtClean="0">
                <a:latin typeface="Arial (Headings)"/>
                <a:ea typeface="Calibri" charset="0"/>
                <a:cs typeface="Calibri" charset="0"/>
              </a:rPr>
              <a:t>cảm</a:t>
            </a:r>
            <a:r>
              <a:rPr lang="en-US" sz="7200" dirty="0" smtClean="0">
                <a:latin typeface="Arial (Headings)"/>
                <a:ea typeface="Calibri" charset="0"/>
                <a:cs typeface="Calibri" charset="0"/>
              </a:rPr>
              <a:t> </a:t>
            </a:r>
            <a:r>
              <a:rPr lang="en-US" sz="7200" dirty="0" err="1" smtClean="0">
                <a:latin typeface="Arial (Headings)"/>
                <a:ea typeface="Calibri" charset="0"/>
                <a:cs typeface="Calibri" charset="0"/>
              </a:rPr>
              <a:t>ơn</a:t>
            </a:r>
            <a:r>
              <a:rPr lang="en-US" sz="7200" dirty="0" smtClean="0">
                <a:latin typeface="Arial (Headings)"/>
                <a:ea typeface="Calibri" charset="0"/>
                <a:cs typeface="Calibri" charset="0"/>
              </a:rPr>
              <a:t>!</a:t>
            </a:r>
            <a:endParaRPr lang="en-US" sz="4800" dirty="0">
              <a:latin typeface="Arial (Headings)"/>
              <a:ea typeface="Calibri" charset="0"/>
              <a:cs typeface="Calibri" charset="0"/>
            </a:endParaRPr>
          </a:p>
        </p:txBody>
      </p:sp>
      <p:sp>
        <p:nvSpPr>
          <p:cNvPr id="9" name="Slide Number Placeholder 8"/>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11869057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vi-VN" dirty="0" smtClean="0">
                <a:latin typeface="Arial (Headings)"/>
              </a:rPr>
              <a:t>1. </a:t>
            </a:r>
            <a:r>
              <a:rPr lang="vi-VN" dirty="0">
                <a:latin typeface="Arial (Body)"/>
              </a:rPr>
              <a:t>Cơ sở lý thuyết và </a:t>
            </a:r>
            <a:r>
              <a:rPr lang="en-US" dirty="0" err="1">
                <a:latin typeface="Arial (Body)"/>
              </a:rPr>
              <a:t>thực</a:t>
            </a:r>
            <a:r>
              <a:rPr lang="en-US" dirty="0">
                <a:latin typeface="Arial (Body)"/>
              </a:rPr>
              <a:t> </a:t>
            </a:r>
            <a:r>
              <a:rPr lang="en-US" dirty="0" err="1">
                <a:latin typeface="Arial (Body)"/>
              </a:rPr>
              <a:t>trạng</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smtClean="0">
                <a:latin typeface="Arial (Body)"/>
                <a:ea typeface="Arial" charset="0"/>
                <a:cs typeface="Arial" charset="0"/>
              </a:rPr>
              <a:t>Kiến trúc phần mềm (Software Architecture)</a:t>
            </a:r>
            <a:endParaRPr lang="en-US" dirty="0">
              <a:latin typeface="Arial (Body)"/>
              <a:ea typeface="Arial" charset="0"/>
              <a:cs typeface="Arial" charset="0"/>
            </a:endParaRPr>
          </a:p>
          <a:p>
            <a:pPr lvl="1"/>
            <a:r>
              <a:rPr lang="en-US"/>
              <a:t>đề cập đến cấu trúc mức cao của hệ thống phần mềm cùng với quy tắc và tài liệu của việc tạo nên các kiến trúc này</a:t>
            </a:r>
            <a:r>
              <a:rPr lang="en-US">
                <a:effectLst/>
              </a:rPr>
              <a:t> </a:t>
            </a:r>
            <a:endParaRPr lang="en-US" dirty="0">
              <a:latin typeface="Arial (Body)"/>
              <a:ea typeface="Arial" charset="0"/>
              <a:cs typeface="Arial"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199666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vi-VN" dirty="0" smtClean="0">
                <a:latin typeface="Arial (Headings)"/>
              </a:rPr>
              <a:t>1. </a:t>
            </a:r>
            <a:r>
              <a:rPr lang="vi-VN" dirty="0">
                <a:latin typeface="Arial (Body)"/>
              </a:rPr>
              <a:t>Cơ sở lý thuyết và </a:t>
            </a:r>
            <a:r>
              <a:rPr lang="en-US" dirty="0" err="1">
                <a:latin typeface="Arial (Body)"/>
              </a:rPr>
              <a:t>thực</a:t>
            </a:r>
            <a:r>
              <a:rPr lang="en-US" dirty="0">
                <a:latin typeface="Arial (Body)"/>
              </a:rPr>
              <a:t> </a:t>
            </a:r>
            <a:r>
              <a:rPr lang="en-US" dirty="0" err="1">
                <a:latin typeface="Arial (Body)"/>
              </a:rPr>
              <a:t>trạng</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smtClean="0">
                <a:latin typeface="Arial (Body)"/>
                <a:ea typeface="Arial" charset="0"/>
                <a:cs typeface="Arial" charset="0"/>
              </a:rPr>
              <a:t>Kiến trúc hướng dịch vụ (SOA)</a:t>
            </a:r>
            <a:endParaRPr lang="en-US" dirty="0">
              <a:latin typeface="Arial (Body)"/>
              <a:ea typeface="Arial" charset="0"/>
              <a:cs typeface="Arial" charset="0"/>
            </a:endParaRPr>
          </a:p>
          <a:p>
            <a:pPr lvl="1"/>
            <a:r>
              <a:rPr lang="en-US"/>
              <a:t>Tích hợp các thành phần độc lập kết nối với nhau một cách linh động thông qua các giao thức được định nghĩa sẵn: </a:t>
            </a:r>
            <a:endParaRPr lang="en-US" dirty="0">
              <a:latin typeface="Arial (Body)"/>
              <a:ea typeface="Arial" charset="0"/>
              <a:cs typeface="Arial" charset="0"/>
            </a:endParaRPr>
          </a:p>
          <a:p>
            <a:pPr lvl="1"/>
            <a:r>
              <a:rPr lang="en-US"/>
              <a:t>Tách rời phần giao tiếp/gọi dịch vụ với phần thực hiện dịch vụ</a:t>
            </a:r>
            <a:r>
              <a:rPr lang="en-US">
                <a:effectLst/>
              </a:rPr>
              <a:t> </a:t>
            </a:r>
            <a:endParaRPr lang="en-US" dirty="0">
              <a:latin typeface="Arial (Body)"/>
              <a:ea typeface="Arial" charset="0"/>
              <a:cs typeface="Arial" charset="0"/>
            </a:endParaRPr>
          </a:p>
          <a:p>
            <a:r>
              <a:rPr lang="en-US" sz="3200" dirty="0" err="1" smtClean="0">
                <a:latin typeface="Arial (Body)"/>
                <a:ea typeface="Arial" charset="0"/>
                <a:cs typeface="Arial" charset="0"/>
              </a:rPr>
              <a:t>Đặc</a:t>
            </a:r>
            <a:r>
              <a:rPr lang="en-US" sz="3200" dirty="0" smtClean="0">
                <a:latin typeface="Arial (Body)"/>
                <a:ea typeface="Arial" charset="0"/>
                <a:cs typeface="Arial" charset="0"/>
              </a:rPr>
              <a:t> </a:t>
            </a:r>
            <a:r>
              <a:rPr lang="en-US" sz="3200" dirty="0" err="1" smtClean="0">
                <a:latin typeface="Arial (Body)"/>
                <a:ea typeface="Arial" charset="0"/>
                <a:cs typeface="Arial" charset="0"/>
              </a:rPr>
              <a:t>điểm</a:t>
            </a:r>
            <a:endParaRPr lang="en-US" sz="3200" dirty="0">
              <a:latin typeface="Arial (Body)"/>
              <a:ea typeface="Arial" charset="0"/>
              <a:cs typeface="Arial" charset="0"/>
            </a:endParaRPr>
          </a:p>
          <a:p>
            <a:pPr lvl="1"/>
            <a:r>
              <a:rPr lang="en-US" dirty="0" err="1" smtClean="0">
                <a:latin typeface="Arial (Body)"/>
                <a:ea typeface="Arial" charset="0"/>
                <a:cs typeface="Arial" charset="0"/>
              </a:rPr>
              <a:t>Tính</a:t>
            </a:r>
            <a:r>
              <a:rPr lang="en-US" dirty="0" smtClean="0">
                <a:latin typeface="Arial (Body)"/>
                <a:ea typeface="Arial" charset="0"/>
                <a:cs typeface="Arial" charset="0"/>
              </a:rPr>
              <a:t> </a:t>
            </a:r>
            <a:r>
              <a:rPr lang="en-US" dirty="0" err="1">
                <a:latin typeface="Arial (Body)"/>
                <a:ea typeface="Arial" charset="0"/>
                <a:cs typeface="Arial" charset="0"/>
              </a:rPr>
              <a:t>tái</a:t>
            </a:r>
            <a:r>
              <a:rPr lang="en-US" dirty="0">
                <a:latin typeface="Arial (Body)"/>
                <a:ea typeface="Arial" charset="0"/>
                <a:cs typeface="Arial" charset="0"/>
              </a:rPr>
              <a:t> </a:t>
            </a:r>
            <a:r>
              <a:rPr lang="en-US" dirty="0" err="1">
                <a:latin typeface="Arial (Body)"/>
                <a:ea typeface="Arial" charset="0"/>
                <a:cs typeface="Arial" charset="0"/>
              </a:rPr>
              <a:t>sử</a:t>
            </a:r>
            <a:r>
              <a:rPr lang="en-US" dirty="0">
                <a:latin typeface="Arial (Body)"/>
                <a:ea typeface="Arial" charset="0"/>
                <a:cs typeface="Arial" charset="0"/>
              </a:rPr>
              <a:t> </a:t>
            </a:r>
            <a:r>
              <a:rPr lang="en-US" dirty="0" err="1">
                <a:latin typeface="Arial (Body)"/>
                <a:ea typeface="Arial" charset="0"/>
                <a:cs typeface="Arial" charset="0"/>
              </a:rPr>
              <a:t>dụng</a:t>
            </a:r>
            <a:r>
              <a:rPr lang="en-US" dirty="0">
                <a:latin typeface="Arial (Body)"/>
                <a:ea typeface="Arial" charset="0"/>
                <a:cs typeface="Arial" charset="0"/>
              </a:rPr>
              <a:t> </a:t>
            </a:r>
            <a:r>
              <a:rPr lang="en-US" dirty="0" err="1" smtClean="0">
                <a:latin typeface="Arial (Body)"/>
                <a:ea typeface="Arial" charset="0"/>
                <a:cs typeface="Arial" charset="0"/>
              </a:rPr>
              <a:t>cao</a:t>
            </a:r>
            <a:endParaRPr lang="en-US" dirty="0" smtClean="0">
              <a:latin typeface="Arial (Body)"/>
              <a:ea typeface="Arial" charset="0"/>
              <a:cs typeface="Arial" charset="0"/>
            </a:endParaRPr>
          </a:p>
          <a:p>
            <a:pPr lvl="1"/>
            <a:r>
              <a:rPr lang="en-US"/>
              <a:t>Một chức năng được xác định rõ ràng, khép kín và không phụ thuộc vào ngữ cảnh hoặc trạng thái của các dịch vụ khác</a:t>
            </a:r>
          </a:p>
          <a:p>
            <a:pPr lvl="1"/>
            <a:r>
              <a:rPr lang="en-US" dirty="0">
                <a:latin typeface="Arial (Body)"/>
                <a:ea typeface="Arial" charset="0"/>
                <a:cs typeface="Arial" charset="0"/>
              </a:rPr>
              <a:t>ESB, Webserivice</a:t>
            </a:r>
            <a:r>
              <a:rPr lang="mr-IN" dirty="0">
                <a:latin typeface="Arial (Body)"/>
                <a:ea typeface="Arial" charset="0"/>
                <a:cs typeface="Arial" charset="0"/>
              </a:rPr>
              <a:t>…</a:t>
            </a:r>
            <a:endParaRPr lang="en-US" dirty="0">
              <a:latin typeface="Arial (Body)"/>
              <a:ea typeface="Arial" charset="0"/>
              <a:cs typeface="Arial"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353160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vi-VN" dirty="0" smtClean="0">
                <a:latin typeface="Arial (Headings)"/>
              </a:rPr>
              <a:t>1. </a:t>
            </a:r>
            <a:r>
              <a:rPr lang="vi-VN" dirty="0">
                <a:latin typeface="Arial (Body)"/>
              </a:rPr>
              <a:t>Cơ sở lý thuyết và </a:t>
            </a:r>
            <a:r>
              <a:rPr lang="en-US" dirty="0" err="1">
                <a:latin typeface="Arial (Body)"/>
              </a:rPr>
              <a:t>thực</a:t>
            </a:r>
            <a:r>
              <a:rPr lang="en-US" dirty="0">
                <a:latin typeface="Arial (Body)"/>
              </a:rPr>
              <a:t> </a:t>
            </a:r>
            <a:r>
              <a:rPr lang="en-US" dirty="0" err="1">
                <a:latin typeface="Arial (Body)"/>
              </a:rPr>
              <a:t>trạng</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smtClean="0">
                <a:latin typeface="Arial (Body)"/>
                <a:ea typeface="Arial" charset="0"/>
                <a:cs typeface="Arial" charset="0"/>
              </a:rPr>
              <a:t>Enterprise Service Bus (ESB)</a:t>
            </a:r>
          </a:p>
          <a:p>
            <a:pPr lvl="1"/>
            <a:r>
              <a:rPr lang="en-US" dirty="0" err="1" smtClean="0">
                <a:latin typeface="Arial (Body)"/>
                <a:ea typeface="Arial" charset="0"/>
                <a:cs typeface="Arial" charset="0"/>
              </a:rPr>
              <a:t>Là</a:t>
            </a:r>
            <a:r>
              <a:rPr lang="en-US" dirty="0" smtClean="0">
                <a:latin typeface="Arial (Body)"/>
                <a:ea typeface="Arial" charset="0"/>
                <a:cs typeface="Arial" charset="0"/>
              </a:rPr>
              <a:t> </a:t>
            </a:r>
            <a:r>
              <a:rPr lang="en-US" dirty="0" err="1">
                <a:latin typeface="Arial (Body)"/>
                <a:ea typeface="Arial" charset="0"/>
                <a:cs typeface="Arial" charset="0"/>
              </a:rPr>
              <a:t>một</a:t>
            </a:r>
            <a:r>
              <a:rPr lang="en-US" dirty="0">
                <a:latin typeface="Arial (Body)"/>
                <a:ea typeface="Arial" charset="0"/>
                <a:cs typeface="Arial" charset="0"/>
              </a:rPr>
              <a:t> </a:t>
            </a:r>
            <a:r>
              <a:rPr lang="en-US" dirty="0" err="1">
                <a:latin typeface="Arial (Body)"/>
                <a:ea typeface="Arial" charset="0"/>
                <a:cs typeface="Arial" charset="0"/>
              </a:rPr>
              <a:t>kiến</a:t>
            </a:r>
            <a:r>
              <a:rPr lang="en-US" dirty="0">
                <a:latin typeface="Arial (Body)"/>
                <a:ea typeface="Arial" charset="0"/>
                <a:cs typeface="Arial" charset="0"/>
              </a:rPr>
              <a:t> </a:t>
            </a:r>
            <a:r>
              <a:rPr lang="en-US" dirty="0" err="1">
                <a:latin typeface="Arial (Body)"/>
                <a:ea typeface="Arial" charset="0"/>
                <a:cs typeface="Arial" charset="0"/>
              </a:rPr>
              <a:t>trúc</a:t>
            </a:r>
            <a:r>
              <a:rPr lang="en-US" dirty="0">
                <a:latin typeface="Arial (Body)"/>
                <a:ea typeface="Arial" charset="0"/>
                <a:cs typeface="Arial" charset="0"/>
              </a:rPr>
              <a:t> </a:t>
            </a:r>
            <a:r>
              <a:rPr lang="en-US" dirty="0" err="1">
                <a:latin typeface="Arial (Body)"/>
                <a:ea typeface="Arial" charset="0"/>
                <a:cs typeface="Arial" charset="0"/>
              </a:rPr>
              <a:t>phần</a:t>
            </a:r>
            <a:r>
              <a:rPr lang="en-US" dirty="0">
                <a:latin typeface="Arial (Body)"/>
                <a:ea typeface="Arial" charset="0"/>
                <a:cs typeface="Arial" charset="0"/>
              </a:rPr>
              <a:t> </a:t>
            </a:r>
            <a:r>
              <a:rPr lang="en-US" dirty="0" err="1" smtClean="0">
                <a:latin typeface="Arial (Body)"/>
                <a:ea typeface="Arial" charset="0"/>
                <a:cs typeface="Arial" charset="0"/>
              </a:rPr>
              <a:t>mềm</a:t>
            </a:r>
            <a:endParaRPr lang="en-US" dirty="0" smtClean="0">
              <a:latin typeface="Arial (Body)"/>
              <a:ea typeface="Arial" charset="0"/>
              <a:cs typeface="Arial" charset="0"/>
            </a:endParaRPr>
          </a:p>
          <a:p>
            <a:pPr lvl="1"/>
            <a:r>
              <a:rPr lang="en-US" dirty="0" err="1" smtClean="0">
                <a:latin typeface="Arial (Body)"/>
                <a:ea typeface="Arial" charset="0"/>
                <a:cs typeface="Arial" charset="0"/>
              </a:rPr>
              <a:t>Tích</a:t>
            </a:r>
            <a:r>
              <a:rPr lang="en-US" dirty="0" smtClean="0">
                <a:latin typeface="Arial (Body)"/>
                <a:ea typeface="Arial" charset="0"/>
                <a:cs typeface="Arial" charset="0"/>
              </a:rPr>
              <a:t> </a:t>
            </a:r>
            <a:r>
              <a:rPr lang="en-US" dirty="0" err="1">
                <a:latin typeface="Arial (Body)"/>
                <a:ea typeface="Arial" charset="0"/>
                <a:cs typeface="Arial" charset="0"/>
              </a:rPr>
              <a:t>hợp</a:t>
            </a:r>
            <a:r>
              <a:rPr lang="en-US" dirty="0">
                <a:latin typeface="Arial (Body)"/>
                <a:ea typeface="Arial" charset="0"/>
                <a:cs typeface="Arial" charset="0"/>
              </a:rPr>
              <a:t> </a:t>
            </a:r>
            <a:r>
              <a:rPr lang="en-US" dirty="0" err="1">
                <a:latin typeface="Arial (Body)"/>
                <a:ea typeface="Arial" charset="0"/>
                <a:cs typeface="Arial" charset="0"/>
              </a:rPr>
              <a:t>nhiều</a:t>
            </a:r>
            <a:r>
              <a:rPr lang="en-US" dirty="0">
                <a:latin typeface="Arial (Body)"/>
                <a:ea typeface="Arial" charset="0"/>
                <a:cs typeface="Arial" charset="0"/>
              </a:rPr>
              <a:t> </a:t>
            </a:r>
            <a:r>
              <a:rPr lang="en-US" dirty="0" err="1">
                <a:latin typeface="Arial (Body)"/>
                <a:ea typeface="Arial" charset="0"/>
                <a:cs typeface="Arial" charset="0"/>
              </a:rPr>
              <a:t>ứng</a:t>
            </a:r>
            <a:r>
              <a:rPr lang="en-US" dirty="0">
                <a:latin typeface="Arial (Body)"/>
                <a:ea typeface="Arial" charset="0"/>
                <a:cs typeface="Arial" charset="0"/>
              </a:rPr>
              <a:t> </a:t>
            </a:r>
            <a:r>
              <a:rPr lang="en-US" dirty="0" err="1">
                <a:latin typeface="Arial (Body)"/>
                <a:ea typeface="Arial" charset="0"/>
                <a:cs typeface="Arial" charset="0"/>
              </a:rPr>
              <a:t>dụng</a:t>
            </a:r>
            <a:r>
              <a:rPr lang="en-US" dirty="0">
                <a:latin typeface="Arial (Body)"/>
                <a:ea typeface="Arial" charset="0"/>
                <a:cs typeface="Arial" charset="0"/>
              </a:rPr>
              <a:t> </a:t>
            </a:r>
            <a:r>
              <a:rPr lang="en-US" dirty="0" err="1">
                <a:latin typeface="Arial (Body)"/>
                <a:ea typeface="Arial" charset="0"/>
                <a:cs typeface="Arial" charset="0"/>
              </a:rPr>
              <a:t>khác</a:t>
            </a:r>
            <a:r>
              <a:rPr lang="en-US" dirty="0">
                <a:latin typeface="Arial (Body)"/>
                <a:ea typeface="Arial" charset="0"/>
                <a:cs typeface="Arial" charset="0"/>
              </a:rPr>
              <a:t> </a:t>
            </a:r>
            <a:r>
              <a:rPr lang="en-US" dirty="0" err="1">
                <a:latin typeface="Arial (Body)"/>
                <a:ea typeface="Arial" charset="0"/>
                <a:cs typeface="Arial" charset="0"/>
              </a:rPr>
              <a:t>nhau</a:t>
            </a:r>
            <a:r>
              <a:rPr lang="en-US" dirty="0">
                <a:latin typeface="Arial (Body)"/>
                <a:ea typeface="Arial" charset="0"/>
                <a:cs typeface="Arial" charset="0"/>
              </a:rPr>
              <a:t> (</a:t>
            </a:r>
            <a:r>
              <a:rPr lang="en-US" dirty="0" err="1">
                <a:latin typeface="Arial (Body)"/>
                <a:ea typeface="Arial" charset="0"/>
                <a:cs typeface="Arial" charset="0"/>
              </a:rPr>
              <a:t>về</a:t>
            </a:r>
            <a:r>
              <a:rPr lang="en-US" dirty="0">
                <a:latin typeface="Arial (Body)"/>
                <a:ea typeface="Arial" charset="0"/>
                <a:cs typeface="Arial" charset="0"/>
              </a:rPr>
              <a:t> </a:t>
            </a:r>
            <a:r>
              <a:rPr lang="en-US" dirty="0" err="1">
                <a:latin typeface="Arial (Body)"/>
                <a:ea typeface="Arial" charset="0"/>
                <a:cs typeface="Arial" charset="0"/>
              </a:rPr>
              <a:t>nền</a:t>
            </a:r>
            <a:r>
              <a:rPr lang="en-US" dirty="0">
                <a:latin typeface="Arial (Body)"/>
                <a:ea typeface="Arial" charset="0"/>
                <a:cs typeface="Arial" charset="0"/>
              </a:rPr>
              <a:t> </a:t>
            </a:r>
            <a:r>
              <a:rPr lang="en-US" dirty="0" err="1">
                <a:latin typeface="Arial (Body)"/>
                <a:ea typeface="Arial" charset="0"/>
                <a:cs typeface="Arial" charset="0"/>
              </a:rPr>
              <a:t>tảng</a:t>
            </a:r>
            <a:r>
              <a:rPr lang="en-US" dirty="0">
                <a:latin typeface="Arial (Body)"/>
                <a:ea typeface="Arial" charset="0"/>
                <a:cs typeface="Arial" charset="0"/>
              </a:rPr>
              <a:t>, </a:t>
            </a:r>
            <a:r>
              <a:rPr lang="en-US" dirty="0" err="1">
                <a:latin typeface="Arial (Body)"/>
                <a:ea typeface="Arial" charset="0"/>
                <a:cs typeface="Arial" charset="0"/>
              </a:rPr>
              <a:t>ngôn</a:t>
            </a:r>
            <a:r>
              <a:rPr lang="en-US" dirty="0">
                <a:latin typeface="Arial (Body)"/>
                <a:ea typeface="Arial" charset="0"/>
                <a:cs typeface="Arial" charset="0"/>
              </a:rPr>
              <a:t> </a:t>
            </a:r>
            <a:r>
              <a:rPr lang="en-US" dirty="0" err="1">
                <a:latin typeface="Arial (Body)"/>
                <a:ea typeface="Arial" charset="0"/>
                <a:cs typeface="Arial" charset="0"/>
              </a:rPr>
              <a:t>ngữ</a:t>
            </a:r>
            <a:r>
              <a:rPr lang="en-US" dirty="0">
                <a:latin typeface="Arial (Body)"/>
                <a:ea typeface="Arial" charset="0"/>
                <a:cs typeface="Arial" charset="0"/>
              </a:rPr>
              <a:t>,...) </a:t>
            </a:r>
            <a:r>
              <a:rPr lang="en-US" dirty="0" err="1">
                <a:latin typeface="Arial (Body)"/>
                <a:ea typeface="Arial" charset="0"/>
                <a:cs typeface="Arial" charset="0"/>
              </a:rPr>
              <a:t>vào</a:t>
            </a:r>
            <a:r>
              <a:rPr lang="en-US" dirty="0">
                <a:latin typeface="Arial (Body)"/>
                <a:ea typeface="Arial" charset="0"/>
                <a:cs typeface="Arial" charset="0"/>
              </a:rPr>
              <a:t> </a:t>
            </a:r>
            <a:r>
              <a:rPr lang="en-US" dirty="0" err="1">
                <a:latin typeface="Arial (Body)"/>
                <a:ea typeface="Arial" charset="0"/>
                <a:cs typeface="Arial" charset="0"/>
              </a:rPr>
              <a:t>một</a:t>
            </a:r>
            <a:r>
              <a:rPr lang="en-US" dirty="0">
                <a:latin typeface="Arial (Body)"/>
                <a:ea typeface="Arial" charset="0"/>
                <a:cs typeface="Arial" charset="0"/>
              </a:rPr>
              <a:t> hay </a:t>
            </a:r>
            <a:r>
              <a:rPr lang="en-US" dirty="0" err="1">
                <a:latin typeface="Arial (Body)"/>
                <a:ea typeface="Arial" charset="0"/>
                <a:cs typeface="Arial" charset="0"/>
              </a:rPr>
              <a:t>nhiều</a:t>
            </a:r>
            <a:r>
              <a:rPr lang="en-US" dirty="0">
                <a:latin typeface="Arial (Body)"/>
                <a:ea typeface="Arial" charset="0"/>
                <a:cs typeface="Arial" charset="0"/>
              </a:rPr>
              <a:t> </a:t>
            </a:r>
            <a:r>
              <a:rPr lang="en-US" dirty="0" err="1">
                <a:latin typeface="Arial (Body)"/>
                <a:ea typeface="Arial" charset="0"/>
                <a:cs typeface="Arial" charset="0"/>
              </a:rPr>
              <a:t>hệ</a:t>
            </a:r>
            <a:r>
              <a:rPr lang="en-US" dirty="0">
                <a:latin typeface="Arial (Body)"/>
                <a:ea typeface="Arial" charset="0"/>
                <a:cs typeface="Arial" charset="0"/>
              </a:rPr>
              <a:t> </a:t>
            </a:r>
            <a:r>
              <a:rPr lang="en-US" dirty="0" err="1">
                <a:latin typeface="Arial (Body)"/>
                <a:ea typeface="Arial" charset="0"/>
                <a:cs typeface="Arial" charset="0"/>
              </a:rPr>
              <a:t>thống</a:t>
            </a:r>
            <a:r>
              <a:rPr lang="en-US" dirty="0">
                <a:latin typeface="Arial (Body)"/>
                <a:ea typeface="Arial" charset="0"/>
                <a:cs typeface="Arial" charset="0"/>
              </a:rPr>
              <a:t> </a:t>
            </a:r>
          </a:p>
          <a:p>
            <a:r>
              <a:rPr lang="en-US" sz="3200" dirty="0" err="1" smtClean="0">
                <a:latin typeface="Arial (Body)"/>
                <a:ea typeface="Arial" charset="0"/>
                <a:cs typeface="Arial" charset="0"/>
              </a:rPr>
              <a:t>Đặc</a:t>
            </a:r>
            <a:r>
              <a:rPr lang="en-US" sz="3200" dirty="0" smtClean="0">
                <a:latin typeface="Arial (Body)"/>
                <a:ea typeface="Arial" charset="0"/>
                <a:cs typeface="Arial" charset="0"/>
              </a:rPr>
              <a:t> </a:t>
            </a:r>
            <a:r>
              <a:rPr lang="en-US" sz="3200" dirty="0" err="1" smtClean="0">
                <a:latin typeface="Arial (Body)"/>
                <a:ea typeface="Arial" charset="0"/>
                <a:cs typeface="Arial" charset="0"/>
              </a:rPr>
              <a:t>điểm</a:t>
            </a:r>
            <a:endParaRPr lang="en-US" sz="3200" dirty="0">
              <a:latin typeface="Arial (Body)"/>
              <a:ea typeface="Arial" charset="0"/>
              <a:cs typeface="Arial" charset="0"/>
            </a:endParaRPr>
          </a:p>
          <a:p>
            <a:pPr lvl="1"/>
            <a:r>
              <a:rPr lang="en-US" dirty="0" err="1" smtClean="0">
                <a:latin typeface="Arial (Body)"/>
                <a:ea typeface="Arial" charset="0"/>
                <a:cs typeface="Arial" charset="0"/>
              </a:rPr>
              <a:t>Tính</a:t>
            </a:r>
            <a:r>
              <a:rPr lang="en-US" dirty="0" smtClean="0">
                <a:latin typeface="Arial (Body)"/>
                <a:ea typeface="Arial" charset="0"/>
                <a:cs typeface="Arial" charset="0"/>
              </a:rPr>
              <a:t> </a:t>
            </a:r>
            <a:r>
              <a:rPr lang="en-US" dirty="0" err="1">
                <a:latin typeface="Arial (Body)"/>
                <a:ea typeface="Arial" charset="0"/>
                <a:cs typeface="Arial" charset="0"/>
              </a:rPr>
              <a:t>tái</a:t>
            </a:r>
            <a:r>
              <a:rPr lang="en-US" dirty="0">
                <a:latin typeface="Arial (Body)"/>
                <a:ea typeface="Arial" charset="0"/>
                <a:cs typeface="Arial" charset="0"/>
              </a:rPr>
              <a:t> </a:t>
            </a:r>
            <a:r>
              <a:rPr lang="en-US" dirty="0" err="1">
                <a:latin typeface="Arial (Body)"/>
                <a:ea typeface="Arial" charset="0"/>
                <a:cs typeface="Arial" charset="0"/>
              </a:rPr>
              <a:t>sử</a:t>
            </a:r>
            <a:r>
              <a:rPr lang="en-US" dirty="0">
                <a:latin typeface="Arial (Body)"/>
                <a:ea typeface="Arial" charset="0"/>
                <a:cs typeface="Arial" charset="0"/>
              </a:rPr>
              <a:t> </a:t>
            </a:r>
            <a:r>
              <a:rPr lang="en-US" dirty="0" err="1">
                <a:latin typeface="Arial (Body)"/>
                <a:ea typeface="Arial" charset="0"/>
                <a:cs typeface="Arial" charset="0"/>
              </a:rPr>
              <a:t>dụng</a:t>
            </a:r>
            <a:r>
              <a:rPr lang="en-US" dirty="0">
                <a:latin typeface="Arial (Body)"/>
                <a:ea typeface="Arial" charset="0"/>
                <a:cs typeface="Arial" charset="0"/>
              </a:rPr>
              <a:t> </a:t>
            </a:r>
            <a:r>
              <a:rPr lang="en-US" dirty="0" err="1" smtClean="0">
                <a:latin typeface="Arial (Body)"/>
                <a:ea typeface="Arial" charset="0"/>
                <a:cs typeface="Arial" charset="0"/>
              </a:rPr>
              <a:t>cao</a:t>
            </a:r>
            <a:endParaRPr lang="en-US" dirty="0" smtClean="0">
              <a:latin typeface="Arial (Body)"/>
              <a:ea typeface="Arial" charset="0"/>
              <a:cs typeface="Arial" charset="0"/>
            </a:endParaRPr>
          </a:p>
          <a:p>
            <a:pPr lvl="1"/>
            <a:r>
              <a:rPr lang="en-US" dirty="0" smtClean="0">
                <a:latin typeface="Arial (Body)"/>
                <a:ea typeface="Arial" charset="0"/>
                <a:cs typeface="Arial" charset="0"/>
              </a:rPr>
              <a:t>Chi </a:t>
            </a:r>
            <a:r>
              <a:rPr lang="en-US" dirty="0" err="1">
                <a:latin typeface="Arial (Body)"/>
                <a:ea typeface="Arial" charset="0"/>
                <a:cs typeface="Arial" charset="0"/>
              </a:rPr>
              <a:t>phí</a:t>
            </a:r>
            <a:r>
              <a:rPr lang="en-US" dirty="0">
                <a:latin typeface="Arial (Body)"/>
                <a:ea typeface="Arial" charset="0"/>
                <a:cs typeface="Arial" charset="0"/>
              </a:rPr>
              <a:t> </a:t>
            </a:r>
            <a:r>
              <a:rPr lang="en-US" dirty="0" err="1">
                <a:latin typeface="Arial (Body)"/>
                <a:ea typeface="Arial" charset="0"/>
                <a:cs typeface="Arial" charset="0"/>
              </a:rPr>
              <a:t>cho</a:t>
            </a:r>
            <a:r>
              <a:rPr lang="en-US" dirty="0">
                <a:latin typeface="Arial (Body)"/>
                <a:ea typeface="Arial" charset="0"/>
                <a:cs typeface="Arial" charset="0"/>
              </a:rPr>
              <a:t> </a:t>
            </a:r>
            <a:r>
              <a:rPr lang="en-US" dirty="0" err="1">
                <a:latin typeface="Arial (Body)"/>
                <a:ea typeface="Arial" charset="0"/>
                <a:cs typeface="Arial" charset="0"/>
              </a:rPr>
              <a:t>việc</a:t>
            </a:r>
            <a:r>
              <a:rPr lang="en-US" dirty="0">
                <a:latin typeface="Arial (Body)"/>
                <a:ea typeface="Arial" charset="0"/>
                <a:cs typeface="Arial" charset="0"/>
              </a:rPr>
              <a:t> </a:t>
            </a:r>
            <a:r>
              <a:rPr lang="en-US" dirty="0" err="1">
                <a:latin typeface="Arial (Body)"/>
                <a:ea typeface="Arial" charset="0"/>
                <a:cs typeface="Arial" charset="0"/>
              </a:rPr>
              <a:t>phát</a:t>
            </a:r>
            <a:r>
              <a:rPr lang="en-US" dirty="0">
                <a:latin typeface="Arial (Body)"/>
                <a:ea typeface="Arial" charset="0"/>
                <a:cs typeface="Arial" charset="0"/>
              </a:rPr>
              <a:t> </a:t>
            </a:r>
            <a:r>
              <a:rPr lang="en-US" dirty="0" err="1">
                <a:latin typeface="Arial (Body)"/>
                <a:ea typeface="Arial" charset="0"/>
                <a:cs typeface="Arial" charset="0"/>
              </a:rPr>
              <a:t>triển</a:t>
            </a:r>
            <a:r>
              <a:rPr lang="en-US" dirty="0">
                <a:latin typeface="Arial (Body)"/>
                <a:ea typeface="Arial" charset="0"/>
                <a:cs typeface="Arial" charset="0"/>
              </a:rPr>
              <a:t> </a:t>
            </a:r>
            <a:r>
              <a:rPr lang="en-US" dirty="0" err="1">
                <a:latin typeface="Arial (Body)"/>
                <a:ea typeface="Arial" charset="0"/>
                <a:cs typeface="Arial" charset="0"/>
              </a:rPr>
              <a:t>và</a:t>
            </a:r>
            <a:r>
              <a:rPr lang="en-US" dirty="0">
                <a:latin typeface="Arial (Body)"/>
                <a:ea typeface="Arial" charset="0"/>
                <a:cs typeface="Arial" charset="0"/>
              </a:rPr>
              <a:t> </a:t>
            </a:r>
            <a:r>
              <a:rPr lang="en-US" dirty="0" err="1">
                <a:latin typeface="Arial (Body)"/>
                <a:ea typeface="Arial" charset="0"/>
                <a:cs typeface="Arial" charset="0"/>
              </a:rPr>
              <a:t>tích</a:t>
            </a:r>
            <a:r>
              <a:rPr lang="en-US" dirty="0">
                <a:latin typeface="Arial (Body)"/>
                <a:ea typeface="Arial" charset="0"/>
                <a:cs typeface="Arial" charset="0"/>
              </a:rPr>
              <a:t> </a:t>
            </a:r>
            <a:r>
              <a:rPr lang="en-US" dirty="0" err="1">
                <a:latin typeface="Arial (Body)"/>
                <a:ea typeface="Arial" charset="0"/>
                <a:cs typeface="Arial" charset="0"/>
              </a:rPr>
              <a:t>hợp</a:t>
            </a:r>
            <a:r>
              <a:rPr lang="en-US" dirty="0">
                <a:latin typeface="Arial (Body)"/>
                <a:ea typeface="Arial" charset="0"/>
                <a:cs typeface="Arial" charset="0"/>
              </a:rPr>
              <a:t> </a:t>
            </a:r>
            <a:r>
              <a:rPr lang="en-US" dirty="0" err="1">
                <a:latin typeface="Arial (Body)"/>
                <a:ea typeface="Arial" charset="0"/>
                <a:cs typeface="Arial" charset="0"/>
              </a:rPr>
              <a:t>các</a:t>
            </a:r>
            <a:r>
              <a:rPr lang="en-US" dirty="0">
                <a:latin typeface="Arial (Body)"/>
                <a:ea typeface="Arial" charset="0"/>
                <a:cs typeface="Arial" charset="0"/>
              </a:rPr>
              <a:t> </a:t>
            </a:r>
            <a:r>
              <a:rPr lang="en-US" dirty="0" err="1">
                <a:latin typeface="Arial (Body)"/>
                <a:ea typeface="Arial" charset="0"/>
                <a:cs typeface="Arial" charset="0"/>
              </a:rPr>
              <a:t>ứng</a:t>
            </a:r>
            <a:r>
              <a:rPr lang="en-US" dirty="0">
                <a:latin typeface="Arial (Body)"/>
                <a:ea typeface="Arial" charset="0"/>
                <a:cs typeface="Arial" charset="0"/>
              </a:rPr>
              <a:t> </a:t>
            </a:r>
            <a:r>
              <a:rPr lang="en-US" dirty="0" err="1">
                <a:latin typeface="Arial (Body)"/>
                <a:ea typeface="Arial" charset="0"/>
                <a:cs typeface="Arial" charset="0"/>
              </a:rPr>
              <a:t>dụng</a:t>
            </a:r>
            <a:r>
              <a:rPr lang="en-US" dirty="0">
                <a:latin typeface="Arial (Body)"/>
                <a:ea typeface="Arial" charset="0"/>
                <a:cs typeface="Arial" charset="0"/>
              </a:rPr>
              <a:t> </a:t>
            </a:r>
            <a:r>
              <a:rPr lang="en-US" dirty="0" err="1">
                <a:latin typeface="Arial (Body)"/>
                <a:ea typeface="Arial" charset="0"/>
                <a:cs typeface="Arial" charset="0"/>
              </a:rPr>
              <a:t>ngoài</a:t>
            </a:r>
            <a:r>
              <a:rPr lang="en-US" dirty="0">
                <a:latin typeface="Arial (Body)"/>
                <a:ea typeface="Arial" charset="0"/>
                <a:cs typeface="Arial" charset="0"/>
              </a:rPr>
              <a:t> hay </a:t>
            </a:r>
            <a:r>
              <a:rPr lang="en-US" dirty="0" err="1">
                <a:latin typeface="Arial (Body)"/>
                <a:ea typeface="Arial" charset="0"/>
                <a:cs typeface="Arial" charset="0"/>
              </a:rPr>
              <a:t>ứng</a:t>
            </a:r>
            <a:r>
              <a:rPr lang="en-US" dirty="0">
                <a:latin typeface="Arial (Body)"/>
                <a:ea typeface="Arial" charset="0"/>
                <a:cs typeface="Arial" charset="0"/>
              </a:rPr>
              <a:t> </a:t>
            </a:r>
            <a:r>
              <a:rPr lang="en-US" dirty="0" err="1">
                <a:latin typeface="Arial (Body)"/>
                <a:ea typeface="Arial" charset="0"/>
                <a:cs typeface="Arial" charset="0"/>
              </a:rPr>
              <a:t>dụng</a:t>
            </a:r>
            <a:r>
              <a:rPr lang="en-US" dirty="0">
                <a:latin typeface="Arial (Body)"/>
                <a:ea typeface="Arial" charset="0"/>
                <a:cs typeface="Arial" charset="0"/>
              </a:rPr>
              <a:t> </a:t>
            </a:r>
            <a:r>
              <a:rPr lang="en-US" dirty="0" err="1">
                <a:latin typeface="Arial (Body)"/>
                <a:ea typeface="Arial" charset="0"/>
                <a:cs typeface="Arial" charset="0"/>
              </a:rPr>
              <a:t>của</a:t>
            </a:r>
            <a:r>
              <a:rPr lang="en-US" dirty="0">
                <a:latin typeface="Arial (Body)"/>
                <a:ea typeface="Arial" charset="0"/>
                <a:cs typeface="Arial" charset="0"/>
              </a:rPr>
              <a:t> </a:t>
            </a:r>
            <a:r>
              <a:rPr lang="en-US" dirty="0" err="1">
                <a:latin typeface="Arial (Body)"/>
                <a:ea typeface="Arial" charset="0"/>
                <a:cs typeface="Arial" charset="0"/>
              </a:rPr>
              <a:t>bên</a:t>
            </a:r>
            <a:r>
              <a:rPr lang="en-US" dirty="0">
                <a:latin typeface="Arial (Body)"/>
                <a:ea typeface="Arial" charset="0"/>
                <a:cs typeface="Arial" charset="0"/>
              </a:rPr>
              <a:t> </a:t>
            </a:r>
            <a:r>
              <a:rPr lang="en-US" dirty="0" err="1">
                <a:latin typeface="Arial (Body)"/>
                <a:ea typeface="Arial" charset="0"/>
                <a:cs typeface="Arial" charset="0"/>
              </a:rPr>
              <a:t>thứ</a:t>
            </a:r>
            <a:r>
              <a:rPr lang="en-US" dirty="0">
                <a:latin typeface="Arial (Body)"/>
                <a:ea typeface="Arial" charset="0"/>
                <a:cs typeface="Arial" charset="0"/>
              </a:rPr>
              <a:t> </a:t>
            </a:r>
            <a:r>
              <a:rPr lang="en-US" dirty="0" err="1">
                <a:latin typeface="Arial (Body)"/>
                <a:ea typeface="Arial" charset="0"/>
                <a:cs typeface="Arial" charset="0"/>
              </a:rPr>
              <a:t>ba</a:t>
            </a:r>
            <a:r>
              <a:rPr lang="en-US" dirty="0">
                <a:latin typeface="Arial (Body)"/>
                <a:ea typeface="Arial" charset="0"/>
                <a:cs typeface="Arial" charset="0"/>
              </a:rPr>
              <a:t> </a:t>
            </a:r>
            <a:r>
              <a:rPr lang="en-US" dirty="0" err="1">
                <a:latin typeface="Arial (Body)"/>
                <a:ea typeface="Arial" charset="0"/>
                <a:cs typeface="Arial" charset="0"/>
              </a:rPr>
              <a:t>thấp</a:t>
            </a:r>
            <a:r>
              <a:rPr lang="en-US" dirty="0">
                <a:latin typeface="Arial (Body)"/>
                <a:ea typeface="Arial" charset="0"/>
                <a:cs typeface="Arial" charset="0"/>
              </a:rPr>
              <a:t> </a:t>
            </a:r>
          </a:p>
        </p:txBody>
      </p:sp>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720235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vi-VN" dirty="0" smtClean="0">
                <a:latin typeface="Arial (Headings)"/>
              </a:rPr>
              <a:t>1. </a:t>
            </a:r>
            <a:r>
              <a:rPr lang="vi-VN" dirty="0">
                <a:latin typeface="Arial (Body)"/>
              </a:rPr>
              <a:t>Cơ sở lý thuyết và </a:t>
            </a:r>
            <a:r>
              <a:rPr lang="en-US" dirty="0" err="1">
                <a:latin typeface="Arial (Body)"/>
              </a:rPr>
              <a:t>thực</a:t>
            </a:r>
            <a:r>
              <a:rPr lang="en-US" dirty="0">
                <a:latin typeface="Arial (Body)"/>
              </a:rPr>
              <a:t> </a:t>
            </a:r>
            <a:r>
              <a:rPr lang="en-US" dirty="0" err="1">
                <a:latin typeface="Arial (Body)"/>
              </a:rPr>
              <a:t>trạng</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smtClean="0">
                <a:latin typeface="Arial (Body)"/>
                <a:ea typeface="Arial" charset="0"/>
                <a:cs typeface="Arial" charset="0"/>
              </a:rPr>
              <a:t>Một số ESB :</a:t>
            </a:r>
          </a:p>
          <a:p>
            <a:pPr lvl="1"/>
            <a:r>
              <a:rPr lang="en-US" dirty="0">
                <a:latin typeface="Arial (Body)"/>
                <a:ea typeface="Arial" charset="0"/>
                <a:cs typeface="Arial" charset="0"/>
              </a:rPr>
              <a:t>JBossESB</a:t>
            </a:r>
          </a:p>
          <a:p>
            <a:pPr lvl="1"/>
            <a:r>
              <a:rPr lang="en-US" dirty="0">
                <a:latin typeface="Arial (Body)"/>
                <a:ea typeface="Arial" charset="0"/>
                <a:cs typeface="Arial" charset="0"/>
              </a:rPr>
              <a:t>IBM ServiceMix,</a:t>
            </a:r>
          </a:p>
          <a:p>
            <a:pPr lvl="1"/>
            <a:r>
              <a:rPr lang="en-US" dirty="0">
                <a:latin typeface="Arial (Body)"/>
                <a:ea typeface="Arial" charset="0"/>
                <a:cs typeface="Arial" charset="0"/>
              </a:rPr>
              <a:t>MuleESB</a:t>
            </a:r>
          </a:p>
        </p:txBody>
      </p:sp>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951433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latin typeface="Arial (Headings)"/>
              </a:rPr>
              <a:t>1. </a:t>
            </a:r>
            <a:r>
              <a:rPr lang="vi-VN" dirty="0">
                <a:latin typeface="Arial (Body)"/>
              </a:rPr>
              <a:t>Cơ sở lý thuyết và </a:t>
            </a:r>
            <a:r>
              <a:rPr lang="en-US" dirty="0" err="1">
                <a:latin typeface="Arial (Body)"/>
              </a:rPr>
              <a:t>thực</a:t>
            </a:r>
            <a:r>
              <a:rPr lang="en-US" dirty="0">
                <a:latin typeface="Arial (Body)"/>
              </a:rPr>
              <a:t> </a:t>
            </a:r>
            <a:r>
              <a:rPr lang="en-US" dirty="0" err="1">
                <a:latin typeface="Arial (Body)"/>
              </a:rPr>
              <a:t>trạng</a:t>
            </a:r>
            <a:endParaRPr lang="en-US" dirty="0">
              <a:latin typeface="Arial (Headings)"/>
              <a:ea typeface="Calibri" charset="0"/>
              <a:cs typeface="Calibri"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917" y="2640025"/>
            <a:ext cx="5277918" cy="374544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9563" y="2611444"/>
            <a:ext cx="5010929" cy="3807004"/>
          </a:xfrm>
          <a:prstGeom prst="rect">
            <a:avLst/>
          </a:prstGeom>
        </p:spPr>
      </p:pic>
      <p:sp>
        <p:nvSpPr>
          <p:cNvPr id="6" name="Right Arrow 5"/>
          <p:cNvSpPr/>
          <p:nvPr/>
        </p:nvSpPr>
        <p:spPr>
          <a:xfrm>
            <a:off x="5833563" y="4129089"/>
            <a:ext cx="895853" cy="771525"/>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7</a:t>
            </a:fld>
            <a:endParaRPr lang="en-US" dirty="0"/>
          </a:p>
        </p:txBody>
      </p:sp>
      <p:sp>
        <p:nvSpPr>
          <p:cNvPr id="8" name="TextBox 7"/>
          <p:cNvSpPr txBox="1"/>
          <p:nvPr/>
        </p:nvSpPr>
        <p:spPr>
          <a:xfrm>
            <a:off x="1071563" y="1885950"/>
            <a:ext cx="7241164" cy="523220"/>
          </a:xfrm>
          <a:prstGeom prst="rect">
            <a:avLst/>
          </a:prstGeom>
          <a:noFill/>
        </p:spPr>
        <p:txBody>
          <a:bodyPr wrap="square" rtlCol="0">
            <a:spAutoFit/>
          </a:bodyPr>
          <a:lstStyle/>
          <a:p>
            <a:r>
              <a:rPr lang="en-US" sz="2800" dirty="0" err="1">
                <a:latin typeface="Arial (Body)"/>
                <a:ea typeface="Arial" charset="0"/>
                <a:cs typeface="Arial" charset="0"/>
              </a:rPr>
              <a:t>Hệ</a:t>
            </a:r>
            <a:r>
              <a:rPr lang="en-US" sz="2800" dirty="0">
                <a:latin typeface="Arial (Body)"/>
                <a:ea typeface="Arial" charset="0"/>
                <a:cs typeface="Arial" charset="0"/>
              </a:rPr>
              <a:t> </a:t>
            </a:r>
            <a:r>
              <a:rPr lang="en-US" sz="2800" dirty="0" err="1">
                <a:latin typeface="Arial (Body)"/>
                <a:ea typeface="Arial" charset="0"/>
                <a:cs typeface="Arial" charset="0"/>
              </a:rPr>
              <a:t>thống</a:t>
            </a:r>
            <a:r>
              <a:rPr lang="en-US" sz="2800" dirty="0">
                <a:latin typeface="Arial (Body)"/>
                <a:ea typeface="Arial" charset="0"/>
                <a:cs typeface="Arial" charset="0"/>
              </a:rPr>
              <a:t> </a:t>
            </a:r>
            <a:r>
              <a:rPr lang="en-US" sz="2800" dirty="0" err="1">
                <a:latin typeface="Arial (Body)"/>
                <a:ea typeface="Arial" charset="0"/>
                <a:cs typeface="Arial" charset="0"/>
              </a:rPr>
              <a:t>xây</a:t>
            </a:r>
            <a:r>
              <a:rPr lang="en-US" sz="2800" dirty="0">
                <a:latin typeface="Arial (Body)"/>
                <a:ea typeface="Arial" charset="0"/>
                <a:cs typeface="Arial" charset="0"/>
              </a:rPr>
              <a:t> </a:t>
            </a:r>
            <a:r>
              <a:rPr lang="en-US" sz="2800" dirty="0" err="1">
                <a:latin typeface="Arial (Body)"/>
                <a:ea typeface="Arial" charset="0"/>
                <a:cs typeface="Arial" charset="0"/>
              </a:rPr>
              <a:t>dựng</a:t>
            </a:r>
            <a:r>
              <a:rPr lang="en-US" sz="2800" dirty="0">
                <a:latin typeface="Arial (Body)"/>
                <a:ea typeface="Arial" charset="0"/>
                <a:cs typeface="Arial" charset="0"/>
              </a:rPr>
              <a:t> </a:t>
            </a:r>
            <a:r>
              <a:rPr lang="en-US" sz="2800" dirty="0" err="1" smtClean="0">
                <a:latin typeface="Arial (Body)"/>
                <a:ea typeface="Arial" charset="0"/>
                <a:cs typeface="Arial" charset="0"/>
              </a:rPr>
              <a:t>theo</a:t>
            </a:r>
            <a:r>
              <a:rPr lang="en-US" sz="2800" dirty="0" smtClean="0">
                <a:latin typeface="Arial (Body)"/>
                <a:ea typeface="Arial" charset="0"/>
                <a:cs typeface="Arial" charset="0"/>
              </a:rPr>
              <a:t> </a:t>
            </a:r>
            <a:r>
              <a:rPr lang="en-US" sz="2800" dirty="0" err="1" smtClean="0">
                <a:latin typeface="Arial (Body)"/>
                <a:ea typeface="Arial" charset="0"/>
                <a:cs typeface="Arial" charset="0"/>
              </a:rPr>
              <a:t>kiến</a:t>
            </a:r>
            <a:r>
              <a:rPr lang="en-US" sz="2800" dirty="0" smtClean="0">
                <a:latin typeface="Arial (Body)"/>
                <a:ea typeface="Arial" charset="0"/>
                <a:cs typeface="Arial" charset="0"/>
              </a:rPr>
              <a:t> </a:t>
            </a:r>
            <a:r>
              <a:rPr lang="en-US" sz="2800" dirty="0" err="1" smtClean="0">
                <a:latin typeface="Arial (Body)"/>
                <a:ea typeface="Arial" charset="0"/>
                <a:cs typeface="Arial" charset="0"/>
              </a:rPr>
              <a:t>trúc</a:t>
            </a:r>
            <a:r>
              <a:rPr lang="en-US" sz="2800" dirty="0" smtClean="0">
                <a:latin typeface="Arial (Body)"/>
                <a:ea typeface="Arial" charset="0"/>
                <a:cs typeface="Arial" charset="0"/>
              </a:rPr>
              <a:t> ESB</a:t>
            </a:r>
            <a:endParaRPr lang="en-US" sz="2800" dirty="0">
              <a:latin typeface="Arial (Body)"/>
              <a:ea typeface="Arial" charset="0"/>
              <a:cs typeface="Arial" charset="0"/>
            </a:endParaRPr>
          </a:p>
        </p:txBody>
      </p:sp>
    </p:spTree>
    <p:extLst>
      <p:ext uri="{BB962C8B-B14F-4D97-AF65-F5344CB8AC3E}">
        <p14:creationId xmlns:p14="http://schemas.microsoft.com/office/powerpoint/2010/main" val="11513369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latin typeface="Arial (Headings)"/>
              </a:rPr>
              <a:t>1</a:t>
            </a:r>
            <a:r>
              <a:rPr lang="vi-VN" dirty="0" smtClean="0">
                <a:latin typeface="Arial (Headings)"/>
              </a:rPr>
              <a:t>.</a:t>
            </a:r>
            <a:r>
              <a:rPr lang="en-US" dirty="0" smtClean="0">
                <a:latin typeface="Arial (Headings)"/>
              </a:rPr>
              <a:t> </a:t>
            </a:r>
            <a:r>
              <a:rPr lang="vi-VN" dirty="0">
                <a:latin typeface="Arial (Body)"/>
              </a:rPr>
              <a:t>Cơ sở lý thuyết và </a:t>
            </a:r>
            <a:r>
              <a:rPr lang="en-US" dirty="0" err="1">
                <a:latin typeface="Arial (Body)"/>
              </a:rPr>
              <a:t>thực</a:t>
            </a:r>
            <a:r>
              <a:rPr lang="en-US" dirty="0">
                <a:latin typeface="Arial (Body)"/>
              </a:rPr>
              <a:t> </a:t>
            </a:r>
            <a:r>
              <a:rPr lang="en-US" dirty="0" err="1">
                <a:latin typeface="Arial (Body)"/>
              </a:rPr>
              <a:t>trạng</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err="1" smtClean="0">
                <a:latin typeface="Arial (Body)"/>
                <a:ea typeface="Arial" charset="0"/>
                <a:cs typeface="Arial" charset="0"/>
              </a:rPr>
              <a:t>Vấn</a:t>
            </a:r>
            <a:r>
              <a:rPr lang="en-US" dirty="0" smtClean="0">
                <a:latin typeface="Arial (Body)"/>
                <a:ea typeface="Arial" charset="0"/>
                <a:cs typeface="Arial" charset="0"/>
              </a:rPr>
              <a:t> </a:t>
            </a:r>
            <a:r>
              <a:rPr lang="en-US" dirty="0" err="1" smtClean="0">
                <a:latin typeface="Arial (Body)"/>
                <a:ea typeface="Arial" charset="0"/>
                <a:cs typeface="Arial" charset="0"/>
              </a:rPr>
              <a:t>đề</a:t>
            </a:r>
            <a:r>
              <a:rPr lang="en-US" dirty="0" smtClean="0">
                <a:latin typeface="Arial (Body)"/>
                <a:ea typeface="Arial" charset="0"/>
                <a:cs typeface="Arial" charset="0"/>
              </a:rPr>
              <a:t>:</a:t>
            </a:r>
          </a:p>
          <a:p>
            <a:pPr lvl="1"/>
            <a:r>
              <a:rPr lang="en-US" dirty="0" err="1">
                <a:latin typeface="Arial (Body)"/>
                <a:ea typeface="Arial" charset="0"/>
                <a:cs typeface="Arial" charset="0"/>
              </a:rPr>
              <a:t>Ứng dụng </a:t>
            </a:r>
            <a:r>
              <a:rPr lang="en-US" dirty="0">
                <a:latin typeface="Arial (Body)"/>
                <a:ea typeface="Arial" charset="0"/>
                <a:cs typeface="Arial" charset="0"/>
              </a:rPr>
              <a:t>ESB </a:t>
            </a:r>
            <a:r>
              <a:rPr lang="en-US" dirty="0" err="1">
                <a:latin typeface="Arial (Body)"/>
                <a:ea typeface="Arial" charset="0"/>
                <a:cs typeface="Arial" charset="0"/>
              </a:rPr>
              <a:t>không</a:t>
            </a:r>
            <a:r>
              <a:rPr lang="en-US" dirty="0">
                <a:latin typeface="Arial (Body)"/>
                <a:ea typeface="Arial" charset="0"/>
                <a:cs typeface="Arial" charset="0"/>
              </a:rPr>
              <a:t> </a:t>
            </a:r>
            <a:r>
              <a:rPr lang="en-US" dirty="0" err="1">
                <a:latin typeface="Arial (Body)"/>
                <a:ea typeface="Arial" charset="0"/>
                <a:cs typeface="Arial" charset="0"/>
              </a:rPr>
              <a:t>có</a:t>
            </a:r>
            <a:r>
              <a:rPr lang="en-US" dirty="0">
                <a:latin typeface="Arial (Body)"/>
                <a:ea typeface="Arial" charset="0"/>
                <a:cs typeface="Arial" charset="0"/>
              </a:rPr>
              <a:t> </a:t>
            </a:r>
            <a:r>
              <a:rPr lang="en-US" dirty="0" err="1">
                <a:latin typeface="Arial (Body)"/>
                <a:ea typeface="Arial" charset="0"/>
                <a:cs typeface="Arial" charset="0"/>
              </a:rPr>
              <a:t>giao</a:t>
            </a:r>
            <a:r>
              <a:rPr lang="en-US" dirty="0">
                <a:latin typeface="Arial (Body)"/>
                <a:ea typeface="Arial" charset="0"/>
                <a:cs typeface="Arial" charset="0"/>
              </a:rPr>
              <a:t> </a:t>
            </a:r>
            <a:r>
              <a:rPr lang="en-US" dirty="0" err="1">
                <a:latin typeface="Arial (Body)"/>
                <a:ea typeface="Arial" charset="0"/>
                <a:cs typeface="Arial" charset="0"/>
              </a:rPr>
              <a:t>diện</a:t>
            </a:r>
            <a:r>
              <a:rPr lang="en-US" dirty="0">
                <a:latin typeface="Arial (Body)"/>
                <a:ea typeface="Arial" charset="0"/>
                <a:cs typeface="Arial" charset="0"/>
              </a:rPr>
              <a:t> </a:t>
            </a:r>
            <a:r>
              <a:rPr lang="en-US" dirty="0" err="1">
                <a:latin typeface="Arial (Body)"/>
                <a:ea typeface="Arial" charset="0"/>
                <a:cs typeface="Arial" charset="0"/>
              </a:rPr>
              <a:t>người</a:t>
            </a:r>
            <a:r>
              <a:rPr lang="en-US" dirty="0">
                <a:latin typeface="Arial (Body)"/>
                <a:ea typeface="Arial" charset="0"/>
                <a:cs typeface="Arial" charset="0"/>
              </a:rPr>
              <a:t> </a:t>
            </a:r>
            <a:r>
              <a:rPr lang="en-US" dirty="0" err="1">
                <a:latin typeface="Arial (Body)"/>
                <a:ea typeface="Arial" charset="0"/>
                <a:cs typeface="Arial" charset="0"/>
              </a:rPr>
              <a:t>dùng</a:t>
            </a:r>
            <a:r>
              <a:rPr lang="en-US" dirty="0">
                <a:latin typeface="Arial (Body)"/>
                <a:ea typeface="Arial" charset="0"/>
                <a:cs typeface="Arial" charset="0"/>
              </a:rPr>
              <a:t> </a:t>
            </a:r>
            <a:r>
              <a:rPr lang="en-US" dirty="0" err="1">
                <a:latin typeface="Arial (Body)"/>
                <a:ea typeface="Arial" charset="0"/>
                <a:cs typeface="Arial" charset="0"/>
              </a:rPr>
              <a:t>và</a:t>
            </a:r>
            <a:r>
              <a:rPr lang="en-US" dirty="0">
                <a:latin typeface="Arial (Body)"/>
                <a:ea typeface="Arial" charset="0"/>
                <a:cs typeface="Arial" charset="0"/>
              </a:rPr>
              <a:t> </a:t>
            </a:r>
            <a:r>
              <a:rPr lang="en-US" dirty="0" err="1">
                <a:latin typeface="Arial (Body)"/>
                <a:ea typeface="Arial" charset="0"/>
                <a:cs typeface="Arial" charset="0"/>
              </a:rPr>
              <a:t>thường</a:t>
            </a:r>
            <a:r>
              <a:rPr lang="en-US" dirty="0">
                <a:latin typeface="Arial (Body)"/>
                <a:ea typeface="Arial" charset="0"/>
                <a:cs typeface="Arial" charset="0"/>
              </a:rPr>
              <a:t> </a:t>
            </a:r>
            <a:r>
              <a:rPr lang="en-US" dirty="0" err="1">
                <a:latin typeface="Arial (Body)"/>
                <a:ea typeface="Arial" charset="0"/>
                <a:cs typeface="Arial" charset="0"/>
              </a:rPr>
              <a:t>giao</a:t>
            </a:r>
            <a:r>
              <a:rPr lang="en-US" dirty="0">
                <a:latin typeface="Arial (Body)"/>
                <a:ea typeface="Arial" charset="0"/>
                <a:cs typeface="Arial" charset="0"/>
              </a:rPr>
              <a:t> </a:t>
            </a:r>
            <a:r>
              <a:rPr lang="en-US" dirty="0" err="1">
                <a:latin typeface="Arial (Body)"/>
                <a:ea typeface="Arial" charset="0"/>
                <a:cs typeface="Arial" charset="0"/>
              </a:rPr>
              <a:t>tiếp</a:t>
            </a:r>
            <a:r>
              <a:rPr lang="en-US" dirty="0">
                <a:latin typeface="Arial (Body)"/>
                <a:ea typeface="Arial" charset="0"/>
                <a:cs typeface="Arial" charset="0"/>
              </a:rPr>
              <a:t> qua </a:t>
            </a:r>
            <a:r>
              <a:rPr lang="en-US" dirty="0" err="1">
                <a:latin typeface="Arial (Body)"/>
                <a:ea typeface="Arial" charset="0"/>
                <a:cs typeface="Arial" charset="0"/>
              </a:rPr>
              <a:t>các</a:t>
            </a:r>
            <a:r>
              <a:rPr lang="en-US" dirty="0">
                <a:latin typeface="Arial (Body)"/>
                <a:ea typeface="Arial" charset="0"/>
                <a:cs typeface="Arial" charset="0"/>
              </a:rPr>
              <a:t> </a:t>
            </a:r>
            <a:r>
              <a:rPr lang="en-US" dirty="0" err="1">
                <a:latin typeface="Arial (Body)"/>
                <a:ea typeface="Arial" charset="0"/>
                <a:cs typeface="Arial" charset="0"/>
              </a:rPr>
              <a:t>giao</a:t>
            </a:r>
            <a:r>
              <a:rPr lang="en-US" dirty="0">
                <a:latin typeface="Arial (Body)"/>
                <a:ea typeface="Arial" charset="0"/>
                <a:cs typeface="Arial" charset="0"/>
              </a:rPr>
              <a:t> </a:t>
            </a:r>
            <a:r>
              <a:rPr lang="en-US" dirty="0" err="1">
                <a:latin typeface="Arial (Body)"/>
                <a:ea typeface="Arial" charset="0"/>
                <a:cs typeface="Arial" charset="0"/>
              </a:rPr>
              <a:t>diện</a:t>
            </a:r>
            <a:r>
              <a:rPr lang="en-US" dirty="0">
                <a:latin typeface="Arial (Body)"/>
                <a:ea typeface="Arial" charset="0"/>
                <a:cs typeface="Arial" charset="0"/>
              </a:rPr>
              <a:t> </a:t>
            </a:r>
            <a:r>
              <a:rPr lang="en-US" dirty="0" err="1">
                <a:latin typeface="Arial (Body)"/>
                <a:ea typeface="Arial" charset="0"/>
                <a:cs typeface="Arial" charset="0"/>
              </a:rPr>
              <a:t>lập</a:t>
            </a:r>
            <a:r>
              <a:rPr lang="en-US" dirty="0">
                <a:latin typeface="Arial (Body)"/>
                <a:ea typeface="Arial" charset="0"/>
                <a:cs typeface="Arial" charset="0"/>
              </a:rPr>
              <a:t> </a:t>
            </a:r>
            <a:r>
              <a:rPr lang="en-US" dirty="0" err="1">
                <a:latin typeface="Arial (Body)"/>
                <a:ea typeface="Arial" charset="0"/>
                <a:cs typeface="Arial" charset="0"/>
              </a:rPr>
              <a:t>trình</a:t>
            </a:r>
            <a:r>
              <a:rPr lang="en-US" dirty="0">
                <a:latin typeface="Arial (Body)"/>
                <a:ea typeface="Arial" charset="0"/>
                <a:cs typeface="Arial" charset="0"/>
              </a:rPr>
              <a:t> API </a:t>
            </a:r>
            <a:r>
              <a:rPr lang="en-US" dirty="0" err="1">
                <a:latin typeface="Arial (Body)"/>
                <a:ea typeface="Arial" charset="0"/>
                <a:cs typeface="Arial" charset="0"/>
              </a:rPr>
              <a:t>và</a:t>
            </a:r>
            <a:r>
              <a:rPr lang="en-US" dirty="0">
                <a:latin typeface="Arial (Body)"/>
                <a:ea typeface="Arial" charset="0"/>
                <a:cs typeface="Arial" charset="0"/>
              </a:rPr>
              <a:t> </a:t>
            </a:r>
            <a:r>
              <a:rPr lang="en-US" dirty="0" smtClean="0">
                <a:latin typeface="Arial (Body)"/>
                <a:ea typeface="Arial" charset="0"/>
                <a:cs typeface="Arial" charset="0"/>
              </a:rPr>
              <a:t>WSDL</a:t>
            </a:r>
          </a:p>
          <a:p>
            <a:r>
              <a:rPr lang="en-US" dirty="0" err="1" smtClean="0">
                <a:latin typeface="Arial (Body)"/>
                <a:ea typeface="Arial" charset="0"/>
                <a:cs typeface="Arial" charset="0"/>
              </a:rPr>
              <a:t>Khó</a:t>
            </a:r>
            <a:r>
              <a:rPr lang="en-US" dirty="0" smtClean="0">
                <a:latin typeface="Arial (Body)"/>
                <a:ea typeface="Arial" charset="0"/>
                <a:cs typeface="Arial" charset="0"/>
              </a:rPr>
              <a:t> </a:t>
            </a:r>
            <a:r>
              <a:rPr lang="en-US" dirty="0" err="1" smtClean="0">
                <a:latin typeface="Arial (Body)"/>
                <a:ea typeface="Arial" charset="0"/>
                <a:cs typeface="Arial" charset="0"/>
              </a:rPr>
              <a:t>khăn</a:t>
            </a:r>
            <a:r>
              <a:rPr lang="en-US" dirty="0" smtClean="0">
                <a:latin typeface="Arial (Body)"/>
                <a:ea typeface="Arial" charset="0"/>
                <a:cs typeface="Arial" charset="0"/>
              </a:rPr>
              <a:t>:</a:t>
            </a:r>
            <a:endParaRPr lang="en-US" dirty="0">
              <a:latin typeface="Arial (Body)"/>
              <a:ea typeface="Arial" charset="0"/>
              <a:cs typeface="Arial" charset="0"/>
            </a:endParaRPr>
          </a:p>
          <a:p>
            <a:pPr lvl="1"/>
            <a:r>
              <a:rPr lang="en-US" dirty="0" err="1" smtClean="0">
                <a:latin typeface="Arial (Body)"/>
                <a:ea typeface="Arial" charset="0"/>
                <a:cs typeface="Arial" charset="0"/>
              </a:rPr>
              <a:t>Việc</a:t>
            </a:r>
            <a:r>
              <a:rPr lang="en-US" dirty="0" smtClean="0">
                <a:latin typeface="Arial (Body)"/>
                <a:ea typeface="Arial" charset="0"/>
                <a:cs typeface="Arial" charset="0"/>
              </a:rPr>
              <a:t> </a:t>
            </a:r>
            <a:r>
              <a:rPr lang="en-US" dirty="0" err="1">
                <a:latin typeface="Arial (Body)"/>
                <a:ea typeface="Arial" charset="0"/>
                <a:cs typeface="Arial" charset="0"/>
              </a:rPr>
              <a:t>kiểm</a:t>
            </a:r>
            <a:r>
              <a:rPr lang="en-US" dirty="0">
                <a:latin typeface="Arial (Body)"/>
                <a:ea typeface="Arial" charset="0"/>
                <a:cs typeface="Arial" charset="0"/>
              </a:rPr>
              <a:t> </a:t>
            </a:r>
            <a:r>
              <a:rPr lang="en-US" dirty="0" err="1" smtClean="0">
                <a:latin typeface="Arial (Body)"/>
                <a:ea typeface="Arial" charset="0"/>
                <a:cs typeface="Arial" charset="0"/>
              </a:rPr>
              <a:t>thử</a:t>
            </a:r>
            <a:r>
              <a:rPr lang="en-US" dirty="0" smtClean="0">
                <a:latin typeface="Arial (Body)"/>
                <a:ea typeface="Arial" charset="0"/>
                <a:cs typeface="Arial" charset="0"/>
              </a:rPr>
              <a:t> </a:t>
            </a:r>
            <a:r>
              <a:rPr lang="en-US" dirty="0" err="1" smtClean="0">
                <a:latin typeface="Arial (Body)"/>
                <a:ea typeface="Arial" charset="0"/>
                <a:cs typeface="Arial" charset="0"/>
              </a:rPr>
              <a:t>không</a:t>
            </a:r>
            <a:r>
              <a:rPr lang="en-US" dirty="0" smtClean="0">
                <a:latin typeface="Arial (Body)"/>
                <a:ea typeface="Arial" charset="0"/>
                <a:cs typeface="Arial" charset="0"/>
              </a:rPr>
              <a:t> </a:t>
            </a:r>
            <a:r>
              <a:rPr lang="en-US" dirty="0" err="1" smtClean="0">
                <a:latin typeface="Arial (Body)"/>
                <a:ea typeface="Arial" charset="0"/>
                <a:cs typeface="Arial" charset="0"/>
              </a:rPr>
              <a:t>thể</a:t>
            </a:r>
            <a:r>
              <a:rPr lang="en-US" dirty="0" smtClean="0">
                <a:latin typeface="Arial (Body)"/>
                <a:ea typeface="Arial" charset="0"/>
                <a:cs typeface="Arial" charset="0"/>
              </a:rPr>
              <a:t> </a:t>
            </a:r>
            <a:r>
              <a:rPr lang="en-US" dirty="0" err="1" smtClean="0">
                <a:latin typeface="Arial (Body)"/>
                <a:ea typeface="Arial" charset="0"/>
                <a:cs typeface="Arial" charset="0"/>
              </a:rPr>
              <a:t>thực</a:t>
            </a:r>
            <a:r>
              <a:rPr lang="en-US" dirty="0" smtClean="0">
                <a:latin typeface="Arial (Body)"/>
                <a:ea typeface="Arial" charset="0"/>
                <a:cs typeface="Arial" charset="0"/>
              </a:rPr>
              <a:t> </a:t>
            </a:r>
            <a:r>
              <a:rPr lang="en-US" dirty="0" err="1" smtClean="0">
                <a:latin typeface="Arial (Body)"/>
                <a:ea typeface="Arial" charset="0"/>
                <a:cs typeface="Arial" charset="0"/>
              </a:rPr>
              <a:t>hiện</a:t>
            </a:r>
            <a:r>
              <a:rPr lang="en-US" dirty="0" smtClean="0">
                <a:latin typeface="Arial (Body)"/>
                <a:ea typeface="Arial" charset="0"/>
                <a:cs typeface="Arial" charset="0"/>
              </a:rPr>
              <a:t> </a:t>
            </a:r>
            <a:r>
              <a:rPr lang="en-US" dirty="0" err="1" smtClean="0">
                <a:latin typeface="Arial (Body)"/>
                <a:ea typeface="Arial" charset="0"/>
                <a:cs typeface="Arial" charset="0"/>
              </a:rPr>
              <a:t>được</a:t>
            </a:r>
            <a:r>
              <a:rPr lang="en-US" dirty="0" smtClean="0">
                <a:latin typeface="Arial (Body)"/>
                <a:ea typeface="Arial" charset="0"/>
                <a:cs typeface="Arial" charset="0"/>
              </a:rPr>
              <a:t> </a:t>
            </a:r>
            <a:r>
              <a:rPr lang="en-US" dirty="0" err="1" smtClean="0">
                <a:latin typeface="Arial (Body)"/>
                <a:ea typeface="Arial" charset="0"/>
                <a:cs typeface="Arial" charset="0"/>
              </a:rPr>
              <a:t>như</a:t>
            </a:r>
            <a:r>
              <a:rPr lang="en-US" dirty="0" smtClean="0">
                <a:latin typeface="Arial (Body)"/>
                <a:ea typeface="Arial" charset="0"/>
                <a:cs typeface="Arial" charset="0"/>
              </a:rPr>
              <a:t> </a:t>
            </a:r>
            <a:r>
              <a:rPr lang="en-US" dirty="0" err="1">
                <a:latin typeface="Arial (Body)"/>
                <a:ea typeface="Arial" charset="0"/>
                <a:cs typeface="Arial" charset="0"/>
              </a:rPr>
              <a:t>các</a:t>
            </a:r>
            <a:r>
              <a:rPr lang="en-US" dirty="0">
                <a:latin typeface="Arial (Body)"/>
                <a:ea typeface="Arial" charset="0"/>
                <a:cs typeface="Arial" charset="0"/>
              </a:rPr>
              <a:t> </a:t>
            </a:r>
            <a:r>
              <a:rPr lang="en-US" dirty="0" err="1">
                <a:latin typeface="Arial (Body)"/>
                <a:ea typeface="Arial" charset="0"/>
                <a:cs typeface="Arial" charset="0"/>
              </a:rPr>
              <a:t>ứng</a:t>
            </a:r>
            <a:r>
              <a:rPr lang="en-US" dirty="0">
                <a:latin typeface="Arial (Body)"/>
                <a:ea typeface="Arial" charset="0"/>
                <a:cs typeface="Arial" charset="0"/>
              </a:rPr>
              <a:t> </a:t>
            </a:r>
            <a:r>
              <a:rPr lang="en-US" dirty="0" err="1">
                <a:latin typeface="Arial (Body)"/>
                <a:ea typeface="Arial" charset="0"/>
                <a:cs typeface="Arial" charset="0"/>
              </a:rPr>
              <a:t>dụng</a:t>
            </a:r>
            <a:r>
              <a:rPr lang="en-US" dirty="0">
                <a:latin typeface="Arial (Body)"/>
                <a:ea typeface="Arial" charset="0"/>
                <a:cs typeface="Arial" charset="0"/>
              </a:rPr>
              <a:t> </a:t>
            </a:r>
            <a:r>
              <a:rPr lang="en-US" dirty="0" err="1">
                <a:latin typeface="Arial (Body)"/>
                <a:ea typeface="Arial" charset="0"/>
                <a:cs typeface="Arial" charset="0"/>
              </a:rPr>
              <a:t>phần</a:t>
            </a:r>
            <a:r>
              <a:rPr lang="en-US" dirty="0">
                <a:latin typeface="Arial (Body)"/>
                <a:ea typeface="Arial" charset="0"/>
                <a:cs typeface="Arial" charset="0"/>
              </a:rPr>
              <a:t> </a:t>
            </a:r>
            <a:r>
              <a:rPr lang="en-US" dirty="0" err="1">
                <a:latin typeface="Arial (Body)"/>
                <a:ea typeface="Arial" charset="0"/>
                <a:cs typeface="Arial" charset="0"/>
              </a:rPr>
              <a:t>mềm</a:t>
            </a:r>
            <a:r>
              <a:rPr lang="en-US" dirty="0">
                <a:latin typeface="Arial (Body)"/>
                <a:ea typeface="Arial" charset="0"/>
                <a:cs typeface="Arial" charset="0"/>
              </a:rPr>
              <a:t> </a:t>
            </a:r>
            <a:r>
              <a:rPr lang="en-US" dirty="0" err="1">
                <a:latin typeface="Arial (Body)"/>
                <a:ea typeface="Arial" charset="0"/>
                <a:cs typeface="Arial" charset="0"/>
              </a:rPr>
              <a:t>thông</a:t>
            </a:r>
            <a:r>
              <a:rPr lang="en-US" dirty="0">
                <a:latin typeface="Arial (Body)"/>
                <a:ea typeface="Arial" charset="0"/>
                <a:cs typeface="Arial" charset="0"/>
              </a:rPr>
              <a:t> </a:t>
            </a:r>
            <a:r>
              <a:rPr lang="en-US" dirty="0" err="1">
                <a:latin typeface="Arial (Body)"/>
                <a:ea typeface="Arial" charset="0"/>
                <a:cs typeface="Arial" charset="0"/>
              </a:rPr>
              <a:t>thường</a:t>
            </a:r>
            <a:r>
              <a:rPr lang="en-US" dirty="0" smtClean="0">
                <a:latin typeface="Arial (Body)"/>
                <a:ea typeface="Arial" charset="0"/>
                <a:cs typeface="Arial" charset="0"/>
              </a:rPr>
              <a:t>.</a:t>
            </a:r>
          </a:p>
          <a:p>
            <a:pPr lvl="1"/>
            <a:r>
              <a:rPr lang="en-US" dirty="0" err="1" smtClean="0">
                <a:latin typeface="Arial (Body)"/>
                <a:ea typeface="Arial" charset="0"/>
                <a:cs typeface="Arial" charset="0"/>
              </a:rPr>
              <a:t>Thường</a:t>
            </a:r>
            <a:r>
              <a:rPr lang="en-US" dirty="0" smtClean="0">
                <a:latin typeface="Arial (Body)"/>
                <a:ea typeface="Arial" charset="0"/>
                <a:cs typeface="Arial" charset="0"/>
              </a:rPr>
              <a:t> do </a:t>
            </a:r>
            <a:r>
              <a:rPr lang="en-US" dirty="0" err="1" smtClean="0">
                <a:latin typeface="Arial (Body)"/>
                <a:ea typeface="Arial" charset="0"/>
                <a:cs typeface="Arial" charset="0"/>
              </a:rPr>
              <a:t>lập</a:t>
            </a:r>
            <a:r>
              <a:rPr lang="en-US" dirty="0" smtClean="0">
                <a:latin typeface="Arial (Body)"/>
                <a:ea typeface="Arial" charset="0"/>
                <a:cs typeface="Arial" charset="0"/>
              </a:rPr>
              <a:t> </a:t>
            </a:r>
            <a:r>
              <a:rPr lang="en-US" dirty="0" err="1" smtClean="0">
                <a:latin typeface="Arial (Body)"/>
                <a:ea typeface="Arial" charset="0"/>
                <a:cs typeface="Arial" charset="0"/>
              </a:rPr>
              <a:t>trình</a:t>
            </a:r>
            <a:r>
              <a:rPr lang="en-US" dirty="0" smtClean="0">
                <a:latin typeface="Arial (Body)"/>
                <a:ea typeface="Arial" charset="0"/>
                <a:cs typeface="Arial" charset="0"/>
              </a:rPr>
              <a:t> </a:t>
            </a:r>
            <a:r>
              <a:rPr lang="en-US" dirty="0" err="1" smtClean="0">
                <a:latin typeface="Arial (Body)"/>
                <a:ea typeface="Arial" charset="0"/>
                <a:cs typeface="Arial" charset="0"/>
              </a:rPr>
              <a:t>viên</a:t>
            </a:r>
            <a:r>
              <a:rPr lang="en-US" dirty="0" smtClean="0">
                <a:latin typeface="Arial (Body)"/>
                <a:ea typeface="Arial" charset="0"/>
                <a:cs typeface="Arial" charset="0"/>
              </a:rPr>
              <a:t> </a:t>
            </a:r>
            <a:r>
              <a:rPr lang="en-US" dirty="0" err="1" smtClean="0">
                <a:latin typeface="Arial (Body)"/>
                <a:ea typeface="Arial" charset="0"/>
                <a:cs typeface="Arial" charset="0"/>
              </a:rPr>
              <a:t>thực</a:t>
            </a:r>
            <a:r>
              <a:rPr lang="en-US" dirty="0" smtClean="0">
                <a:latin typeface="Arial (Body)"/>
                <a:ea typeface="Arial" charset="0"/>
                <a:cs typeface="Arial" charset="0"/>
              </a:rPr>
              <a:t> </a:t>
            </a:r>
            <a:r>
              <a:rPr lang="en-US" dirty="0" err="1" smtClean="0">
                <a:latin typeface="Arial (Body)"/>
                <a:ea typeface="Arial" charset="0"/>
                <a:cs typeface="Arial" charset="0"/>
              </a:rPr>
              <a:t>hiện</a:t>
            </a:r>
            <a:endParaRPr lang="en-US" dirty="0" smtClean="0">
              <a:latin typeface="Arial (Body)"/>
              <a:ea typeface="Arial" charset="0"/>
              <a:cs typeface="Arial" charset="0"/>
            </a:endParaRPr>
          </a:p>
          <a:p>
            <a:pPr lvl="1"/>
            <a:r>
              <a:rPr lang="en-US" dirty="0" err="1" smtClean="0">
                <a:latin typeface="Arial (Body)"/>
                <a:ea typeface="Arial" charset="0"/>
                <a:cs typeface="Arial" charset="0"/>
              </a:rPr>
              <a:t>Khó</a:t>
            </a:r>
            <a:r>
              <a:rPr lang="en-US" dirty="0" smtClean="0">
                <a:latin typeface="Arial (Body)"/>
                <a:ea typeface="Arial" charset="0"/>
                <a:cs typeface="Arial" charset="0"/>
              </a:rPr>
              <a:t> </a:t>
            </a:r>
            <a:r>
              <a:rPr lang="en-US" dirty="0" err="1" smtClean="0">
                <a:latin typeface="Arial (Body)"/>
                <a:ea typeface="Arial" charset="0"/>
                <a:cs typeface="Arial" charset="0"/>
              </a:rPr>
              <a:t>kiểm</a:t>
            </a:r>
            <a:r>
              <a:rPr lang="en-US" dirty="0" smtClean="0">
                <a:latin typeface="Arial (Body)"/>
                <a:ea typeface="Arial" charset="0"/>
                <a:cs typeface="Arial" charset="0"/>
              </a:rPr>
              <a:t> </a:t>
            </a:r>
            <a:r>
              <a:rPr lang="en-US" dirty="0" err="1" smtClean="0">
                <a:latin typeface="Arial (Body)"/>
                <a:ea typeface="Arial" charset="0"/>
                <a:cs typeface="Arial" charset="0"/>
              </a:rPr>
              <a:t>soát</a:t>
            </a:r>
            <a:r>
              <a:rPr lang="en-US" dirty="0" smtClean="0">
                <a:latin typeface="Arial (Body)"/>
                <a:ea typeface="Arial" charset="0"/>
                <a:cs typeface="Arial" charset="0"/>
              </a:rPr>
              <a:t> </a:t>
            </a:r>
            <a:r>
              <a:rPr lang="en-US" dirty="0" err="1" smtClean="0">
                <a:latin typeface="Arial (Body)"/>
                <a:ea typeface="Arial" charset="0"/>
                <a:cs typeface="Arial" charset="0"/>
              </a:rPr>
              <a:t>được</a:t>
            </a:r>
            <a:r>
              <a:rPr lang="en-US" dirty="0" smtClean="0">
                <a:latin typeface="Arial (Body)"/>
                <a:ea typeface="Arial" charset="0"/>
                <a:cs typeface="Arial" charset="0"/>
              </a:rPr>
              <a:t> </a:t>
            </a:r>
            <a:r>
              <a:rPr lang="en-US" dirty="0" err="1" smtClean="0">
                <a:latin typeface="Arial (Body)"/>
                <a:ea typeface="Arial" charset="0"/>
                <a:cs typeface="Arial" charset="0"/>
              </a:rPr>
              <a:t>lỗi</a:t>
            </a:r>
            <a:endParaRPr lang="en-US" dirty="0" smtClean="0">
              <a:latin typeface="Arial (Body)"/>
              <a:ea typeface="Arial" charset="0"/>
              <a:cs typeface="Arial" charset="0"/>
            </a:endParaRPr>
          </a:p>
          <a:p>
            <a:pPr lvl="1"/>
            <a:r>
              <a:rPr lang="en-US" dirty="0" err="1">
                <a:latin typeface="Arial (Body)"/>
                <a:ea typeface="Arial" charset="0"/>
                <a:cs typeface="Arial" charset="0"/>
              </a:rPr>
              <a:t>Việc</a:t>
            </a:r>
            <a:r>
              <a:rPr lang="en-US" dirty="0">
                <a:latin typeface="Arial (Body)"/>
                <a:ea typeface="Arial" charset="0"/>
                <a:cs typeface="Arial" charset="0"/>
              </a:rPr>
              <a:t> </a:t>
            </a:r>
            <a:r>
              <a:rPr lang="en-US" dirty="0" err="1">
                <a:latin typeface="Arial (Body)"/>
                <a:ea typeface="Arial" charset="0"/>
                <a:cs typeface="Arial" charset="0"/>
              </a:rPr>
              <a:t>tự</a:t>
            </a:r>
            <a:r>
              <a:rPr lang="en-US" dirty="0">
                <a:latin typeface="Arial (Body)"/>
                <a:ea typeface="Arial" charset="0"/>
                <a:cs typeface="Arial" charset="0"/>
              </a:rPr>
              <a:t> </a:t>
            </a:r>
            <a:r>
              <a:rPr lang="en-US" dirty="0" err="1">
                <a:latin typeface="Arial (Body)"/>
                <a:ea typeface="Arial" charset="0"/>
                <a:cs typeface="Arial" charset="0"/>
              </a:rPr>
              <a:t>động</a:t>
            </a:r>
            <a:r>
              <a:rPr lang="en-US" dirty="0">
                <a:latin typeface="Arial (Body)"/>
                <a:ea typeface="Arial" charset="0"/>
                <a:cs typeface="Arial" charset="0"/>
              </a:rPr>
              <a:t> </a:t>
            </a:r>
            <a:r>
              <a:rPr lang="en-US" dirty="0" err="1">
                <a:latin typeface="Arial (Body)"/>
                <a:ea typeface="Arial" charset="0"/>
                <a:cs typeface="Arial" charset="0"/>
              </a:rPr>
              <a:t>hóa</a:t>
            </a:r>
            <a:r>
              <a:rPr lang="en-US" dirty="0">
                <a:latin typeface="Arial (Body)"/>
                <a:ea typeface="Arial" charset="0"/>
                <a:cs typeface="Arial" charset="0"/>
              </a:rPr>
              <a:t> </a:t>
            </a:r>
            <a:r>
              <a:rPr lang="en-US" dirty="0" err="1">
                <a:latin typeface="Arial (Body)"/>
                <a:ea typeface="Arial" charset="0"/>
                <a:cs typeface="Arial" charset="0"/>
              </a:rPr>
              <a:t>kiểm</a:t>
            </a:r>
            <a:r>
              <a:rPr lang="en-US" dirty="0">
                <a:latin typeface="Arial (Body)"/>
                <a:ea typeface="Arial" charset="0"/>
                <a:cs typeface="Arial" charset="0"/>
              </a:rPr>
              <a:t> </a:t>
            </a:r>
            <a:r>
              <a:rPr lang="en-US" dirty="0" err="1">
                <a:latin typeface="Arial (Body)"/>
                <a:ea typeface="Arial" charset="0"/>
                <a:cs typeface="Arial" charset="0"/>
              </a:rPr>
              <a:t>thử</a:t>
            </a:r>
            <a:r>
              <a:rPr lang="en-US" dirty="0">
                <a:latin typeface="Arial (Body)"/>
                <a:ea typeface="Arial" charset="0"/>
                <a:cs typeface="Arial" charset="0"/>
              </a:rPr>
              <a:t> </a:t>
            </a:r>
            <a:r>
              <a:rPr lang="en-US" dirty="0" err="1">
                <a:latin typeface="Arial (Body)"/>
                <a:ea typeface="Arial" charset="0"/>
                <a:cs typeface="Arial" charset="0"/>
              </a:rPr>
              <a:t>cần</a:t>
            </a:r>
            <a:r>
              <a:rPr lang="en-US" dirty="0">
                <a:latin typeface="Arial (Body)"/>
                <a:ea typeface="Arial" charset="0"/>
                <a:cs typeface="Arial" charset="0"/>
              </a:rPr>
              <a:t> </a:t>
            </a:r>
            <a:r>
              <a:rPr lang="en-US" dirty="0" err="1">
                <a:latin typeface="Arial (Body)"/>
                <a:ea typeface="Arial" charset="0"/>
                <a:cs typeface="Arial" charset="0"/>
              </a:rPr>
              <a:t>phải</a:t>
            </a:r>
            <a:r>
              <a:rPr lang="en-US" dirty="0">
                <a:latin typeface="Arial (Body)"/>
                <a:ea typeface="Arial" charset="0"/>
                <a:cs typeface="Arial" charset="0"/>
              </a:rPr>
              <a:t> </a:t>
            </a:r>
            <a:r>
              <a:rPr lang="en-US" dirty="0" err="1">
                <a:latin typeface="Arial (Body)"/>
                <a:ea typeface="Arial" charset="0"/>
                <a:cs typeface="Arial" charset="0"/>
              </a:rPr>
              <a:t>được</a:t>
            </a:r>
            <a:r>
              <a:rPr lang="en-US" dirty="0">
                <a:latin typeface="Arial (Body)"/>
                <a:ea typeface="Arial" charset="0"/>
                <a:cs typeface="Arial" charset="0"/>
              </a:rPr>
              <a:t> </a:t>
            </a:r>
            <a:r>
              <a:rPr lang="en-US" dirty="0" err="1">
                <a:latin typeface="Arial (Body)"/>
                <a:ea typeface="Arial" charset="0"/>
                <a:cs typeface="Arial" charset="0"/>
              </a:rPr>
              <a:t>thực</a:t>
            </a:r>
            <a:r>
              <a:rPr lang="en-US" dirty="0">
                <a:latin typeface="Arial (Body)"/>
                <a:ea typeface="Arial" charset="0"/>
                <a:cs typeface="Arial" charset="0"/>
              </a:rPr>
              <a:t> </a:t>
            </a:r>
            <a:r>
              <a:rPr lang="en-US" dirty="0" err="1">
                <a:latin typeface="Arial (Body)"/>
                <a:ea typeface="Arial" charset="0"/>
                <a:cs typeface="Arial" charset="0"/>
              </a:rPr>
              <a:t>hiện</a:t>
            </a:r>
            <a:r>
              <a:rPr lang="en-US" dirty="0">
                <a:latin typeface="Arial (Body)"/>
                <a:ea typeface="Arial" charset="0"/>
                <a:cs typeface="Arial" charset="0"/>
              </a:rPr>
              <a:t> </a:t>
            </a:r>
            <a:r>
              <a:rPr lang="en-US" dirty="0" err="1">
                <a:latin typeface="Arial (Body)"/>
                <a:ea typeface="Arial" charset="0"/>
                <a:cs typeface="Arial" charset="0"/>
              </a:rPr>
              <a:t>thông</a:t>
            </a:r>
            <a:r>
              <a:rPr lang="en-US" dirty="0">
                <a:latin typeface="Arial (Body)"/>
                <a:ea typeface="Arial" charset="0"/>
                <a:cs typeface="Arial" charset="0"/>
              </a:rPr>
              <a:t> qua </a:t>
            </a:r>
            <a:r>
              <a:rPr lang="en-US" dirty="0" err="1">
                <a:latin typeface="Arial (Body)"/>
                <a:ea typeface="Arial" charset="0"/>
                <a:cs typeface="Arial" charset="0"/>
              </a:rPr>
              <a:t>các</a:t>
            </a:r>
            <a:r>
              <a:rPr lang="en-US" dirty="0">
                <a:latin typeface="Arial (Body)"/>
                <a:ea typeface="Arial" charset="0"/>
                <a:cs typeface="Arial" charset="0"/>
              </a:rPr>
              <a:t> </a:t>
            </a:r>
            <a:r>
              <a:rPr lang="en-US" dirty="0" err="1">
                <a:latin typeface="Arial (Body)"/>
                <a:ea typeface="Arial" charset="0"/>
                <a:cs typeface="Arial" charset="0"/>
              </a:rPr>
              <a:t>công</a:t>
            </a:r>
            <a:r>
              <a:rPr lang="en-US" dirty="0">
                <a:latin typeface="Arial (Body)"/>
                <a:ea typeface="Arial" charset="0"/>
                <a:cs typeface="Arial" charset="0"/>
              </a:rPr>
              <a:t> </a:t>
            </a:r>
            <a:r>
              <a:rPr lang="en-US" dirty="0" err="1">
                <a:latin typeface="Arial (Body)"/>
                <a:ea typeface="Arial" charset="0"/>
                <a:cs typeface="Arial" charset="0"/>
              </a:rPr>
              <a:t>cụ</a:t>
            </a:r>
            <a:r>
              <a:rPr lang="en-US" dirty="0">
                <a:latin typeface="Arial (Body)"/>
                <a:ea typeface="Arial" charset="0"/>
                <a:cs typeface="Arial" charset="0"/>
              </a:rPr>
              <a:t> </a:t>
            </a:r>
            <a:r>
              <a:rPr lang="en-US" dirty="0" err="1">
                <a:latin typeface="Arial (Body)"/>
                <a:ea typeface="Arial" charset="0"/>
                <a:cs typeface="Arial" charset="0"/>
              </a:rPr>
              <a:t>chuyên</a:t>
            </a:r>
            <a:r>
              <a:rPr lang="en-US" dirty="0">
                <a:latin typeface="Arial (Body)"/>
                <a:ea typeface="Arial" charset="0"/>
                <a:cs typeface="Arial" charset="0"/>
              </a:rPr>
              <a:t> </a:t>
            </a:r>
            <a:r>
              <a:rPr lang="en-US" dirty="0" err="1">
                <a:latin typeface="Arial (Body)"/>
                <a:ea typeface="Arial" charset="0"/>
                <a:cs typeface="Arial" charset="0"/>
              </a:rPr>
              <a:t>dụng</a:t>
            </a:r>
            <a:endParaRPr lang="en-US" dirty="0">
              <a:latin typeface="Arial (Body)"/>
              <a:ea typeface="Arial" charset="0"/>
              <a:cs typeface="Arial" charset="0"/>
            </a:endParaRPr>
          </a:p>
          <a:p>
            <a:pPr lvl="1"/>
            <a:endParaRPr lang="en-US" dirty="0">
              <a:latin typeface="Arial (Body)"/>
              <a:ea typeface="Arial" charset="0"/>
              <a:cs typeface="Arial" charset="0"/>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117744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latin typeface="Arial (Headings)"/>
              </a:rPr>
              <a:t>1</a:t>
            </a:r>
            <a:r>
              <a:rPr lang="vi-VN" dirty="0" smtClean="0">
                <a:latin typeface="Arial (Headings)"/>
              </a:rPr>
              <a:t>.</a:t>
            </a:r>
            <a:r>
              <a:rPr lang="en-US" dirty="0" smtClean="0">
                <a:latin typeface="Arial (Headings)"/>
              </a:rPr>
              <a:t> </a:t>
            </a:r>
            <a:r>
              <a:rPr lang="vi-VN" dirty="0">
                <a:latin typeface="Arial (Body)"/>
              </a:rPr>
              <a:t>Cơ sở lý thuyết và </a:t>
            </a:r>
            <a:r>
              <a:rPr lang="en-US" dirty="0" err="1">
                <a:latin typeface="Arial (Body)"/>
              </a:rPr>
              <a:t>thực</a:t>
            </a:r>
            <a:r>
              <a:rPr lang="en-US" dirty="0">
                <a:latin typeface="Arial (Body)"/>
              </a:rPr>
              <a:t> </a:t>
            </a:r>
            <a:r>
              <a:rPr lang="en-US" dirty="0" err="1">
                <a:latin typeface="Arial (Body)"/>
              </a:rPr>
              <a:t>trạng</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err="1">
                <a:latin typeface="Arial (Body)"/>
                <a:ea typeface="Arial" charset="0"/>
                <a:cs typeface="Arial" charset="0"/>
              </a:rPr>
              <a:t>Định hướng</a:t>
            </a:r>
            <a:r>
              <a:rPr lang="en-US" dirty="0" smtClean="0">
                <a:latin typeface="Arial (Body)"/>
                <a:ea typeface="Arial" charset="0"/>
                <a:cs typeface="Arial" charset="0"/>
              </a:rPr>
              <a:t>:</a:t>
            </a:r>
          </a:p>
          <a:p>
            <a:pPr lvl="1"/>
            <a:r>
              <a:rPr lang="en-US" dirty="0">
                <a:latin typeface="Arial (Body)"/>
                <a:ea typeface="Arial" charset="0"/>
                <a:cs typeface="Arial" charset="0"/>
              </a:rPr>
              <a:t>Từ những khó khăn trên, luận văn đề xuất:</a:t>
            </a:r>
          </a:p>
          <a:p>
            <a:pPr lvl="2"/>
            <a:r>
              <a:rPr lang="en-US" dirty="0">
                <a:latin typeface="Arial (Body)"/>
                <a:ea typeface="Arial" charset="0"/>
                <a:cs typeface="Arial" charset="0"/>
              </a:rPr>
              <a:t>Xây dựng công cụ sinh mã kiểm thử tự động</a:t>
            </a:r>
          </a:p>
          <a:p>
            <a:pPr lvl="2"/>
            <a:r>
              <a:rPr lang="en-US" dirty="0">
                <a:latin typeface="Arial (Body)"/>
                <a:ea typeface="Arial" charset="0"/>
                <a:cs typeface="Arial" charset="0"/>
              </a:rPr>
              <a:t>Kết hợp quy trình tích hợp và triển khai liên tục để kiểm thử tự động ứng dụng.</a:t>
            </a:r>
          </a:p>
          <a:p>
            <a:pPr lvl="1"/>
            <a:endParaRPr lang="en-US" dirty="0">
              <a:latin typeface="Arial (Body)"/>
              <a:ea typeface="Arial" charset="0"/>
              <a:cs typeface="Arial" charset="0"/>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101158975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1155</TotalTime>
  <Words>1334</Words>
  <Application>Microsoft Macintosh PowerPoint</Application>
  <PresentationFormat>Widescreen</PresentationFormat>
  <Paragraphs>192</Paragraphs>
  <Slides>29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 (Body)</vt:lpstr>
      <vt:lpstr>Arial (Headings)</vt:lpstr>
      <vt:lpstr>Calibri</vt:lpstr>
      <vt:lpstr>Corbel</vt:lpstr>
      <vt:lpstr>Arial</vt:lpstr>
      <vt:lpstr>Depth</vt:lpstr>
      <vt:lpstr>Tìm hiểu và xây dựng công cụ hỗ trợ kiểm thử các hệ thống hướng dịch vụ</vt:lpstr>
      <vt:lpstr>Nội dung </vt:lpstr>
      <vt:lpstr>1. Cơ sở lý thuyết và thực trạng</vt:lpstr>
      <vt:lpstr>1. Cơ sở lý thuyết và thực trạng</vt:lpstr>
      <vt:lpstr>1. Cơ sở lý thuyết và thực trạng</vt:lpstr>
      <vt:lpstr>1. Cơ sở lý thuyết và thực trạng</vt:lpstr>
      <vt:lpstr>1. Cơ sở lý thuyết và thực trạng</vt:lpstr>
      <vt:lpstr>1. Cơ sở lý thuyết và thực trạng</vt:lpstr>
      <vt:lpstr>1. Cơ sở lý thuyết và thực trạng</vt:lpstr>
      <vt:lpstr>2. Quy trình kiểm thử</vt:lpstr>
      <vt:lpstr>2. Quy trình kiểm thử</vt:lpstr>
      <vt:lpstr>2. Quy trình kiểm thử</vt:lpstr>
      <vt:lpstr>2. Quy trình kiểm thử</vt:lpstr>
      <vt:lpstr>2. Quy trình kiểm thử</vt:lpstr>
      <vt:lpstr>3. Xây dựng công cụ</vt:lpstr>
      <vt:lpstr>3. Xây dựng công cụ</vt:lpstr>
      <vt:lpstr>3. Xây dựng công cụ</vt:lpstr>
      <vt:lpstr>3. Xây dựng công cụ</vt:lpstr>
      <vt:lpstr>3. Xây dựng công cụ</vt:lpstr>
      <vt:lpstr>3. Xây dựng công cụ</vt:lpstr>
      <vt:lpstr>3. Xây dựng công cụ</vt:lpstr>
      <vt:lpstr>3. Xây dựng công cụ</vt:lpstr>
      <vt:lpstr>3. Xây dựng công cụ</vt:lpstr>
      <vt:lpstr>2. Quy trình kiểm thử</vt:lpstr>
      <vt:lpstr>4. Kết quả</vt:lpstr>
      <vt:lpstr>4. Kết quả</vt:lpstr>
      <vt:lpstr>4. Kết quả</vt:lpstr>
      <vt:lpstr>5. Tài liệu tham khảo</vt:lpstr>
      <vt:lpstr>Xin chân thành cảm ơn!</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Toan Nguyen</dc:creator>
  <cp:lastModifiedBy>Toan Nguyen</cp:lastModifiedBy>
  <cp:revision>682</cp:revision>
  <dcterms:created xsi:type="dcterms:W3CDTF">2018-04-11T17:30:38Z</dcterms:created>
  <dcterms:modified xsi:type="dcterms:W3CDTF">2018-05-21T15:36:57Z</dcterms:modified>
</cp:coreProperties>
</file>