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7" r:id="rId2"/>
    <p:sldId id="258" r:id="rId3"/>
    <p:sldId id="259" r:id="rId4"/>
    <p:sldId id="261" r:id="rId5"/>
    <p:sldId id="263" r:id="rId6"/>
    <p:sldId id="292" r:id="rId7"/>
    <p:sldId id="269" r:id="rId8"/>
    <p:sldId id="284" r:id="rId9"/>
    <p:sldId id="267" r:id="rId10"/>
    <p:sldId id="279" r:id="rId11"/>
    <p:sldId id="288" r:id="rId12"/>
    <p:sldId id="280" r:id="rId13"/>
    <p:sldId id="281" r:id="rId14"/>
    <p:sldId id="273" r:id="rId15"/>
    <p:sldId id="277" r:id="rId16"/>
    <p:sldId id="27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44"/>
    <p:restoredTop sz="79426"/>
  </p:normalViewPr>
  <p:slideViewPr>
    <p:cSldViewPr snapToGrid="0" snapToObjects="1">
      <p:cViewPr varScale="1">
        <p:scale>
          <a:sx n="92" d="100"/>
          <a:sy n="92" d="100"/>
        </p:scale>
        <p:origin x="127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930C2D-E422-B147-81E9-0C805F13B75B}" type="datetimeFigureOut">
              <a:rPr lang="en-US" smtClean="0"/>
              <a:t>5/18/2018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3FD65-A8D5-AE4E-BF67-EC828D837F08}" type="slidenum">
              <a:rPr lang="en-US" smtClean="0"/>
              <a:t>‹#›</a:t>
            </a:fld>
            <a:endParaRPr lang="en-US"/>
          </a:p>
        </p:txBody>
      </p:sp>
    </p:spTree>
    <p:extLst>
      <p:ext uri="{BB962C8B-B14F-4D97-AF65-F5344CB8AC3E}">
        <p14:creationId xmlns:p14="http://schemas.microsoft.com/office/powerpoint/2010/main" val="2058514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3FD65-A8D5-AE4E-BF67-EC828D837F08}" type="slidenum">
              <a:rPr lang="en-US" smtClean="0"/>
              <a:t>1</a:t>
            </a:fld>
            <a:endParaRPr lang="en-US"/>
          </a:p>
        </p:txBody>
      </p:sp>
    </p:spTree>
    <p:extLst>
      <p:ext uri="{BB962C8B-B14F-4D97-AF65-F5344CB8AC3E}">
        <p14:creationId xmlns:p14="http://schemas.microsoft.com/office/powerpoint/2010/main" val="305999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Arial" charset="0"/>
                <a:ea typeface="Arial" charset="0"/>
                <a:cs typeface="Arial" charset="0"/>
              </a:rPr>
              <a:t>Các đặc tính của </a:t>
            </a:r>
            <a:r>
              <a:rPr lang="en-US" smtClean="0">
                <a:latin typeface="Arial" charset="0"/>
                <a:ea typeface="Arial" charset="0"/>
                <a:cs typeface="Arial" charset="0"/>
              </a:rPr>
              <a:t>hệ </a:t>
            </a:r>
            <a:r>
              <a:rPr lang="en-US">
                <a:latin typeface="Arial" charset="0"/>
                <a:ea typeface="Arial" charset="0"/>
                <a:cs typeface="Arial" charset="0"/>
              </a:rPr>
              <a:t>thống nền </a:t>
            </a:r>
            <a:r>
              <a:rPr lang="en-US" smtClean="0">
                <a:latin typeface="Arial" charset="0"/>
                <a:ea typeface="Arial" charset="0"/>
                <a:cs typeface="Arial" charset="0"/>
              </a:rPr>
              <a:t>ESB</a:t>
            </a:r>
            <a:r>
              <a:rPr lang="en-US">
                <a:latin typeface="Arial" charset="0"/>
                <a:ea typeface="Arial" charset="0"/>
                <a:cs typeface="Arial" charset="0"/>
              </a:rPr>
              <a:t>:</a:t>
            </a:r>
          </a:p>
          <a:p>
            <a:pPr lvl="1" fontAlgn="base"/>
            <a:r>
              <a:rPr lang="en-US">
                <a:latin typeface="Arial" charset="0"/>
                <a:ea typeface="Arial" charset="0"/>
                <a:cs typeface="Arial" charset="0"/>
              </a:rPr>
              <a:t>Cung cấp khả năng gọi dich vụ đồng bộ và không đồng </a:t>
            </a:r>
            <a:r>
              <a:rPr lang="en-US" smtClean="0">
                <a:latin typeface="Arial" charset="0"/>
                <a:ea typeface="Arial" charset="0"/>
                <a:cs typeface="Arial" charset="0"/>
              </a:rPr>
              <a:t>bộ.</a:t>
            </a:r>
            <a:endParaRPr lang="en-US">
              <a:latin typeface="Arial" charset="0"/>
              <a:ea typeface="Arial" charset="0"/>
              <a:cs typeface="Arial" charset="0"/>
            </a:endParaRPr>
          </a:p>
          <a:p>
            <a:pPr lvl="1" fontAlgn="base"/>
            <a:r>
              <a:rPr lang="en-US">
                <a:latin typeface="Arial" charset="0"/>
                <a:ea typeface="Arial" charset="0"/>
                <a:cs typeface="Arial" charset="0"/>
              </a:rPr>
              <a:t>Việc xử lý và chuyển đổi thông tin hoặc làm giàu thêm thông tin thực hiện trên lớp ESB và gần như trong suốt với các ứng dụng </a:t>
            </a:r>
            <a:r>
              <a:rPr lang="en-US" smtClean="0">
                <a:latin typeface="Arial" charset="0"/>
                <a:ea typeface="Arial" charset="0"/>
                <a:cs typeface="Arial" charset="0"/>
              </a:rPr>
              <a:t>khác</a:t>
            </a:r>
            <a:endParaRPr lang="en-US">
              <a:latin typeface="Arial" charset="0"/>
              <a:ea typeface="Arial" charset="0"/>
              <a:cs typeface="Arial" charset="0"/>
            </a:endParaRPr>
          </a:p>
          <a:p>
            <a:pPr lvl="1" fontAlgn="base"/>
            <a:r>
              <a:rPr lang="en-US">
                <a:latin typeface="Arial" charset="0"/>
                <a:ea typeface="Arial" charset="0"/>
                <a:cs typeface="Arial" charset="0"/>
              </a:rPr>
              <a:t>Tính</a:t>
            </a:r>
            <a:r>
              <a:rPr lang="en-US" b="1">
                <a:latin typeface="Arial" charset="0"/>
                <a:ea typeface="Arial" charset="0"/>
                <a:cs typeface="Arial" charset="0"/>
              </a:rPr>
              <a:t> </a:t>
            </a:r>
            <a:r>
              <a:rPr lang="en-US">
                <a:latin typeface="Arial" charset="0"/>
                <a:ea typeface="Arial" charset="0"/>
                <a:cs typeface="Arial" charset="0"/>
              </a:rPr>
              <a:t> định tuyến (Routing), phân phối các thông điệp (</a:t>
            </a:r>
            <a:r>
              <a:rPr lang="en-US" i="1">
                <a:latin typeface="Arial" charset="0"/>
                <a:ea typeface="Arial" charset="0"/>
                <a:cs typeface="Arial" charset="0"/>
              </a:rPr>
              <a:t>t</a:t>
            </a:r>
            <a:r>
              <a:rPr lang="en-US">
                <a:latin typeface="Arial" charset="0"/>
                <a:ea typeface="Arial" charset="0"/>
                <a:cs typeface="Arial" charset="0"/>
              </a:rPr>
              <a:t>ransforms and enriches messages)</a:t>
            </a:r>
          </a:p>
          <a:p>
            <a:pPr lvl="1" fontAlgn="base"/>
            <a:r>
              <a:rPr lang="en-US">
                <a:latin typeface="Arial" charset="0"/>
                <a:ea typeface="Arial" charset="0"/>
                <a:cs typeface="Arial" charset="0"/>
              </a:rPr>
              <a:t>Theo dõi, kiểm soát thông </a:t>
            </a:r>
            <a:r>
              <a:rPr lang="en-US" smtClean="0">
                <a:latin typeface="Arial" charset="0"/>
                <a:ea typeface="Arial" charset="0"/>
                <a:cs typeface="Arial" charset="0"/>
              </a:rPr>
              <a:t>điệp</a:t>
            </a:r>
            <a:endParaRPr lang="en-US">
              <a:latin typeface="Arial" charset="0"/>
              <a:ea typeface="Arial" charset="0"/>
              <a:cs typeface="Arial" charset="0"/>
            </a:endParaRPr>
          </a:p>
          <a:p>
            <a:pPr lvl="1" fontAlgn="base"/>
            <a:r>
              <a:rPr lang="en-US">
                <a:latin typeface="Arial" charset="0"/>
                <a:ea typeface="Arial" charset="0"/>
                <a:cs typeface="Arial" charset="0"/>
              </a:rPr>
              <a:t>Thiết lập các luồng thông điệp hoặc sự kiện </a:t>
            </a:r>
            <a:r>
              <a:rPr lang="en-US" smtClean="0">
                <a:latin typeface="Arial" charset="0"/>
                <a:ea typeface="Arial" charset="0"/>
                <a:cs typeface="Arial" charset="0"/>
              </a:rPr>
              <a:t>mới</a:t>
            </a:r>
            <a:endParaRPr lang="en-US">
              <a:latin typeface="Arial" charset="0"/>
              <a:ea typeface="Arial" charset="0"/>
              <a:cs typeface="Arial" charset="0"/>
            </a:endParaRPr>
          </a:p>
          <a:p>
            <a:pPr lvl="1" fontAlgn="base"/>
            <a:r>
              <a:rPr lang="en-US">
                <a:latin typeface="Arial" charset="0"/>
                <a:ea typeface="Arial" charset="0"/>
                <a:cs typeface="Arial" charset="0"/>
              </a:rPr>
              <a:t>Hỗ trợ nhiều loại hình tương tác:Request/response,Request/multi-response, Event propagation</a:t>
            </a:r>
            <a:r>
              <a:rPr lang="en-US" smtClean="0">
                <a:latin typeface="Arial" charset="0"/>
                <a:ea typeface="Arial" charset="0"/>
                <a:cs typeface="Arial" charset="0"/>
              </a:rPr>
              <a:t>)...</a:t>
            </a:r>
            <a:endParaRPr lang="en-US">
              <a:latin typeface="Arial" charset="0"/>
              <a:ea typeface="Arial" charset="0"/>
              <a:cs typeface="Arial" charset="0"/>
            </a:endParaRPr>
          </a:p>
          <a:p>
            <a:endParaRPr lang="en-US">
              <a:latin typeface="Arial" charset="0"/>
              <a:ea typeface="Arial" charset="0"/>
              <a:cs typeface="Arial" charset="0"/>
            </a:endParaRPr>
          </a:p>
          <a:p>
            <a:endParaRPr lang="en-US"/>
          </a:p>
        </p:txBody>
      </p:sp>
      <p:sp>
        <p:nvSpPr>
          <p:cNvPr id="4" name="Slide Number Placeholder 3"/>
          <p:cNvSpPr>
            <a:spLocks noGrp="1"/>
          </p:cNvSpPr>
          <p:nvPr>
            <p:ph type="sldNum" sz="quarter" idx="10"/>
          </p:nvPr>
        </p:nvSpPr>
        <p:spPr/>
        <p:txBody>
          <a:bodyPr/>
          <a:lstStyle/>
          <a:p>
            <a:fld id="{1003FD65-A8D5-AE4E-BF67-EC828D837F08}" type="slidenum">
              <a:rPr lang="en-US" smtClean="0"/>
              <a:t>3</a:t>
            </a:fld>
            <a:endParaRPr lang="en-US"/>
          </a:p>
        </p:txBody>
      </p:sp>
    </p:spTree>
    <p:extLst>
      <p:ext uri="{BB962C8B-B14F-4D97-AF65-F5344CB8AC3E}">
        <p14:creationId xmlns:p14="http://schemas.microsoft.com/office/powerpoint/2010/main" val="473054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Tuy nhiên, kiểm thử trên hệ thống ESB không có giao diện người dùng và thường giao tiếp qua các giao diện lập trình API và WSDL. Người kiểm thử các ứng dụng  ESB thường là kỹ thuật viên, sử dụng các ứng dụng chuyên biệt để thực hiện giao tiếp với ứng dụng qua giao diện đặc thù về mặt kỹ thuật và kiểm thử ở giai đoạn phát triển của ứng dụng.</a:t>
            </a:r>
          </a:p>
          <a:p>
            <a:endParaRPr lang="en-US"/>
          </a:p>
        </p:txBody>
      </p:sp>
      <p:sp>
        <p:nvSpPr>
          <p:cNvPr id="4" name="Slide Number Placeholder 3"/>
          <p:cNvSpPr>
            <a:spLocks noGrp="1"/>
          </p:cNvSpPr>
          <p:nvPr>
            <p:ph type="sldNum" sz="quarter" idx="10"/>
          </p:nvPr>
        </p:nvSpPr>
        <p:spPr/>
        <p:txBody>
          <a:bodyPr/>
          <a:lstStyle/>
          <a:p>
            <a:fld id="{1003FD65-A8D5-AE4E-BF67-EC828D837F08}" type="slidenum">
              <a:rPr lang="en-US" smtClean="0"/>
              <a:t>5</a:t>
            </a:fld>
            <a:endParaRPr lang="en-US"/>
          </a:p>
        </p:txBody>
      </p:sp>
    </p:spTree>
    <p:extLst>
      <p:ext uri="{BB962C8B-B14F-4D97-AF65-F5344CB8AC3E}">
        <p14:creationId xmlns:p14="http://schemas.microsoft.com/office/powerpoint/2010/main" val="2084287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latin typeface="Arial" charset="0"/>
                <a:ea typeface="Arial" charset="0"/>
                <a:cs typeface="Arial" charset="0"/>
              </a:rPr>
              <a:t>Giải</a:t>
            </a:r>
            <a:r>
              <a:rPr lang="en-US" dirty="0" smtClean="0">
                <a:latin typeface="Arial" charset="0"/>
                <a:ea typeface="Arial" charset="0"/>
                <a:cs typeface="Arial" charset="0"/>
              </a:rPr>
              <a:t> </a:t>
            </a:r>
            <a:r>
              <a:rPr lang="en-US" dirty="0" err="1" smtClean="0">
                <a:latin typeface="Arial" charset="0"/>
                <a:ea typeface="Arial" charset="0"/>
                <a:cs typeface="Arial" charset="0"/>
              </a:rPr>
              <a:t>pháp</a:t>
            </a:r>
            <a:r>
              <a:rPr lang="en-US" dirty="0" smtClean="0">
                <a:latin typeface="Arial" charset="0"/>
                <a:ea typeface="Arial" charset="0"/>
                <a:cs typeface="Arial" charset="0"/>
              </a:rPr>
              <a:t>:</a:t>
            </a:r>
          </a:p>
          <a:p>
            <a:pPr lvl="1"/>
            <a:r>
              <a:rPr lang="en-US" dirty="0" err="1" smtClean="0">
                <a:latin typeface="Arial" charset="0"/>
                <a:ea typeface="Arial" charset="0"/>
                <a:cs typeface="Arial" charset="0"/>
              </a:rPr>
              <a:t>Sử</a:t>
            </a:r>
            <a:r>
              <a:rPr lang="en-US" dirty="0" smtClean="0">
                <a:latin typeface="Arial" charset="0"/>
                <a:ea typeface="Arial" charset="0"/>
                <a:cs typeface="Arial" charset="0"/>
              </a:rPr>
              <a:t> </a:t>
            </a:r>
            <a:r>
              <a:rPr lang="en-US" dirty="0" err="1" smtClean="0">
                <a:latin typeface="Arial" charset="0"/>
                <a:ea typeface="Arial" charset="0"/>
                <a:cs typeface="Arial" charset="0"/>
              </a:rPr>
              <a:t>dụng</a:t>
            </a:r>
            <a:r>
              <a:rPr lang="en-US" dirty="0" smtClean="0">
                <a:latin typeface="Arial" charset="0"/>
                <a:ea typeface="Arial" charset="0"/>
                <a:cs typeface="Arial" charset="0"/>
              </a:rPr>
              <a:t> </a:t>
            </a:r>
            <a:r>
              <a:rPr lang="en-US" dirty="0" err="1" smtClean="0">
                <a:latin typeface="Arial" charset="0"/>
                <a:ea typeface="Arial" charset="0"/>
                <a:cs typeface="Arial" charset="0"/>
              </a:rPr>
              <a:t>công</a:t>
            </a:r>
            <a:r>
              <a:rPr lang="en-US" dirty="0" smtClean="0">
                <a:latin typeface="Arial" charset="0"/>
                <a:ea typeface="Arial" charset="0"/>
                <a:cs typeface="Arial" charset="0"/>
              </a:rPr>
              <a:t> </a:t>
            </a:r>
            <a:r>
              <a:rPr lang="en-US" dirty="0" err="1" smtClean="0">
                <a:latin typeface="Arial" charset="0"/>
                <a:ea typeface="Arial" charset="0"/>
                <a:cs typeface="Arial" charset="0"/>
              </a:rPr>
              <a:t>cụ</a:t>
            </a:r>
            <a:r>
              <a:rPr lang="en-US" dirty="0" smtClean="0">
                <a:latin typeface="Arial" charset="0"/>
                <a:ea typeface="Arial" charset="0"/>
                <a:cs typeface="Arial" charset="0"/>
              </a:rPr>
              <a:t> </a:t>
            </a:r>
            <a:r>
              <a:rPr lang="en-US" dirty="0" err="1" smtClean="0">
                <a:latin typeface="Arial" charset="0"/>
                <a:ea typeface="Arial" charset="0"/>
                <a:cs typeface="Arial" charset="0"/>
              </a:rPr>
              <a:t>hỗ</a:t>
            </a:r>
            <a:r>
              <a:rPr lang="en-US" dirty="0" smtClean="0">
                <a:latin typeface="Arial" charset="0"/>
                <a:ea typeface="Arial" charset="0"/>
                <a:cs typeface="Arial" charset="0"/>
              </a:rPr>
              <a:t> </a:t>
            </a:r>
            <a:r>
              <a:rPr lang="en-US" dirty="0" err="1" smtClean="0">
                <a:latin typeface="Arial" charset="0"/>
                <a:ea typeface="Arial" charset="0"/>
                <a:cs typeface="Arial" charset="0"/>
              </a:rPr>
              <a:t>trợ</a:t>
            </a:r>
            <a:r>
              <a:rPr lang="en-US" dirty="0" smtClean="0">
                <a:latin typeface="Arial" charset="0"/>
                <a:ea typeface="Arial" charset="0"/>
                <a:cs typeface="Arial" charset="0"/>
              </a:rPr>
              <a:t> </a:t>
            </a:r>
            <a:r>
              <a:rPr lang="en-US" dirty="0" err="1" smtClean="0">
                <a:latin typeface="Arial" charset="0"/>
                <a:ea typeface="Arial" charset="0"/>
                <a:cs typeface="Arial" charset="0"/>
              </a:rPr>
              <a:t>kiểm</a:t>
            </a:r>
            <a:r>
              <a:rPr lang="en-US" dirty="0" smtClean="0">
                <a:latin typeface="Arial" charset="0"/>
                <a:ea typeface="Arial" charset="0"/>
                <a:cs typeface="Arial" charset="0"/>
              </a:rPr>
              <a:t> </a:t>
            </a:r>
            <a:r>
              <a:rPr lang="en-US" dirty="0" err="1" smtClean="0">
                <a:latin typeface="Arial" charset="0"/>
                <a:ea typeface="Arial" charset="0"/>
                <a:cs typeface="Arial" charset="0"/>
              </a:rPr>
              <a:t>thử</a:t>
            </a:r>
            <a:r>
              <a:rPr lang="en-US" dirty="0" smtClean="0">
                <a:latin typeface="Arial" charset="0"/>
                <a:ea typeface="Arial" charset="0"/>
                <a:cs typeface="Arial" charset="0"/>
              </a:rPr>
              <a:t> </a:t>
            </a:r>
            <a:r>
              <a:rPr lang="en-US" dirty="0" err="1" smtClean="0">
                <a:latin typeface="Arial" charset="0"/>
                <a:ea typeface="Arial" charset="0"/>
                <a:cs typeface="Arial" charset="0"/>
              </a:rPr>
              <a:t>đơn</a:t>
            </a:r>
            <a:r>
              <a:rPr lang="en-US" dirty="0" smtClean="0">
                <a:latin typeface="Arial" charset="0"/>
                <a:ea typeface="Arial" charset="0"/>
                <a:cs typeface="Arial" charset="0"/>
              </a:rPr>
              <a:t> </a:t>
            </a:r>
            <a:r>
              <a:rPr lang="en-US" dirty="0" err="1" smtClean="0">
                <a:latin typeface="Arial" charset="0"/>
                <a:ea typeface="Arial" charset="0"/>
                <a:cs typeface="Arial" charset="0"/>
              </a:rPr>
              <a:t>vị</a:t>
            </a:r>
            <a:endParaRPr lang="en-US" dirty="0" smtClean="0">
              <a:latin typeface="Arial" charset="0"/>
              <a:ea typeface="Arial" charset="0"/>
              <a:cs typeface="Arial" charset="0"/>
            </a:endParaRPr>
          </a:p>
          <a:p>
            <a:pPr lvl="1"/>
            <a:r>
              <a:rPr lang="en-US" dirty="0" err="1" smtClean="0">
                <a:latin typeface="Arial" charset="0"/>
                <a:ea typeface="Arial" charset="0"/>
                <a:cs typeface="Arial" charset="0"/>
              </a:rPr>
              <a:t>Xây</a:t>
            </a:r>
            <a:r>
              <a:rPr lang="en-US" dirty="0" smtClean="0">
                <a:latin typeface="Arial" charset="0"/>
                <a:ea typeface="Arial" charset="0"/>
                <a:cs typeface="Arial" charset="0"/>
              </a:rPr>
              <a:t> </a:t>
            </a:r>
            <a:r>
              <a:rPr lang="en-US" dirty="0" err="1" smtClean="0">
                <a:latin typeface="Arial" charset="0"/>
                <a:ea typeface="Arial" charset="0"/>
                <a:cs typeface="Arial" charset="0"/>
              </a:rPr>
              <a:t>dựng</a:t>
            </a:r>
            <a:r>
              <a:rPr lang="en-US" dirty="0" smtClean="0">
                <a:latin typeface="Arial" charset="0"/>
                <a:ea typeface="Arial" charset="0"/>
                <a:cs typeface="Arial" charset="0"/>
              </a:rPr>
              <a:t> </a:t>
            </a:r>
            <a:r>
              <a:rPr lang="en-US" dirty="0" err="1" smtClean="0">
                <a:latin typeface="Arial" charset="0"/>
                <a:ea typeface="Arial" charset="0"/>
                <a:cs typeface="Arial" charset="0"/>
              </a:rPr>
              <a:t>công</a:t>
            </a:r>
            <a:r>
              <a:rPr lang="en-US" dirty="0" smtClean="0">
                <a:latin typeface="Arial" charset="0"/>
                <a:ea typeface="Arial" charset="0"/>
                <a:cs typeface="Arial" charset="0"/>
              </a:rPr>
              <a:t> </a:t>
            </a:r>
            <a:r>
              <a:rPr lang="en-US" dirty="0" err="1" smtClean="0">
                <a:latin typeface="Arial" charset="0"/>
                <a:ea typeface="Arial" charset="0"/>
                <a:cs typeface="Arial" charset="0"/>
              </a:rPr>
              <a:t>cụ</a:t>
            </a:r>
            <a:r>
              <a:rPr lang="en-US" dirty="0" smtClean="0">
                <a:latin typeface="Arial" charset="0"/>
                <a:ea typeface="Arial" charset="0"/>
                <a:cs typeface="Arial" charset="0"/>
              </a:rPr>
              <a:t> </a:t>
            </a:r>
            <a:r>
              <a:rPr lang="en-US" dirty="0" err="1" smtClean="0">
                <a:latin typeface="Arial" charset="0"/>
                <a:ea typeface="Arial" charset="0"/>
                <a:cs typeface="Arial" charset="0"/>
              </a:rPr>
              <a:t>AsenAPIDriver</a:t>
            </a:r>
            <a:r>
              <a:rPr lang="en-US" dirty="0" smtClean="0">
                <a:latin typeface="Arial" charset="0"/>
                <a:ea typeface="Arial" charset="0"/>
                <a:cs typeface="Arial" charset="0"/>
              </a:rPr>
              <a:t> </a:t>
            </a:r>
            <a:r>
              <a:rPr lang="en-US" dirty="0" err="1" smtClean="0">
                <a:latin typeface="Arial" charset="0"/>
                <a:ea typeface="Arial" charset="0"/>
                <a:cs typeface="Arial" charset="0"/>
              </a:rPr>
              <a:t>tự</a:t>
            </a:r>
            <a:r>
              <a:rPr lang="en-US" dirty="0" smtClean="0">
                <a:latin typeface="Arial" charset="0"/>
                <a:ea typeface="Arial" charset="0"/>
                <a:cs typeface="Arial" charset="0"/>
              </a:rPr>
              <a:t> </a:t>
            </a:r>
            <a:r>
              <a:rPr lang="en-US" dirty="0" err="1" smtClean="0">
                <a:latin typeface="Arial" charset="0"/>
                <a:ea typeface="Arial" charset="0"/>
                <a:cs typeface="Arial" charset="0"/>
              </a:rPr>
              <a:t>động</a:t>
            </a:r>
            <a:r>
              <a:rPr lang="en-US" dirty="0" smtClean="0">
                <a:latin typeface="Arial" charset="0"/>
                <a:ea typeface="Arial" charset="0"/>
                <a:cs typeface="Arial" charset="0"/>
              </a:rPr>
              <a:t> </a:t>
            </a:r>
            <a:r>
              <a:rPr lang="en-US" dirty="0" err="1" smtClean="0">
                <a:latin typeface="Arial" charset="0"/>
                <a:ea typeface="Arial" charset="0"/>
                <a:cs typeface="Arial" charset="0"/>
              </a:rPr>
              <a:t>quét</a:t>
            </a:r>
            <a:r>
              <a:rPr lang="en-US" dirty="0" smtClean="0">
                <a:latin typeface="Arial" charset="0"/>
                <a:ea typeface="Arial" charset="0"/>
                <a:cs typeface="Arial" charset="0"/>
              </a:rPr>
              <a:t> </a:t>
            </a:r>
            <a:r>
              <a:rPr lang="en-US" dirty="0" err="1" smtClean="0">
                <a:latin typeface="Arial" charset="0"/>
                <a:ea typeface="Arial" charset="0"/>
                <a:cs typeface="Arial" charset="0"/>
              </a:rPr>
              <a:t>mã</a:t>
            </a:r>
            <a:r>
              <a:rPr lang="en-US" dirty="0" smtClean="0">
                <a:latin typeface="Arial" charset="0"/>
                <a:ea typeface="Arial" charset="0"/>
                <a:cs typeface="Arial" charset="0"/>
              </a:rPr>
              <a:t> </a:t>
            </a:r>
            <a:r>
              <a:rPr lang="en-US" dirty="0" err="1" smtClean="0">
                <a:latin typeface="Arial" charset="0"/>
                <a:ea typeface="Arial" charset="0"/>
                <a:cs typeface="Arial" charset="0"/>
              </a:rPr>
              <a:t>nguồn</a:t>
            </a:r>
            <a:r>
              <a:rPr lang="en-US" dirty="0" smtClean="0">
                <a:latin typeface="Arial" charset="0"/>
                <a:ea typeface="Arial" charset="0"/>
                <a:cs typeface="Arial" charset="0"/>
              </a:rPr>
              <a:t>, </a:t>
            </a:r>
            <a:r>
              <a:rPr lang="en-US" dirty="0" err="1" smtClean="0">
                <a:latin typeface="Arial" charset="0"/>
                <a:ea typeface="Arial" charset="0"/>
                <a:cs typeface="Arial" charset="0"/>
              </a:rPr>
              <a:t>chạy</a:t>
            </a:r>
            <a:r>
              <a:rPr lang="en-US" dirty="0" smtClean="0">
                <a:latin typeface="Arial" charset="0"/>
                <a:ea typeface="Arial" charset="0"/>
                <a:cs typeface="Arial" charset="0"/>
              </a:rPr>
              <a:t> </a:t>
            </a:r>
            <a:r>
              <a:rPr lang="en-US" dirty="0" err="1" smtClean="0">
                <a:latin typeface="Arial" charset="0"/>
                <a:ea typeface="Arial" charset="0"/>
                <a:cs typeface="Arial" charset="0"/>
              </a:rPr>
              <a:t>các</a:t>
            </a:r>
            <a:r>
              <a:rPr lang="en-US" dirty="0" smtClean="0">
                <a:latin typeface="Arial" charset="0"/>
                <a:ea typeface="Arial" charset="0"/>
                <a:cs typeface="Arial" charset="0"/>
              </a:rPr>
              <a:t> ca </a:t>
            </a:r>
            <a:r>
              <a:rPr lang="en-US" dirty="0" err="1" smtClean="0">
                <a:latin typeface="Arial" charset="0"/>
                <a:ea typeface="Arial" charset="0"/>
                <a:cs typeface="Arial" charset="0"/>
              </a:rPr>
              <a:t>kiểm</a:t>
            </a:r>
            <a:r>
              <a:rPr lang="en-US" dirty="0" smtClean="0">
                <a:latin typeface="Arial" charset="0"/>
                <a:ea typeface="Arial" charset="0"/>
                <a:cs typeface="Arial" charset="0"/>
              </a:rPr>
              <a:t> </a:t>
            </a:r>
            <a:r>
              <a:rPr lang="en-US" dirty="0" err="1" smtClean="0">
                <a:latin typeface="Arial" charset="0"/>
                <a:ea typeface="Arial" charset="0"/>
                <a:cs typeface="Arial" charset="0"/>
              </a:rPr>
              <a:t>thử</a:t>
            </a:r>
            <a:r>
              <a:rPr lang="en-US" dirty="0" smtClean="0">
                <a:latin typeface="Arial" charset="0"/>
                <a:ea typeface="Arial" charset="0"/>
                <a:cs typeface="Arial" charset="0"/>
              </a:rPr>
              <a:t>, </a:t>
            </a:r>
            <a:r>
              <a:rPr lang="en-US" dirty="0" err="1" smtClean="0">
                <a:latin typeface="Arial" charset="0"/>
                <a:ea typeface="Arial" charset="0"/>
                <a:cs typeface="Arial" charset="0"/>
              </a:rPr>
              <a:t>thực</a:t>
            </a:r>
            <a:r>
              <a:rPr lang="en-US" dirty="0" smtClean="0">
                <a:latin typeface="Arial" charset="0"/>
                <a:ea typeface="Arial" charset="0"/>
                <a:cs typeface="Arial" charset="0"/>
              </a:rPr>
              <a:t> </a:t>
            </a:r>
            <a:r>
              <a:rPr lang="en-US" dirty="0" err="1" smtClean="0">
                <a:latin typeface="Arial" charset="0"/>
                <a:ea typeface="Arial" charset="0"/>
                <a:cs typeface="Arial" charset="0"/>
              </a:rPr>
              <a:t>hiện</a:t>
            </a:r>
            <a:r>
              <a:rPr lang="en-US" dirty="0" smtClean="0">
                <a:latin typeface="Arial" charset="0"/>
                <a:ea typeface="Arial" charset="0"/>
                <a:cs typeface="Arial" charset="0"/>
              </a:rPr>
              <a:t> </a:t>
            </a:r>
            <a:r>
              <a:rPr lang="en-US" dirty="0" err="1" smtClean="0">
                <a:latin typeface="Arial" charset="0"/>
                <a:ea typeface="Arial" charset="0"/>
                <a:cs typeface="Arial" charset="0"/>
              </a:rPr>
              <a:t>kiểm</a:t>
            </a:r>
            <a:r>
              <a:rPr lang="en-US" dirty="0" smtClean="0">
                <a:latin typeface="Arial" charset="0"/>
                <a:ea typeface="Arial" charset="0"/>
                <a:cs typeface="Arial" charset="0"/>
              </a:rPr>
              <a:t> </a:t>
            </a:r>
            <a:r>
              <a:rPr lang="en-US" dirty="0" err="1" smtClean="0">
                <a:latin typeface="Arial" charset="0"/>
                <a:ea typeface="Arial" charset="0"/>
                <a:cs typeface="Arial" charset="0"/>
              </a:rPr>
              <a:t>thử</a:t>
            </a:r>
            <a:r>
              <a:rPr lang="en-US" dirty="0" smtClean="0">
                <a:latin typeface="Arial" charset="0"/>
                <a:ea typeface="Arial" charset="0"/>
                <a:cs typeface="Arial" charset="0"/>
              </a:rPr>
              <a:t> </a:t>
            </a:r>
            <a:r>
              <a:rPr lang="en-US" dirty="0" err="1" smtClean="0">
                <a:latin typeface="Arial" charset="0"/>
                <a:ea typeface="Arial" charset="0"/>
                <a:cs typeface="Arial" charset="0"/>
              </a:rPr>
              <a:t>tích</a:t>
            </a:r>
            <a:r>
              <a:rPr lang="en-US" dirty="0" smtClean="0">
                <a:latin typeface="Arial" charset="0"/>
                <a:ea typeface="Arial" charset="0"/>
                <a:cs typeface="Arial" charset="0"/>
              </a:rPr>
              <a:t> </a:t>
            </a:r>
            <a:r>
              <a:rPr lang="en-US" dirty="0" err="1" smtClean="0">
                <a:latin typeface="Arial" charset="0"/>
                <a:ea typeface="Arial" charset="0"/>
                <a:cs typeface="Arial" charset="0"/>
              </a:rPr>
              <a:t>hợp</a:t>
            </a:r>
            <a:endParaRPr lang="en-US" dirty="0" smtClean="0">
              <a:latin typeface="Arial" charset="0"/>
              <a:ea typeface="Arial" charset="0"/>
              <a:cs typeface="Arial" charset="0"/>
            </a:endParaRPr>
          </a:p>
          <a:p>
            <a:pPr lvl="1"/>
            <a:r>
              <a:rPr lang="en-US" dirty="0" err="1" smtClean="0">
                <a:latin typeface="Arial" charset="0"/>
                <a:ea typeface="Arial" charset="0"/>
                <a:cs typeface="Arial" charset="0"/>
              </a:rPr>
              <a:t>Tích</a:t>
            </a:r>
            <a:r>
              <a:rPr lang="en-US" dirty="0" smtClean="0">
                <a:latin typeface="Arial" charset="0"/>
                <a:ea typeface="Arial" charset="0"/>
                <a:cs typeface="Arial" charset="0"/>
              </a:rPr>
              <a:t> </a:t>
            </a:r>
            <a:r>
              <a:rPr lang="en-US" dirty="0" err="1" smtClean="0">
                <a:latin typeface="Arial" charset="0"/>
                <a:ea typeface="Arial" charset="0"/>
                <a:cs typeface="Arial" charset="0"/>
              </a:rPr>
              <a:t>hợp</a:t>
            </a:r>
            <a:r>
              <a:rPr lang="en-US" dirty="0" smtClean="0">
                <a:latin typeface="Arial" charset="0"/>
                <a:ea typeface="Arial" charset="0"/>
                <a:cs typeface="Arial" charset="0"/>
              </a:rPr>
              <a:t> </a:t>
            </a:r>
            <a:r>
              <a:rPr lang="en-US" dirty="0" err="1" smtClean="0">
                <a:latin typeface="Arial" charset="0"/>
                <a:ea typeface="Arial" charset="0"/>
                <a:cs typeface="Arial" charset="0"/>
              </a:rPr>
              <a:t>với</a:t>
            </a:r>
            <a:r>
              <a:rPr lang="en-US" dirty="0" smtClean="0">
                <a:latin typeface="Arial" charset="0"/>
                <a:ea typeface="Arial" charset="0"/>
                <a:cs typeface="Arial" charset="0"/>
              </a:rPr>
              <a:t> </a:t>
            </a:r>
            <a:r>
              <a:rPr lang="en-US" dirty="0" err="1" smtClean="0">
                <a:latin typeface="Arial" charset="0"/>
                <a:ea typeface="Arial" charset="0"/>
                <a:cs typeface="Arial" charset="0"/>
              </a:rPr>
              <a:t>các</a:t>
            </a:r>
            <a:r>
              <a:rPr lang="en-US" dirty="0" smtClean="0">
                <a:latin typeface="Arial" charset="0"/>
                <a:ea typeface="Arial" charset="0"/>
                <a:cs typeface="Arial" charset="0"/>
              </a:rPr>
              <a:t> </a:t>
            </a:r>
            <a:r>
              <a:rPr lang="en-US" dirty="0" err="1" smtClean="0">
                <a:latin typeface="Arial" charset="0"/>
                <a:ea typeface="Arial" charset="0"/>
                <a:cs typeface="Arial" charset="0"/>
              </a:rPr>
              <a:t>công</a:t>
            </a:r>
            <a:r>
              <a:rPr lang="en-US" dirty="0" smtClean="0">
                <a:latin typeface="Arial" charset="0"/>
                <a:ea typeface="Arial" charset="0"/>
                <a:cs typeface="Arial" charset="0"/>
              </a:rPr>
              <a:t> </a:t>
            </a:r>
            <a:r>
              <a:rPr lang="en-US" dirty="0" err="1" smtClean="0">
                <a:latin typeface="Arial" charset="0"/>
                <a:ea typeface="Arial" charset="0"/>
                <a:cs typeface="Arial" charset="0"/>
              </a:rPr>
              <a:t>cụ</a:t>
            </a:r>
            <a:r>
              <a:rPr lang="en-US" dirty="0" smtClean="0">
                <a:latin typeface="Arial" charset="0"/>
                <a:ea typeface="Arial" charset="0"/>
                <a:cs typeface="Arial" charset="0"/>
              </a:rPr>
              <a:t> </a:t>
            </a:r>
            <a:r>
              <a:rPr lang="en-US" dirty="0" err="1" smtClean="0">
                <a:latin typeface="Arial" charset="0"/>
                <a:ea typeface="Arial" charset="0"/>
                <a:cs typeface="Arial" charset="0"/>
              </a:rPr>
              <a:t>hỗ</a:t>
            </a:r>
            <a:r>
              <a:rPr lang="en-US" dirty="0" smtClean="0">
                <a:latin typeface="Arial" charset="0"/>
                <a:ea typeface="Arial" charset="0"/>
                <a:cs typeface="Arial" charset="0"/>
              </a:rPr>
              <a:t> </a:t>
            </a:r>
            <a:r>
              <a:rPr lang="en-US" dirty="0" err="1" smtClean="0">
                <a:latin typeface="Arial" charset="0"/>
                <a:ea typeface="Arial" charset="0"/>
                <a:cs typeface="Arial" charset="0"/>
              </a:rPr>
              <a:t>trợ</a:t>
            </a:r>
            <a:r>
              <a:rPr lang="en-US" dirty="0" smtClean="0">
                <a:latin typeface="Arial" charset="0"/>
                <a:ea typeface="Arial" charset="0"/>
                <a:cs typeface="Arial" charset="0"/>
              </a:rPr>
              <a:t> </a:t>
            </a:r>
            <a:r>
              <a:rPr lang="en-US" dirty="0" err="1" smtClean="0">
                <a:latin typeface="Arial" charset="0"/>
                <a:ea typeface="Arial" charset="0"/>
                <a:cs typeface="Arial" charset="0"/>
              </a:rPr>
              <a:t>việc</a:t>
            </a:r>
            <a:r>
              <a:rPr lang="en-US" dirty="0" smtClean="0">
                <a:latin typeface="Arial" charset="0"/>
                <a:ea typeface="Arial" charset="0"/>
                <a:cs typeface="Arial" charset="0"/>
              </a:rPr>
              <a:t> </a:t>
            </a:r>
            <a:r>
              <a:rPr lang="en-US" dirty="0" err="1" smtClean="0">
                <a:latin typeface="Arial" charset="0"/>
                <a:ea typeface="Arial" charset="0"/>
                <a:cs typeface="Arial" charset="0"/>
              </a:rPr>
              <a:t>quản</a:t>
            </a:r>
            <a:r>
              <a:rPr lang="en-US" dirty="0" smtClean="0">
                <a:latin typeface="Arial" charset="0"/>
                <a:ea typeface="Arial" charset="0"/>
                <a:cs typeface="Arial" charset="0"/>
              </a:rPr>
              <a:t> </a:t>
            </a:r>
            <a:r>
              <a:rPr lang="en-US" dirty="0" err="1" smtClean="0">
                <a:latin typeface="Arial" charset="0"/>
                <a:ea typeface="Arial" charset="0"/>
                <a:cs typeface="Arial" charset="0"/>
              </a:rPr>
              <a:t>lý</a:t>
            </a:r>
            <a:r>
              <a:rPr lang="en-US" dirty="0" smtClean="0">
                <a:latin typeface="Arial" charset="0"/>
                <a:ea typeface="Arial" charset="0"/>
                <a:cs typeface="Arial" charset="0"/>
              </a:rPr>
              <a:t> project </a:t>
            </a:r>
            <a:r>
              <a:rPr lang="en-US" dirty="0" err="1" smtClean="0">
                <a:latin typeface="Arial" charset="0"/>
                <a:ea typeface="Arial" charset="0"/>
                <a:cs typeface="Arial" charset="0"/>
              </a:rPr>
              <a:t>tự</a:t>
            </a:r>
            <a:r>
              <a:rPr lang="en-US" dirty="0" smtClean="0">
                <a:latin typeface="Arial" charset="0"/>
                <a:ea typeface="Arial" charset="0"/>
                <a:cs typeface="Arial" charset="0"/>
              </a:rPr>
              <a:t> </a:t>
            </a:r>
            <a:r>
              <a:rPr lang="en-US" dirty="0" err="1" smtClean="0">
                <a:latin typeface="Arial" charset="0"/>
                <a:ea typeface="Arial" charset="0"/>
                <a:cs typeface="Arial" charset="0"/>
              </a:rPr>
              <a:t>động</a:t>
            </a:r>
            <a:r>
              <a:rPr lang="en-US" dirty="0" smtClean="0">
                <a:latin typeface="Arial" charset="0"/>
                <a:ea typeface="Arial" charset="0"/>
                <a:cs typeface="Arial" charset="0"/>
              </a:rPr>
              <a:t>: </a:t>
            </a:r>
            <a:r>
              <a:rPr lang="en-US" dirty="0" err="1" smtClean="0">
                <a:latin typeface="Arial" charset="0"/>
                <a:ea typeface="Arial" charset="0"/>
                <a:cs typeface="Arial" charset="0"/>
              </a:rPr>
              <a:t>thực</a:t>
            </a:r>
            <a:r>
              <a:rPr lang="en-US" dirty="0" smtClean="0">
                <a:latin typeface="Arial" charset="0"/>
                <a:ea typeface="Arial" charset="0"/>
                <a:cs typeface="Arial" charset="0"/>
              </a:rPr>
              <a:t> </a:t>
            </a:r>
            <a:r>
              <a:rPr lang="en-US" dirty="0" err="1" smtClean="0">
                <a:latin typeface="Arial" charset="0"/>
                <a:ea typeface="Arial" charset="0"/>
                <a:cs typeface="Arial" charset="0"/>
              </a:rPr>
              <a:t>hiện</a:t>
            </a:r>
            <a:r>
              <a:rPr lang="en-US" dirty="0" smtClean="0">
                <a:latin typeface="Arial" charset="0"/>
                <a:ea typeface="Arial" charset="0"/>
                <a:cs typeface="Arial" charset="0"/>
              </a:rPr>
              <a:t> </a:t>
            </a:r>
            <a:r>
              <a:rPr lang="en-US" dirty="0" err="1" smtClean="0">
                <a:latin typeface="Arial" charset="0"/>
                <a:ea typeface="Arial" charset="0"/>
                <a:cs typeface="Arial" charset="0"/>
              </a:rPr>
              <a:t>việc</a:t>
            </a:r>
            <a:r>
              <a:rPr lang="en-US" dirty="0" smtClean="0">
                <a:latin typeface="Arial" charset="0"/>
                <a:ea typeface="Arial" charset="0"/>
                <a:cs typeface="Arial" charset="0"/>
              </a:rPr>
              <a:t> </a:t>
            </a:r>
            <a:r>
              <a:rPr lang="en-US" dirty="0" err="1" smtClean="0">
                <a:latin typeface="Arial" charset="0"/>
                <a:ea typeface="Arial" charset="0"/>
                <a:cs typeface="Arial" charset="0"/>
              </a:rPr>
              <a:t>tích</a:t>
            </a:r>
            <a:r>
              <a:rPr lang="en-US" dirty="0" smtClean="0">
                <a:latin typeface="Arial" charset="0"/>
                <a:ea typeface="Arial" charset="0"/>
                <a:cs typeface="Arial" charset="0"/>
              </a:rPr>
              <a:t> </a:t>
            </a:r>
            <a:r>
              <a:rPr lang="en-US" dirty="0" err="1" smtClean="0">
                <a:latin typeface="Arial" charset="0"/>
                <a:ea typeface="Arial" charset="0"/>
                <a:cs typeface="Arial" charset="0"/>
              </a:rPr>
              <a:t>hợp</a:t>
            </a:r>
            <a:r>
              <a:rPr lang="en-US" dirty="0" smtClean="0">
                <a:latin typeface="Arial" charset="0"/>
                <a:ea typeface="Arial" charset="0"/>
                <a:cs typeface="Arial" charset="0"/>
              </a:rPr>
              <a:t> </a:t>
            </a:r>
            <a:r>
              <a:rPr lang="en-US" dirty="0" err="1" smtClean="0">
                <a:latin typeface="Arial" charset="0"/>
                <a:ea typeface="Arial" charset="0"/>
                <a:cs typeface="Arial" charset="0"/>
              </a:rPr>
              <a:t>và</a:t>
            </a:r>
            <a:r>
              <a:rPr lang="en-US" dirty="0" smtClean="0">
                <a:latin typeface="Arial" charset="0"/>
                <a:ea typeface="Arial" charset="0"/>
                <a:cs typeface="Arial" charset="0"/>
              </a:rPr>
              <a:t> </a:t>
            </a:r>
            <a:r>
              <a:rPr lang="en-US" dirty="0" err="1" smtClean="0">
                <a:latin typeface="Arial" charset="0"/>
                <a:ea typeface="Arial" charset="0"/>
                <a:cs typeface="Arial" charset="0"/>
              </a:rPr>
              <a:t>triển</a:t>
            </a:r>
            <a:r>
              <a:rPr lang="en-US" dirty="0" smtClean="0">
                <a:latin typeface="Arial" charset="0"/>
                <a:ea typeface="Arial" charset="0"/>
                <a:cs typeface="Arial" charset="0"/>
              </a:rPr>
              <a:t> </a:t>
            </a:r>
            <a:r>
              <a:rPr lang="en-US" dirty="0" err="1" smtClean="0">
                <a:latin typeface="Arial" charset="0"/>
                <a:ea typeface="Arial" charset="0"/>
                <a:cs typeface="Arial" charset="0"/>
              </a:rPr>
              <a:t>khai</a:t>
            </a:r>
            <a:r>
              <a:rPr lang="en-US" dirty="0" smtClean="0">
                <a:latin typeface="Arial" charset="0"/>
                <a:ea typeface="Arial" charset="0"/>
                <a:cs typeface="Arial" charset="0"/>
              </a:rPr>
              <a:t> </a:t>
            </a:r>
            <a:r>
              <a:rPr lang="en-US" dirty="0" err="1" smtClean="0">
                <a:latin typeface="Arial" charset="0"/>
                <a:ea typeface="Arial" charset="0"/>
                <a:cs typeface="Arial" charset="0"/>
              </a:rPr>
              <a:t>liên</a:t>
            </a:r>
            <a:r>
              <a:rPr lang="en-US" dirty="0" smtClean="0">
                <a:latin typeface="Arial" charset="0"/>
                <a:ea typeface="Arial" charset="0"/>
                <a:cs typeface="Arial" charset="0"/>
              </a:rPr>
              <a:t> </a:t>
            </a:r>
            <a:r>
              <a:rPr lang="en-US" dirty="0" err="1" smtClean="0">
                <a:latin typeface="Arial" charset="0"/>
                <a:ea typeface="Arial" charset="0"/>
                <a:cs typeface="Arial" charset="0"/>
              </a:rPr>
              <a:t>tục</a:t>
            </a:r>
            <a:r>
              <a:rPr lang="en-US" dirty="0" smtClean="0">
                <a:latin typeface="Arial" charset="0"/>
                <a:ea typeface="Arial" charset="0"/>
                <a:cs typeface="Arial" charset="0"/>
              </a:rPr>
              <a:t> </a:t>
            </a:r>
            <a:r>
              <a:rPr lang="en-US" dirty="0" err="1" smtClean="0">
                <a:latin typeface="Arial" charset="0"/>
                <a:ea typeface="Arial" charset="0"/>
                <a:cs typeface="Arial" charset="0"/>
              </a:rPr>
              <a:t>ứng</a:t>
            </a:r>
            <a:r>
              <a:rPr lang="en-US" dirty="0" smtClean="0">
                <a:latin typeface="Arial" charset="0"/>
                <a:ea typeface="Arial" charset="0"/>
                <a:cs typeface="Arial" charset="0"/>
              </a:rPr>
              <a:t> </a:t>
            </a:r>
            <a:r>
              <a:rPr lang="en-US" dirty="0" err="1" smtClean="0">
                <a:latin typeface="Arial" charset="0"/>
                <a:ea typeface="Arial" charset="0"/>
                <a:cs typeface="Arial" charset="0"/>
              </a:rPr>
              <a:t>dụng</a:t>
            </a:r>
            <a:r>
              <a:rPr lang="en-US" dirty="0" smtClean="0">
                <a:latin typeface="Arial" charset="0"/>
                <a:ea typeface="Arial" charset="0"/>
                <a:cs typeface="Arial" charset="0"/>
              </a:rPr>
              <a:t>.</a:t>
            </a:r>
          </a:p>
          <a:p>
            <a:pPr lvl="1"/>
            <a:endParaRPr lang="en-US" dirty="0">
              <a:latin typeface="Arial" charset="0"/>
              <a:ea typeface="Arial" charset="0"/>
              <a:cs typeface="Arial" charset="0"/>
            </a:endParaRPr>
          </a:p>
        </p:txBody>
      </p:sp>
      <p:sp>
        <p:nvSpPr>
          <p:cNvPr id="4" name="Slide Number Placeholder 3"/>
          <p:cNvSpPr>
            <a:spLocks noGrp="1"/>
          </p:cNvSpPr>
          <p:nvPr>
            <p:ph type="sldNum" sz="quarter" idx="10"/>
          </p:nvPr>
        </p:nvSpPr>
        <p:spPr/>
        <p:txBody>
          <a:bodyPr/>
          <a:lstStyle/>
          <a:p>
            <a:fld id="{1003FD65-A8D5-AE4E-BF67-EC828D837F08}" type="slidenum">
              <a:rPr lang="en-US" smtClean="0"/>
              <a:t>6</a:t>
            </a:fld>
            <a:endParaRPr lang="en-US"/>
          </a:p>
        </p:txBody>
      </p:sp>
    </p:spTree>
    <p:extLst>
      <p:ext uri="{BB962C8B-B14F-4D97-AF65-F5344CB8AC3E}">
        <p14:creationId xmlns:p14="http://schemas.microsoft.com/office/powerpoint/2010/main" val="293672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3FD65-A8D5-AE4E-BF67-EC828D837F08}" type="slidenum">
              <a:rPr lang="en-US" smtClean="0"/>
              <a:t>13</a:t>
            </a:fld>
            <a:endParaRPr lang="en-US"/>
          </a:p>
        </p:txBody>
      </p:sp>
    </p:spTree>
    <p:extLst>
      <p:ext uri="{BB962C8B-B14F-4D97-AF65-F5344CB8AC3E}">
        <p14:creationId xmlns:p14="http://schemas.microsoft.com/office/powerpoint/2010/main" val="706542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03FD65-A8D5-AE4E-BF67-EC828D837F08}" type="slidenum">
              <a:rPr lang="en-US" smtClean="0"/>
              <a:t>14</a:t>
            </a:fld>
            <a:endParaRPr lang="en-US"/>
          </a:p>
        </p:txBody>
      </p:sp>
    </p:spTree>
    <p:extLst>
      <p:ext uri="{BB962C8B-B14F-4D97-AF65-F5344CB8AC3E}">
        <p14:creationId xmlns:p14="http://schemas.microsoft.com/office/powerpoint/2010/main" val="655919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r>
              <a:rPr lang="en-US" smtClean="0"/>
              <a:t>4/12/18</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4/12/18</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4/12/18</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4/12/18</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4/12/18</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r>
              <a:rPr lang="en-US" smtClean="0"/>
              <a:t>4/12/18</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r>
              <a:rPr lang="en-US" smtClean="0"/>
              <a:t>4/12/18</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4/12/18</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4/12/18</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4/12/18</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4/12/18</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4/12/18</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4/12/18</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4/12/18</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4/12/18</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4/12/18</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4/12/18</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r>
              <a:rPr lang="en-US" smtClean="0"/>
              <a:t>4/12/18</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jenkins.io/" TargetMode="External"/><Relationship Id="rId2" Type="http://schemas.openxmlformats.org/officeDocument/2006/relationships/hyperlink" Target="https://www.mulesoft.com/" TargetMode="External"/><Relationship Id="rId1" Type="http://schemas.openxmlformats.org/officeDocument/2006/relationships/slideLayout" Target="../slideLayouts/slideLayout2.xml"/><Relationship Id="rId6" Type="http://schemas.openxmlformats.org/officeDocument/2006/relationships/hyperlink" Target="https://github.com/" TargetMode="External"/><Relationship Id="rId5" Type="http://schemas.openxmlformats.org/officeDocument/2006/relationships/hyperlink" Target="https://junit.org/" TargetMode="External"/><Relationship Id="rId4" Type="http://schemas.openxmlformats.org/officeDocument/2006/relationships/hyperlink" Target="https://maven.apache.or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483999"/>
            <a:ext cx="10515600" cy="2511835"/>
          </a:xfrm>
        </p:spPr>
        <p:txBody>
          <a:bodyPr>
            <a:noAutofit/>
          </a:bodyPr>
          <a:lstStyle/>
          <a:p>
            <a:pPr algn="ctr"/>
            <a:r>
              <a:rPr lang="en-US" dirty="0" err="1">
                <a:latin typeface="Arial (Headings)"/>
                <a:ea typeface="Arial" charset="0"/>
                <a:cs typeface="Arial" charset="0"/>
              </a:rPr>
              <a:t>Tìm</a:t>
            </a:r>
            <a:r>
              <a:rPr lang="en-US" dirty="0">
                <a:latin typeface="Arial (Headings)"/>
                <a:ea typeface="Arial" charset="0"/>
                <a:cs typeface="Arial" charset="0"/>
              </a:rPr>
              <a:t> </a:t>
            </a:r>
            <a:r>
              <a:rPr lang="en-US" dirty="0" err="1">
                <a:latin typeface="Arial (Headings)"/>
                <a:ea typeface="Arial" charset="0"/>
                <a:cs typeface="Arial" charset="0"/>
              </a:rPr>
              <a:t>hiểu</a:t>
            </a:r>
            <a:r>
              <a:rPr lang="en-US" dirty="0">
                <a:latin typeface="Arial (Headings)"/>
                <a:ea typeface="Arial" charset="0"/>
                <a:cs typeface="Arial" charset="0"/>
              </a:rPr>
              <a:t> </a:t>
            </a:r>
            <a:r>
              <a:rPr lang="en-US" dirty="0" err="1">
                <a:latin typeface="Arial (Headings)"/>
                <a:ea typeface="Arial" charset="0"/>
                <a:cs typeface="Arial" charset="0"/>
              </a:rPr>
              <a:t>và</a:t>
            </a:r>
            <a:r>
              <a:rPr lang="en-US" dirty="0">
                <a:latin typeface="Arial (Headings)"/>
                <a:ea typeface="Arial" charset="0"/>
                <a:cs typeface="Arial" charset="0"/>
              </a:rPr>
              <a:t> </a:t>
            </a:r>
            <a:r>
              <a:rPr lang="en-US" dirty="0" err="1">
                <a:latin typeface="Arial (Headings)"/>
                <a:ea typeface="Arial" charset="0"/>
                <a:cs typeface="Arial" charset="0"/>
              </a:rPr>
              <a:t>xây</a:t>
            </a:r>
            <a:r>
              <a:rPr lang="en-US" dirty="0">
                <a:latin typeface="Arial (Headings)"/>
                <a:ea typeface="Arial" charset="0"/>
                <a:cs typeface="Arial" charset="0"/>
              </a:rPr>
              <a:t> </a:t>
            </a:r>
            <a:r>
              <a:rPr lang="en-US" dirty="0" err="1">
                <a:latin typeface="Arial (Headings)"/>
                <a:ea typeface="Arial" charset="0"/>
                <a:cs typeface="Arial" charset="0"/>
              </a:rPr>
              <a:t>dựng</a:t>
            </a:r>
            <a:r>
              <a:rPr lang="en-US" dirty="0">
                <a:latin typeface="Arial (Headings)"/>
                <a:ea typeface="Arial" charset="0"/>
                <a:cs typeface="Arial" charset="0"/>
              </a:rPr>
              <a:t> </a:t>
            </a:r>
            <a:r>
              <a:rPr lang="en-US" dirty="0" err="1">
                <a:latin typeface="Arial (Headings)"/>
                <a:ea typeface="Arial" charset="0"/>
                <a:cs typeface="Arial" charset="0"/>
              </a:rPr>
              <a:t>công</a:t>
            </a:r>
            <a:r>
              <a:rPr lang="en-US" dirty="0">
                <a:latin typeface="Arial (Headings)"/>
                <a:ea typeface="Arial" charset="0"/>
                <a:cs typeface="Arial" charset="0"/>
              </a:rPr>
              <a:t> </a:t>
            </a:r>
            <a:r>
              <a:rPr lang="en-US" dirty="0" err="1">
                <a:latin typeface="Arial (Headings)"/>
                <a:ea typeface="Arial" charset="0"/>
                <a:cs typeface="Arial" charset="0"/>
              </a:rPr>
              <a:t>cụ</a:t>
            </a:r>
            <a:r>
              <a:rPr lang="en-US" dirty="0">
                <a:latin typeface="Arial (Headings)"/>
                <a:ea typeface="Arial" charset="0"/>
                <a:cs typeface="Arial" charset="0"/>
              </a:rPr>
              <a:t> </a:t>
            </a:r>
            <a:r>
              <a:rPr lang="en-US" dirty="0" err="1">
                <a:latin typeface="Arial (Headings)"/>
                <a:ea typeface="Arial" charset="0"/>
                <a:cs typeface="Arial" charset="0"/>
              </a:rPr>
              <a:t>hỗ</a:t>
            </a:r>
            <a:r>
              <a:rPr lang="en-US" dirty="0">
                <a:latin typeface="Arial (Headings)"/>
                <a:ea typeface="Arial" charset="0"/>
                <a:cs typeface="Arial" charset="0"/>
              </a:rPr>
              <a:t> </a:t>
            </a:r>
            <a:r>
              <a:rPr lang="en-US" dirty="0" err="1">
                <a:latin typeface="Arial (Headings)"/>
                <a:ea typeface="Arial" charset="0"/>
                <a:cs typeface="Arial" charset="0"/>
              </a:rPr>
              <a:t>trợ</a:t>
            </a:r>
            <a:r>
              <a:rPr lang="en-US" dirty="0">
                <a:latin typeface="Arial (Headings)"/>
                <a:ea typeface="Arial" charset="0"/>
                <a:cs typeface="Arial" charset="0"/>
              </a:rPr>
              <a:t> </a:t>
            </a:r>
            <a:r>
              <a:rPr lang="en-US" dirty="0" err="1">
                <a:latin typeface="Arial (Headings)"/>
                <a:ea typeface="Arial" charset="0"/>
                <a:cs typeface="Arial" charset="0"/>
              </a:rPr>
              <a:t>kiểm</a:t>
            </a:r>
            <a:r>
              <a:rPr lang="en-US" dirty="0">
                <a:latin typeface="Arial (Headings)"/>
                <a:ea typeface="Arial" charset="0"/>
                <a:cs typeface="Arial" charset="0"/>
              </a:rPr>
              <a:t> </a:t>
            </a:r>
            <a:r>
              <a:rPr lang="en-US" dirty="0" err="1">
                <a:latin typeface="Arial (Headings)"/>
                <a:ea typeface="Arial" charset="0"/>
                <a:cs typeface="Arial" charset="0"/>
              </a:rPr>
              <a:t>thử</a:t>
            </a:r>
            <a:r>
              <a:rPr lang="en-US" dirty="0">
                <a:latin typeface="Arial (Headings)"/>
                <a:ea typeface="Arial" charset="0"/>
                <a:cs typeface="Arial" charset="0"/>
              </a:rPr>
              <a:t> </a:t>
            </a:r>
            <a:r>
              <a:rPr lang="en-US" dirty="0" err="1">
                <a:latin typeface="Arial (Headings)"/>
                <a:ea typeface="Arial" charset="0"/>
                <a:cs typeface="Arial" charset="0"/>
              </a:rPr>
              <a:t>các</a:t>
            </a:r>
            <a:r>
              <a:rPr lang="en-US" dirty="0">
                <a:latin typeface="Arial (Headings)"/>
                <a:ea typeface="Arial" charset="0"/>
                <a:cs typeface="Arial" charset="0"/>
              </a:rPr>
              <a:t> </a:t>
            </a:r>
            <a:r>
              <a:rPr lang="en-US" dirty="0" err="1">
                <a:latin typeface="Arial (Headings)"/>
                <a:ea typeface="Arial" charset="0"/>
                <a:cs typeface="Arial" charset="0"/>
              </a:rPr>
              <a:t>hệ</a:t>
            </a:r>
            <a:r>
              <a:rPr lang="en-US" dirty="0">
                <a:latin typeface="Arial (Headings)"/>
                <a:ea typeface="Arial" charset="0"/>
                <a:cs typeface="Arial" charset="0"/>
              </a:rPr>
              <a:t> </a:t>
            </a:r>
            <a:r>
              <a:rPr lang="en-US" dirty="0" err="1">
                <a:latin typeface="Arial (Headings)"/>
                <a:ea typeface="Arial" charset="0"/>
                <a:cs typeface="Arial" charset="0"/>
              </a:rPr>
              <a:t>thống</a:t>
            </a:r>
            <a:r>
              <a:rPr lang="en-US" dirty="0">
                <a:latin typeface="Arial (Headings)"/>
                <a:ea typeface="Arial" charset="0"/>
                <a:cs typeface="Arial" charset="0"/>
              </a:rPr>
              <a:t> </a:t>
            </a:r>
            <a:r>
              <a:rPr lang="en-US" dirty="0" err="1">
                <a:latin typeface="Arial (Headings)"/>
                <a:ea typeface="Arial" charset="0"/>
                <a:cs typeface="Arial" charset="0"/>
              </a:rPr>
              <a:t>hướng</a:t>
            </a:r>
            <a:r>
              <a:rPr lang="en-US" dirty="0">
                <a:latin typeface="Arial (Headings)"/>
                <a:ea typeface="Arial" charset="0"/>
                <a:cs typeface="Arial" charset="0"/>
              </a:rPr>
              <a:t> </a:t>
            </a:r>
            <a:r>
              <a:rPr lang="en-US" dirty="0" err="1">
                <a:latin typeface="Arial (Headings)"/>
                <a:ea typeface="Arial" charset="0"/>
                <a:cs typeface="Arial" charset="0"/>
              </a:rPr>
              <a:t>dịch</a:t>
            </a:r>
            <a:r>
              <a:rPr lang="en-US" dirty="0">
                <a:latin typeface="Arial (Headings)"/>
                <a:ea typeface="Arial" charset="0"/>
                <a:cs typeface="Arial" charset="0"/>
              </a:rPr>
              <a:t> </a:t>
            </a:r>
            <a:r>
              <a:rPr lang="en-US" dirty="0" err="1" smtClean="0">
                <a:latin typeface="Arial (Headings)"/>
                <a:ea typeface="Arial" charset="0"/>
                <a:cs typeface="Arial" charset="0"/>
              </a:rPr>
              <a:t>vụ</a:t>
            </a:r>
            <a:endParaRPr lang="en-US" dirty="0">
              <a:latin typeface="Arial (Headings)"/>
              <a:ea typeface="Arial" charset="0"/>
              <a:cs typeface="Arial" charset="0"/>
            </a:endParaRPr>
          </a:p>
        </p:txBody>
      </p:sp>
      <p:sp>
        <p:nvSpPr>
          <p:cNvPr id="3" name="Text Placeholder 2"/>
          <p:cNvSpPr>
            <a:spLocks noGrp="1"/>
          </p:cNvSpPr>
          <p:nvPr>
            <p:ph type="body" sz="half" idx="2"/>
          </p:nvPr>
        </p:nvSpPr>
        <p:spPr>
          <a:xfrm>
            <a:off x="5400675" y="4850580"/>
            <a:ext cx="6172199" cy="1607369"/>
          </a:xfrm>
        </p:spPr>
        <p:txBody>
          <a:bodyPr>
            <a:noAutofit/>
          </a:bodyPr>
          <a:lstStyle/>
          <a:p>
            <a:r>
              <a:rPr lang="en-US" sz="2800" dirty="0" err="1">
                <a:latin typeface="Arial (Body)"/>
                <a:ea typeface="Arial" charset="0"/>
                <a:cs typeface="Arial" charset="0"/>
              </a:rPr>
              <a:t>Học</a:t>
            </a:r>
            <a:r>
              <a:rPr lang="en-US" sz="2800" dirty="0">
                <a:latin typeface="Arial (Body)"/>
                <a:ea typeface="Arial" charset="0"/>
                <a:cs typeface="Arial" charset="0"/>
              </a:rPr>
              <a:t> </a:t>
            </a:r>
            <a:r>
              <a:rPr lang="en-US" sz="2800" dirty="0" err="1">
                <a:latin typeface="Arial (Body)"/>
                <a:ea typeface="Arial" charset="0"/>
                <a:cs typeface="Arial" charset="0"/>
              </a:rPr>
              <a:t>viên</a:t>
            </a:r>
            <a:r>
              <a:rPr lang="en-US" sz="2800" dirty="0">
                <a:latin typeface="Arial (Body)"/>
                <a:ea typeface="Arial" charset="0"/>
                <a:cs typeface="Arial" charset="0"/>
              </a:rPr>
              <a:t>: </a:t>
            </a:r>
            <a:r>
              <a:rPr lang="en-US" sz="2800" dirty="0" err="1">
                <a:latin typeface="Arial (Body)"/>
                <a:ea typeface="Arial" charset="0"/>
                <a:cs typeface="Arial" charset="0"/>
              </a:rPr>
              <a:t>Đinh</a:t>
            </a:r>
            <a:r>
              <a:rPr lang="en-US" sz="2800" dirty="0">
                <a:latin typeface="Arial (Body)"/>
                <a:ea typeface="Arial" charset="0"/>
                <a:cs typeface="Arial" charset="0"/>
              </a:rPr>
              <a:t> </a:t>
            </a:r>
            <a:r>
              <a:rPr lang="en-US" sz="2800" dirty="0" err="1">
                <a:latin typeface="Arial (Body)"/>
                <a:ea typeface="Arial" charset="0"/>
                <a:cs typeface="Arial" charset="0"/>
              </a:rPr>
              <a:t>Thị</a:t>
            </a:r>
            <a:r>
              <a:rPr lang="en-US" sz="2800" dirty="0">
                <a:latin typeface="Arial (Body)"/>
                <a:ea typeface="Arial" charset="0"/>
                <a:cs typeface="Arial" charset="0"/>
              </a:rPr>
              <a:t> Loan</a:t>
            </a:r>
          </a:p>
          <a:p>
            <a:r>
              <a:rPr lang="en-US" sz="2800" dirty="0" err="1">
                <a:latin typeface="Arial (Body)"/>
                <a:ea typeface="Arial" charset="0"/>
                <a:cs typeface="Arial" charset="0"/>
              </a:rPr>
              <a:t>Khoa</a:t>
            </a:r>
            <a:r>
              <a:rPr lang="en-US" sz="2800" dirty="0">
                <a:latin typeface="Arial (Body)"/>
                <a:ea typeface="Arial" charset="0"/>
                <a:cs typeface="Arial" charset="0"/>
              </a:rPr>
              <a:t> </a:t>
            </a:r>
            <a:r>
              <a:rPr lang="en-US" sz="2800" dirty="0" err="1">
                <a:latin typeface="Arial (Body)"/>
                <a:ea typeface="Arial" charset="0"/>
                <a:cs typeface="Arial" charset="0"/>
              </a:rPr>
              <a:t>công</a:t>
            </a:r>
            <a:r>
              <a:rPr lang="en-US" sz="2800" dirty="0">
                <a:latin typeface="Arial (Body)"/>
                <a:ea typeface="Arial" charset="0"/>
                <a:cs typeface="Arial" charset="0"/>
              </a:rPr>
              <a:t> </a:t>
            </a:r>
            <a:r>
              <a:rPr lang="en-US" sz="2800" dirty="0" err="1">
                <a:latin typeface="Arial (Body)"/>
                <a:ea typeface="Arial" charset="0"/>
                <a:cs typeface="Arial" charset="0"/>
              </a:rPr>
              <a:t>nghệ</a:t>
            </a:r>
            <a:r>
              <a:rPr lang="en-US" sz="2800" dirty="0">
                <a:latin typeface="Arial (Body)"/>
                <a:ea typeface="Arial" charset="0"/>
                <a:cs typeface="Arial" charset="0"/>
              </a:rPr>
              <a:t> </a:t>
            </a:r>
            <a:r>
              <a:rPr lang="en-US" sz="2800" dirty="0" err="1">
                <a:latin typeface="Arial (Body)"/>
                <a:ea typeface="Arial" charset="0"/>
                <a:cs typeface="Arial" charset="0"/>
              </a:rPr>
              <a:t>thông</a:t>
            </a:r>
            <a:r>
              <a:rPr lang="en-US" sz="2800" dirty="0">
                <a:latin typeface="Arial (Body)"/>
                <a:ea typeface="Arial" charset="0"/>
                <a:cs typeface="Arial" charset="0"/>
              </a:rPr>
              <a:t> tin</a:t>
            </a:r>
          </a:p>
          <a:p>
            <a:r>
              <a:rPr lang="en-US" sz="2800" dirty="0" err="1">
                <a:latin typeface="Arial (Body)"/>
                <a:ea typeface="Arial" charset="0"/>
                <a:cs typeface="Arial" charset="0"/>
              </a:rPr>
              <a:t>Người</a:t>
            </a:r>
            <a:r>
              <a:rPr lang="en-US" sz="2800" dirty="0">
                <a:latin typeface="Arial (Body)"/>
                <a:ea typeface="Arial" charset="0"/>
                <a:cs typeface="Arial" charset="0"/>
              </a:rPr>
              <a:t> </a:t>
            </a:r>
            <a:r>
              <a:rPr lang="en-US" sz="2800" dirty="0" err="1">
                <a:latin typeface="Arial (Body)"/>
                <a:ea typeface="Arial" charset="0"/>
                <a:cs typeface="Arial" charset="0"/>
              </a:rPr>
              <a:t>hướng</a:t>
            </a:r>
            <a:r>
              <a:rPr lang="en-US" sz="2800" dirty="0">
                <a:latin typeface="Arial (Body)"/>
                <a:ea typeface="Arial" charset="0"/>
                <a:cs typeface="Arial" charset="0"/>
              </a:rPr>
              <a:t> </a:t>
            </a:r>
            <a:r>
              <a:rPr lang="en-US" sz="2800" dirty="0" err="1">
                <a:latin typeface="Arial (Body)"/>
                <a:ea typeface="Arial" charset="0"/>
                <a:cs typeface="Arial" charset="0"/>
              </a:rPr>
              <a:t>dẫn</a:t>
            </a:r>
            <a:r>
              <a:rPr lang="en-US" sz="2800" dirty="0">
                <a:latin typeface="Arial (Body)"/>
                <a:ea typeface="Arial" charset="0"/>
                <a:cs typeface="Arial" charset="0"/>
              </a:rPr>
              <a:t>:  TS. </a:t>
            </a:r>
            <a:r>
              <a:rPr lang="en-US" sz="2800" dirty="0" err="1" smtClean="0">
                <a:latin typeface="Arial (Body)"/>
                <a:ea typeface="Arial" charset="0"/>
                <a:cs typeface="Arial" charset="0"/>
              </a:rPr>
              <a:t>Võ</a:t>
            </a:r>
            <a:r>
              <a:rPr lang="en-US" sz="2800" dirty="0" smtClean="0">
                <a:latin typeface="Arial (Body)"/>
                <a:ea typeface="Arial" charset="0"/>
                <a:cs typeface="Arial" charset="0"/>
              </a:rPr>
              <a:t> </a:t>
            </a:r>
            <a:r>
              <a:rPr lang="en-US" sz="2800" dirty="0" err="1" smtClean="0">
                <a:latin typeface="Arial (Body)"/>
                <a:ea typeface="Arial" charset="0"/>
                <a:cs typeface="Arial" charset="0"/>
              </a:rPr>
              <a:t>Đình</a:t>
            </a:r>
            <a:r>
              <a:rPr lang="en-US" sz="2800" dirty="0" smtClean="0">
                <a:latin typeface="Arial (Body)"/>
                <a:ea typeface="Arial" charset="0"/>
                <a:cs typeface="Arial" charset="0"/>
              </a:rPr>
              <a:t> </a:t>
            </a:r>
            <a:r>
              <a:rPr lang="en-US" sz="2800" dirty="0" err="1" smtClean="0">
                <a:latin typeface="Arial (Body)"/>
                <a:ea typeface="Arial" charset="0"/>
                <a:cs typeface="Arial" charset="0"/>
              </a:rPr>
              <a:t>Hiếu</a:t>
            </a:r>
            <a:endParaRPr lang="en-US" sz="2800" dirty="0">
              <a:latin typeface="Arial (Body)"/>
              <a:ea typeface="Arial" charset="0"/>
              <a:cs typeface="Arial"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8769523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Headings)"/>
              </a:rPr>
              <a:t>3</a:t>
            </a:r>
            <a:r>
              <a:rPr lang="vi-VN" dirty="0">
                <a:latin typeface="Arial (Headings)"/>
              </a:rPr>
              <a:t>. </a:t>
            </a:r>
            <a:r>
              <a:rPr lang="en-US" dirty="0" err="1">
                <a:latin typeface="Arial (Body)"/>
              </a:rPr>
              <a:t>Xây</a:t>
            </a:r>
            <a:r>
              <a:rPr lang="en-US" dirty="0">
                <a:latin typeface="Arial (Body)"/>
              </a:rPr>
              <a:t> </a:t>
            </a:r>
            <a:r>
              <a:rPr lang="en-US" dirty="0" err="1">
                <a:latin typeface="Arial (Body)"/>
              </a:rPr>
              <a:t>dựng</a:t>
            </a:r>
            <a:r>
              <a:rPr lang="en-US" dirty="0">
                <a:latin typeface="Arial (Body)"/>
              </a:rPr>
              <a:t> </a:t>
            </a:r>
            <a:r>
              <a:rPr lang="en-US" dirty="0" err="1">
                <a:latin typeface="Arial (Body)"/>
              </a:rPr>
              <a:t>công</a:t>
            </a:r>
            <a:r>
              <a:rPr lang="en-US" dirty="0">
                <a:latin typeface="Arial (Body)"/>
              </a:rPr>
              <a:t> </a:t>
            </a:r>
            <a:r>
              <a:rPr lang="en-US" dirty="0" err="1">
                <a:latin typeface="Arial (Body)"/>
              </a:rPr>
              <a:t>cụ</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r>
              <a:rPr lang="en-US" dirty="0" smtClean="0">
                <a:latin typeface="Arial (Body)"/>
                <a:ea typeface="Calibri" charset="0"/>
                <a:cs typeface="Calibri" charset="0"/>
              </a:rPr>
              <a:t>B1</a:t>
            </a:r>
            <a:r>
              <a:rPr lang="en-US" dirty="0" smtClean="0">
                <a:latin typeface="Arial (Body)"/>
                <a:ea typeface="Calibri" charset="0"/>
                <a:cs typeface="Calibri" charset="0"/>
              </a:rPr>
              <a:t>: </a:t>
            </a:r>
            <a:r>
              <a:rPr lang="en-US" dirty="0" err="1" smtClean="0">
                <a:latin typeface="Arial (Body)"/>
                <a:ea typeface="Calibri" charset="0"/>
                <a:cs typeface="Calibri" charset="0"/>
              </a:rPr>
              <a:t>Quét</a:t>
            </a:r>
            <a:r>
              <a:rPr lang="en-US" dirty="0" smtClean="0">
                <a:latin typeface="Arial (Body)"/>
                <a:ea typeface="Calibri" charset="0"/>
                <a:cs typeface="Calibri" charset="0"/>
              </a:rPr>
              <a:t> </a:t>
            </a:r>
            <a:r>
              <a:rPr lang="en-US" dirty="0" err="1" smtClean="0">
                <a:latin typeface="Arial (Body)"/>
                <a:ea typeface="Calibri" charset="0"/>
                <a:cs typeface="Calibri" charset="0"/>
              </a:rPr>
              <a:t>mã</a:t>
            </a:r>
            <a:r>
              <a:rPr lang="en-US" dirty="0" smtClean="0">
                <a:latin typeface="Arial (Body)"/>
                <a:ea typeface="Calibri" charset="0"/>
                <a:cs typeface="Calibri" charset="0"/>
              </a:rPr>
              <a:t> </a:t>
            </a:r>
            <a:r>
              <a:rPr lang="en-US" dirty="0" err="1" smtClean="0">
                <a:latin typeface="Arial (Body)"/>
                <a:ea typeface="Calibri" charset="0"/>
                <a:cs typeface="Calibri" charset="0"/>
              </a:rPr>
              <a:t>nguồn</a:t>
            </a:r>
            <a:r>
              <a:rPr lang="en-US" dirty="0" smtClean="0">
                <a:latin typeface="Arial (Body)"/>
                <a:ea typeface="Calibri" charset="0"/>
                <a:cs typeface="Calibri" charset="0"/>
              </a:rPr>
              <a:t> </a:t>
            </a:r>
            <a:r>
              <a:rPr lang="en-US" dirty="0" err="1" smtClean="0">
                <a:latin typeface="Arial (Body)"/>
                <a:ea typeface="Calibri" charset="0"/>
                <a:cs typeface="Calibri" charset="0"/>
              </a:rPr>
              <a:t>ứng</a:t>
            </a:r>
            <a:r>
              <a:rPr lang="en-US" dirty="0" smtClean="0">
                <a:latin typeface="Arial (Body)"/>
                <a:ea typeface="Calibri" charset="0"/>
                <a:cs typeface="Calibri" charset="0"/>
              </a:rPr>
              <a:t> </a:t>
            </a:r>
            <a:r>
              <a:rPr lang="en-US" dirty="0" err="1" smtClean="0">
                <a:latin typeface="Arial (Body)"/>
                <a:ea typeface="Calibri" charset="0"/>
                <a:cs typeface="Calibri" charset="0"/>
              </a:rPr>
              <a:t>dụng</a:t>
            </a:r>
            <a:r>
              <a:rPr lang="en-US" dirty="0" smtClean="0">
                <a:latin typeface="Arial (Body)"/>
                <a:ea typeface="Calibri" charset="0"/>
                <a:cs typeface="Calibri" charset="0"/>
              </a:rPr>
              <a:t>, </a:t>
            </a:r>
            <a:r>
              <a:rPr lang="en-US" dirty="0" err="1" smtClean="0">
                <a:latin typeface="Arial (Body)"/>
                <a:ea typeface="Calibri" charset="0"/>
                <a:cs typeface="Calibri" charset="0"/>
              </a:rPr>
              <a:t>xác</a:t>
            </a:r>
            <a:r>
              <a:rPr lang="en-US" dirty="0" smtClean="0">
                <a:latin typeface="Arial (Body)"/>
                <a:ea typeface="Calibri" charset="0"/>
                <a:cs typeface="Calibri" charset="0"/>
              </a:rPr>
              <a:t> </a:t>
            </a:r>
            <a:r>
              <a:rPr lang="en-US" dirty="0" err="1" smtClean="0">
                <a:latin typeface="Arial (Body)"/>
                <a:ea typeface="Calibri" charset="0"/>
                <a:cs typeface="Calibri" charset="0"/>
              </a:rPr>
              <a:t>định</a:t>
            </a:r>
            <a:r>
              <a:rPr lang="en-US" dirty="0" smtClean="0">
                <a:latin typeface="Arial (Body)"/>
                <a:ea typeface="Calibri" charset="0"/>
                <a:cs typeface="Calibri" charset="0"/>
              </a:rPr>
              <a:t> </a:t>
            </a:r>
            <a:r>
              <a:rPr lang="en-US" dirty="0" err="1" smtClean="0">
                <a:latin typeface="Arial (Body)"/>
                <a:ea typeface="Calibri" charset="0"/>
                <a:cs typeface="Calibri" charset="0"/>
              </a:rPr>
              <a:t>các</a:t>
            </a:r>
            <a:r>
              <a:rPr lang="en-US" dirty="0" smtClean="0">
                <a:latin typeface="Arial (Body)"/>
                <a:ea typeface="Calibri" charset="0"/>
                <a:cs typeface="Calibri" charset="0"/>
              </a:rPr>
              <a:t> </a:t>
            </a:r>
            <a:r>
              <a:rPr lang="en-US" dirty="0" err="1" smtClean="0">
                <a:latin typeface="Arial (Body)"/>
                <a:ea typeface="Calibri" charset="0"/>
                <a:cs typeface="Calibri" charset="0"/>
              </a:rPr>
              <a:t>luồng</a:t>
            </a:r>
            <a:r>
              <a:rPr lang="en-US" dirty="0" smtClean="0">
                <a:latin typeface="Arial (Body)"/>
                <a:ea typeface="Calibri" charset="0"/>
                <a:cs typeface="Calibri" charset="0"/>
              </a:rPr>
              <a:t> </a:t>
            </a:r>
            <a:r>
              <a:rPr lang="en-US" dirty="0" err="1" smtClean="0">
                <a:latin typeface="Arial (Body)"/>
                <a:ea typeface="Calibri" charset="0"/>
                <a:cs typeface="Calibri" charset="0"/>
              </a:rPr>
              <a:t>nghiệp</a:t>
            </a:r>
            <a:r>
              <a:rPr lang="en-US" dirty="0" smtClean="0">
                <a:latin typeface="Arial (Body)"/>
                <a:ea typeface="Calibri" charset="0"/>
                <a:cs typeface="Calibri" charset="0"/>
              </a:rPr>
              <a:t> </a:t>
            </a:r>
            <a:r>
              <a:rPr lang="en-US" dirty="0" err="1" smtClean="0">
                <a:latin typeface="Arial (Body)"/>
                <a:ea typeface="Calibri" charset="0"/>
                <a:cs typeface="Calibri" charset="0"/>
              </a:rPr>
              <a:t>vụ</a:t>
            </a:r>
            <a:r>
              <a:rPr lang="en-US" dirty="0" smtClean="0">
                <a:latin typeface="Arial (Body)"/>
                <a:ea typeface="Calibri" charset="0"/>
                <a:cs typeface="Calibri" charset="0"/>
              </a:rPr>
              <a:t> </a:t>
            </a:r>
          </a:p>
          <a:p>
            <a:pPr lvl="2"/>
            <a:endParaRPr lang="en-US" dirty="0" smtClean="0">
              <a:latin typeface="Arial (Body)"/>
              <a:ea typeface="Calibri" charset="0"/>
              <a:cs typeface="Calibri" charset="0"/>
            </a:endParaRPr>
          </a:p>
          <a:p>
            <a:pPr lvl="2"/>
            <a:endParaRPr lang="en-US" dirty="0" smtClean="0">
              <a:latin typeface="Arial (Body)"/>
              <a:ea typeface="Calibri" charset="0"/>
              <a:cs typeface="Calibri" charset="0"/>
            </a:endParaRPr>
          </a:p>
          <a:p>
            <a:pPr lvl="2"/>
            <a:endParaRPr lang="en-US" dirty="0" smtClean="0">
              <a:latin typeface="Arial (Body)"/>
              <a:ea typeface="Calibri" charset="0"/>
              <a:cs typeface="Calibri" charset="0"/>
            </a:endParaRPr>
          </a:p>
          <a:p>
            <a:pPr lvl="1"/>
            <a:endParaRPr lang="en-US" dirty="0">
              <a:latin typeface="Arial (Body)"/>
              <a:ea typeface="Calibri" charset="0"/>
              <a:cs typeface="Calibri"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10</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1712" y="2709795"/>
            <a:ext cx="6080125" cy="3829117"/>
          </a:xfrm>
          <a:prstGeom prst="rect">
            <a:avLst/>
          </a:prstGeom>
        </p:spPr>
      </p:pic>
    </p:spTree>
    <p:extLst>
      <p:ext uri="{BB962C8B-B14F-4D97-AF65-F5344CB8AC3E}">
        <p14:creationId xmlns:p14="http://schemas.microsoft.com/office/powerpoint/2010/main" val="19306995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Headings)"/>
              </a:rPr>
              <a:t>3</a:t>
            </a:r>
            <a:r>
              <a:rPr lang="vi-VN" dirty="0">
                <a:latin typeface="Arial (Headings)"/>
              </a:rPr>
              <a:t>. </a:t>
            </a:r>
            <a:r>
              <a:rPr lang="en-US" dirty="0" err="1">
                <a:latin typeface="Arial (Body)"/>
              </a:rPr>
              <a:t>Xây</a:t>
            </a:r>
            <a:r>
              <a:rPr lang="en-US" dirty="0">
                <a:latin typeface="Arial (Body)"/>
              </a:rPr>
              <a:t> </a:t>
            </a:r>
            <a:r>
              <a:rPr lang="en-US" dirty="0" err="1">
                <a:latin typeface="Arial (Body)"/>
              </a:rPr>
              <a:t>dựng</a:t>
            </a:r>
            <a:r>
              <a:rPr lang="en-US" dirty="0">
                <a:latin typeface="Arial (Body)"/>
              </a:rPr>
              <a:t> </a:t>
            </a:r>
            <a:r>
              <a:rPr lang="en-US" dirty="0" err="1">
                <a:latin typeface="Arial (Body)"/>
              </a:rPr>
              <a:t>công</a:t>
            </a:r>
            <a:r>
              <a:rPr lang="en-US" dirty="0">
                <a:latin typeface="Arial (Body)"/>
              </a:rPr>
              <a:t> </a:t>
            </a:r>
            <a:r>
              <a:rPr lang="en-US" dirty="0" err="1">
                <a:latin typeface="Arial (Body)"/>
              </a:rPr>
              <a:t>cụ</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r>
              <a:rPr lang="en-US" dirty="0" smtClean="0">
                <a:latin typeface="Arial (Body)"/>
                <a:ea typeface="Calibri" charset="0"/>
                <a:cs typeface="Calibri" charset="0"/>
              </a:rPr>
              <a:t>B1</a:t>
            </a:r>
            <a:r>
              <a:rPr lang="en-US" dirty="0" smtClean="0">
                <a:latin typeface="Arial (Body)"/>
                <a:ea typeface="Calibri" charset="0"/>
                <a:cs typeface="Calibri" charset="0"/>
              </a:rPr>
              <a:t>: </a:t>
            </a:r>
            <a:r>
              <a:rPr lang="en-US" dirty="0" err="1" smtClean="0">
                <a:latin typeface="Arial (Body)"/>
                <a:ea typeface="Calibri" charset="0"/>
                <a:cs typeface="Calibri" charset="0"/>
              </a:rPr>
              <a:t>Quét</a:t>
            </a:r>
            <a:r>
              <a:rPr lang="en-US" dirty="0" smtClean="0">
                <a:latin typeface="Arial (Body)"/>
                <a:ea typeface="Calibri" charset="0"/>
                <a:cs typeface="Calibri" charset="0"/>
              </a:rPr>
              <a:t> </a:t>
            </a:r>
            <a:r>
              <a:rPr lang="en-US" dirty="0" err="1" smtClean="0">
                <a:latin typeface="Arial (Body)"/>
                <a:ea typeface="Calibri" charset="0"/>
                <a:cs typeface="Calibri" charset="0"/>
              </a:rPr>
              <a:t>mã</a:t>
            </a:r>
            <a:r>
              <a:rPr lang="en-US" dirty="0" smtClean="0">
                <a:latin typeface="Arial (Body)"/>
                <a:ea typeface="Calibri" charset="0"/>
                <a:cs typeface="Calibri" charset="0"/>
              </a:rPr>
              <a:t> </a:t>
            </a:r>
            <a:r>
              <a:rPr lang="en-US" dirty="0" err="1" smtClean="0">
                <a:latin typeface="Arial (Body)"/>
                <a:ea typeface="Calibri" charset="0"/>
                <a:cs typeface="Calibri" charset="0"/>
              </a:rPr>
              <a:t>nguồn</a:t>
            </a:r>
            <a:r>
              <a:rPr lang="en-US" dirty="0" smtClean="0">
                <a:latin typeface="Arial (Body)"/>
                <a:ea typeface="Calibri" charset="0"/>
                <a:cs typeface="Calibri" charset="0"/>
              </a:rPr>
              <a:t> </a:t>
            </a:r>
            <a:r>
              <a:rPr lang="en-US" dirty="0" err="1" smtClean="0">
                <a:latin typeface="Arial (Body)"/>
                <a:ea typeface="Calibri" charset="0"/>
                <a:cs typeface="Calibri" charset="0"/>
              </a:rPr>
              <a:t>ứng</a:t>
            </a:r>
            <a:r>
              <a:rPr lang="en-US" dirty="0" smtClean="0">
                <a:latin typeface="Arial (Body)"/>
                <a:ea typeface="Calibri" charset="0"/>
                <a:cs typeface="Calibri" charset="0"/>
              </a:rPr>
              <a:t> </a:t>
            </a:r>
            <a:r>
              <a:rPr lang="en-US" dirty="0" err="1" smtClean="0">
                <a:latin typeface="Arial (Body)"/>
                <a:ea typeface="Calibri" charset="0"/>
                <a:cs typeface="Calibri" charset="0"/>
              </a:rPr>
              <a:t>dụng</a:t>
            </a:r>
            <a:r>
              <a:rPr lang="en-US" dirty="0" smtClean="0">
                <a:latin typeface="Arial (Body)"/>
                <a:ea typeface="Calibri" charset="0"/>
                <a:cs typeface="Calibri" charset="0"/>
              </a:rPr>
              <a:t>, </a:t>
            </a:r>
            <a:r>
              <a:rPr lang="en-US" dirty="0" err="1" smtClean="0">
                <a:latin typeface="Arial (Body)"/>
                <a:ea typeface="Calibri" charset="0"/>
                <a:cs typeface="Calibri" charset="0"/>
              </a:rPr>
              <a:t>xác</a:t>
            </a:r>
            <a:r>
              <a:rPr lang="en-US" dirty="0" smtClean="0">
                <a:latin typeface="Arial (Body)"/>
                <a:ea typeface="Calibri" charset="0"/>
                <a:cs typeface="Calibri" charset="0"/>
              </a:rPr>
              <a:t> </a:t>
            </a:r>
            <a:r>
              <a:rPr lang="en-US" dirty="0" err="1" smtClean="0">
                <a:latin typeface="Arial (Body)"/>
                <a:ea typeface="Calibri" charset="0"/>
                <a:cs typeface="Calibri" charset="0"/>
              </a:rPr>
              <a:t>định</a:t>
            </a:r>
            <a:r>
              <a:rPr lang="en-US" dirty="0" smtClean="0">
                <a:latin typeface="Arial (Body)"/>
                <a:ea typeface="Calibri" charset="0"/>
                <a:cs typeface="Calibri" charset="0"/>
              </a:rPr>
              <a:t> </a:t>
            </a:r>
            <a:r>
              <a:rPr lang="en-US" dirty="0" err="1" smtClean="0">
                <a:latin typeface="Arial (Body)"/>
                <a:ea typeface="Calibri" charset="0"/>
                <a:cs typeface="Calibri" charset="0"/>
              </a:rPr>
              <a:t>các</a:t>
            </a:r>
            <a:r>
              <a:rPr lang="en-US" dirty="0" smtClean="0">
                <a:latin typeface="Arial (Body)"/>
                <a:ea typeface="Calibri" charset="0"/>
                <a:cs typeface="Calibri" charset="0"/>
              </a:rPr>
              <a:t> </a:t>
            </a:r>
            <a:r>
              <a:rPr lang="en-US" dirty="0" err="1" smtClean="0">
                <a:latin typeface="Arial (Body)"/>
                <a:ea typeface="Calibri" charset="0"/>
                <a:cs typeface="Calibri" charset="0"/>
              </a:rPr>
              <a:t>luồng</a:t>
            </a:r>
            <a:r>
              <a:rPr lang="en-US" dirty="0" smtClean="0">
                <a:latin typeface="Arial (Body)"/>
                <a:ea typeface="Calibri" charset="0"/>
                <a:cs typeface="Calibri" charset="0"/>
              </a:rPr>
              <a:t> </a:t>
            </a:r>
            <a:r>
              <a:rPr lang="en-US" dirty="0" err="1" smtClean="0">
                <a:latin typeface="Arial (Body)"/>
                <a:ea typeface="Calibri" charset="0"/>
                <a:cs typeface="Calibri" charset="0"/>
              </a:rPr>
              <a:t>nghiệp</a:t>
            </a:r>
            <a:r>
              <a:rPr lang="en-US" dirty="0" smtClean="0">
                <a:latin typeface="Arial (Body)"/>
                <a:ea typeface="Calibri" charset="0"/>
                <a:cs typeface="Calibri" charset="0"/>
              </a:rPr>
              <a:t> </a:t>
            </a:r>
            <a:r>
              <a:rPr lang="en-US" dirty="0" err="1" smtClean="0">
                <a:latin typeface="Arial (Body)"/>
                <a:ea typeface="Calibri" charset="0"/>
                <a:cs typeface="Calibri" charset="0"/>
              </a:rPr>
              <a:t>vụ</a:t>
            </a:r>
            <a:r>
              <a:rPr lang="en-US" dirty="0" smtClean="0">
                <a:latin typeface="Arial (Body)"/>
                <a:ea typeface="Calibri" charset="0"/>
                <a:cs typeface="Calibri" charset="0"/>
              </a:rPr>
              <a:t> </a:t>
            </a:r>
          </a:p>
          <a:p>
            <a:pPr lvl="1"/>
            <a:endParaRPr lang="en-US" dirty="0" smtClean="0">
              <a:latin typeface="Arial (Body)"/>
              <a:ea typeface="Calibri" charset="0"/>
              <a:cs typeface="Calibri" charset="0"/>
            </a:endParaRPr>
          </a:p>
          <a:p>
            <a:pPr lvl="2"/>
            <a:endParaRPr lang="en-US" dirty="0" smtClean="0">
              <a:latin typeface="Arial (Body)"/>
              <a:ea typeface="Calibri" charset="0"/>
              <a:cs typeface="Calibri" charset="0"/>
            </a:endParaRPr>
          </a:p>
          <a:p>
            <a:pPr lvl="2"/>
            <a:endParaRPr lang="en-US" dirty="0" smtClean="0">
              <a:latin typeface="Arial (Body)"/>
              <a:ea typeface="Calibri" charset="0"/>
              <a:cs typeface="Calibri" charset="0"/>
            </a:endParaRPr>
          </a:p>
          <a:p>
            <a:pPr lvl="2"/>
            <a:endParaRPr lang="en-US" dirty="0" smtClean="0">
              <a:latin typeface="Arial (Body)"/>
              <a:ea typeface="Calibri" charset="0"/>
              <a:cs typeface="Calibri" charset="0"/>
            </a:endParaRPr>
          </a:p>
          <a:p>
            <a:pPr lvl="1"/>
            <a:endParaRPr lang="en-US" dirty="0">
              <a:latin typeface="Arial (Body)"/>
              <a:ea typeface="Calibri" charset="0"/>
              <a:cs typeface="Calibri"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11</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5645" y="2702766"/>
            <a:ext cx="4561610" cy="4018709"/>
          </a:xfrm>
          <a:prstGeom prst="rect">
            <a:avLst/>
          </a:prstGeom>
        </p:spPr>
      </p:pic>
    </p:spTree>
    <p:extLst>
      <p:ext uri="{BB962C8B-B14F-4D97-AF65-F5344CB8AC3E}">
        <p14:creationId xmlns:p14="http://schemas.microsoft.com/office/powerpoint/2010/main" val="20684812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Headings)"/>
              </a:rPr>
              <a:t>3</a:t>
            </a:r>
            <a:r>
              <a:rPr lang="vi-VN" dirty="0">
                <a:latin typeface="Arial (Headings)"/>
              </a:rPr>
              <a:t>. </a:t>
            </a:r>
            <a:r>
              <a:rPr lang="en-US" dirty="0" err="1">
                <a:latin typeface="Arial (Body)"/>
              </a:rPr>
              <a:t>Xây</a:t>
            </a:r>
            <a:r>
              <a:rPr lang="en-US" dirty="0">
                <a:latin typeface="Arial (Body)"/>
              </a:rPr>
              <a:t> </a:t>
            </a:r>
            <a:r>
              <a:rPr lang="en-US" dirty="0" err="1">
                <a:latin typeface="Arial (Body)"/>
              </a:rPr>
              <a:t>dựng</a:t>
            </a:r>
            <a:r>
              <a:rPr lang="en-US" dirty="0">
                <a:latin typeface="Arial (Body)"/>
              </a:rPr>
              <a:t> </a:t>
            </a:r>
            <a:r>
              <a:rPr lang="en-US" dirty="0" err="1">
                <a:latin typeface="Arial (Body)"/>
              </a:rPr>
              <a:t>công</a:t>
            </a:r>
            <a:r>
              <a:rPr lang="en-US" dirty="0">
                <a:latin typeface="Arial (Body)"/>
              </a:rPr>
              <a:t> </a:t>
            </a:r>
            <a:r>
              <a:rPr lang="en-US" dirty="0" err="1">
                <a:latin typeface="Arial (Body)"/>
              </a:rPr>
              <a:t>cụ</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r>
              <a:rPr lang="en-US" dirty="0" smtClean="0">
                <a:latin typeface="Arial (Body)"/>
                <a:ea typeface="Calibri" charset="0"/>
                <a:cs typeface="Calibri" charset="0"/>
              </a:rPr>
              <a:t>B2</a:t>
            </a:r>
            <a:r>
              <a:rPr lang="en-US" dirty="0">
                <a:latin typeface="Arial (Body)"/>
                <a:ea typeface="Calibri" charset="0"/>
                <a:cs typeface="Calibri" charset="0"/>
              </a:rPr>
              <a:t>: </a:t>
            </a:r>
            <a:r>
              <a:rPr lang="en-US" dirty="0" err="1">
                <a:latin typeface="Arial (Body)"/>
                <a:ea typeface="Calibri" charset="0"/>
                <a:cs typeface="Calibri" charset="0"/>
              </a:rPr>
              <a:t>Xác</a:t>
            </a:r>
            <a:r>
              <a:rPr lang="en-US" dirty="0">
                <a:latin typeface="Arial (Body)"/>
                <a:ea typeface="Calibri" charset="0"/>
                <a:cs typeface="Calibri" charset="0"/>
              </a:rPr>
              <a:t> </a:t>
            </a:r>
            <a:r>
              <a:rPr lang="en-US" dirty="0" err="1">
                <a:latin typeface="Arial (Body)"/>
                <a:ea typeface="Calibri" charset="0"/>
                <a:cs typeface="Calibri" charset="0"/>
              </a:rPr>
              <a:t>định</a:t>
            </a:r>
            <a:r>
              <a:rPr lang="en-US" dirty="0">
                <a:latin typeface="Arial (Body)"/>
                <a:ea typeface="Calibri" charset="0"/>
                <a:cs typeface="Calibri" charset="0"/>
              </a:rPr>
              <a:t> </a:t>
            </a:r>
            <a:r>
              <a:rPr lang="en-US" dirty="0" err="1">
                <a:latin typeface="Arial (Body)"/>
                <a:ea typeface="Calibri" charset="0"/>
                <a:cs typeface="Calibri" charset="0"/>
              </a:rPr>
              <a:t>biến</a:t>
            </a:r>
            <a:r>
              <a:rPr lang="en-US" dirty="0">
                <a:latin typeface="Arial (Body)"/>
                <a:ea typeface="Calibri" charset="0"/>
                <a:cs typeface="Calibri" charset="0"/>
              </a:rPr>
              <a:t> </a:t>
            </a:r>
            <a:r>
              <a:rPr lang="en-US" dirty="0" err="1">
                <a:latin typeface="Arial (Body)"/>
                <a:ea typeface="Calibri" charset="0"/>
                <a:cs typeface="Calibri" charset="0"/>
              </a:rPr>
              <a:t>đầu</a:t>
            </a:r>
            <a:r>
              <a:rPr lang="en-US" dirty="0">
                <a:latin typeface="Arial (Body)"/>
                <a:ea typeface="Calibri" charset="0"/>
                <a:cs typeface="Calibri" charset="0"/>
              </a:rPr>
              <a:t> </a:t>
            </a:r>
            <a:r>
              <a:rPr lang="en-US" dirty="0" err="1">
                <a:latin typeface="Arial (Body)"/>
                <a:ea typeface="Calibri" charset="0"/>
                <a:cs typeface="Calibri" charset="0"/>
              </a:rPr>
              <a:t>vào</a:t>
            </a:r>
            <a:r>
              <a:rPr lang="en-US" dirty="0">
                <a:latin typeface="Arial (Body)"/>
                <a:ea typeface="Calibri" charset="0"/>
                <a:cs typeface="Calibri" charset="0"/>
              </a:rPr>
              <a:t>, </a:t>
            </a:r>
            <a:r>
              <a:rPr lang="en-US" dirty="0" err="1">
                <a:latin typeface="Arial (Body)"/>
                <a:ea typeface="Calibri" charset="0"/>
                <a:cs typeface="Calibri" charset="0"/>
              </a:rPr>
              <a:t>đầu</a:t>
            </a:r>
            <a:r>
              <a:rPr lang="en-US" dirty="0">
                <a:latin typeface="Arial (Body)"/>
                <a:ea typeface="Calibri" charset="0"/>
                <a:cs typeface="Calibri" charset="0"/>
              </a:rPr>
              <a:t> </a:t>
            </a:r>
            <a:r>
              <a:rPr lang="en-US" dirty="0" err="1" smtClean="0">
                <a:latin typeface="Arial (Body)"/>
                <a:ea typeface="Calibri" charset="0"/>
                <a:cs typeface="Calibri" charset="0"/>
              </a:rPr>
              <a:t>ra</a:t>
            </a:r>
            <a:endParaRPr lang="en-US" dirty="0" smtClean="0">
              <a:latin typeface="Arial (Body)"/>
              <a:ea typeface="Calibri" charset="0"/>
              <a:cs typeface="Calibri" charset="0"/>
            </a:endParaRPr>
          </a:p>
          <a:p>
            <a:pPr lvl="1"/>
            <a:endParaRPr lang="en-US" dirty="0">
              <a:latin typeface="Arial (Body)"/>
              <a:ea typeface="Calibri" charset="0"/>
              <a:cs typeface="Calibri" charset="0"/>
            </a:endParaRPr>
          </a:p>
          <a:p>
            <a:pPr lvl="1"/>
            <a:endParaRPr lang="en-US" dirty="0" smtClean="0">
              <a:latin typeface="Arial (Body)"/>
              <a:ea typeface="Calibri" charset="0"/>
              <a:cs typeface="Calibri" charset="0"/>
            </a:endParaRPr>
          </a:p>
          <a:p>
            <a:pPr lvl="1"/>
            <a:endParaRPr lang="en-US" dirty="0">
              <a:latin typeface="Arial (Body)"/>
              <a:ea typeface="Calibri" charset="0"/>
              <a:cs typeface="Calibri" charset="0"/>
            </a:endParaRPr>
          </a:p>
          <a:p>
            <a:pPr lvl="1"/>
            <a:endParaRPr lang="en-US" dirty="0" smtClean="0">
              <a:latin typeface="Arial (Body)"/>
              <a:ea typeface="Calibri" charset="0"/>
              <a:cs typeface="Calibri" charset="0"/>
            </a:endParaRPr>
          </a:p>
          <a:p>
            <a:pPr lvl="1"/>
            <a:endParaRPr lang="en-US" dirty="0" smtClean="0">
              <a:latin typeface="Arial (Body)"/>
              <a:ea typeface="Calibri" charset="0"/>
              <a:cs typeface="Calibri" charset="0"/>
            </a:endParaRPr>
          </a:p>
          <a:p>
            <a:pPr lvl="1"/>
            <a:endParaRPr lang="en-US" dirty="0" smtClean="0">
              <a:latin typeface="Arial (Body)"/>
              <a:ea typeface="Calibri" charset="0"/>
              <a:cs typeface="Calibri" charset="0"/>
            </a:endParaRPr>
          </a:p>
          <a:p>
            <a:r>
              <a:rPr lang="en-US" dirty="0" smtClean="0">
                <a:latin typeface="Arial (Body)"/>
                <a:ea typeface="Calibri" charset="0"/>
                <a:cs typeface="Calibri" charset="0"/>
              </a:rPr>
              <a:t>B3: </a:t>
            </a:r>
            <a:r>
              <a:rPr lang="en-US" dirty="0" err="1" smtClean="0">
                <a:latin typeface="Arial (Body)"/>
                <a:ea typeface="Calibri" charset="0"/>
                <a:cs typeface="Calibri" charset="0"/>
              </a:rPr>
              <a:t>Tải</a:t>
            </a:r>
            <a:r>
              <a:rPr lang="en-US" dirty="0" smtClean="0">
                <a:latin typeface="Arial (Body)"/>
                <a:ea typeface="Calibri" charset="0"/>
                <a:cs typeface="Calibri" charset="0"/>
              </a:rPr>
              <a:t> </a:t>
            </a:r>
            <a:r>
              <a:rPr lang="en-US" dirty="0" err="1" smtClean="0">
                <a:latin typeface="Arial (Body)"/>
                <a:ea typeface="Calibri" charset="0"/>
                <a:cs typeface="Calibri" charset="0"/>
              </a:rPr>
              <a:t>lên</a:t>
            </a:r>
            <a:r>
              <a:rPr lang="en-US" dirty="0" smtClean="0">
                <a:latin typeface="Arial (Body)"/>
                <a:ea typeface="Calibri" charset="0"/>
                <a:cs typeface="Calibri" charset="0"/>
              </a:rPr>
              <a:t> </a:t>
            </a:r>
            <a:r>
              <a:rPr lang="en-US" dirty="0" err="1" smtClean="0">
                <a:latin typeface="Arial (Body)"/>
                <a:ea typeface="Calibri" charset="0"/>
                <a:cs typeface="Calibri" charset="0"/>
              </a:rPr>
              <a:t>danh</a:t>
            </a:r>
            <a:r>
              <a:rPr lang="en-US" dirty="0" smtClean="0">
                <a:latin typeface="Arial (Body)"/>
                <a:ea typeface="Calibri" charset="0"/>
                <a:cs typeface="Calibri" charset="0"/>
              </a:rPr>
              <a:t> </a:t>
            </a:r>
            <a:r>
              <a:rPr lang="en-US" dirty="0" err="1" smtClean="0">
                <a:latin typeface="Arial (Body)"/>
                <a:ea typeface="Calibri" charset="0"/>
                <a:cs typeface="Calibri" charset="0"/>
              </a:rPr>
              <a:t>sách</a:t>
            </a:r>
            <a:r>
              <a:rPr lang="en-US" dirty="0" smtClean="0">
                <a:latin typeface="Arial (Body)"/>
                <a:ea typeface="Calibri" charset="0"/>
                <a:cs typeface="Calibri" charset="0"/>
              </a:rPr>
              <a:t> ca </a:t>
            </a:r>
            <a:r>
              <a:rPr lang="en-US" dirty="0" err="1" smtClean="0">
                <a:latin typeface="Arial (Body)"/>
                <a:ea typeface="Calibri" charset="0"/>
                <a:cs typeface="Calibri" charset="0"/>
              </a:rPr>
              <a:t>kiểm</a:t>
            </a:r>
            <a:r>
              <a:rPr lang="en-US" dirty="0" smtClean="0">
                <a:latin typeface="Arial (Body)"/>
                <a:ea typeface="Calibri" charset="0"/>
                <a:cs typeface="Calibri" charset="0"/>
              </a:rPr>
              <a:t> </a:t>
            </a:r>
            <a:r>
              <a:rPr lang="en-US" dirty="0" err="1" smtClean="0">
                <a:latin typeface="Arial (Body)"/>
                <a:ea typeface="Calibri" charset="0"/>
                <a:cs typeface="Calibri" charset="0"/>
              </a:rPr>
              <a:t>thử</a:t>
            </a:r>
            <a:endParaRPr lang="en-US" dirty="0" smtClean="0">
              <a:latin typeface="Arial (Body)"/>
              <a:ea typeface="Calibri" charset="0"/>
              <a:cs typeface="Calibri" charset="0"/>
            </a:endParaRPr>
          </a:p>
          <a:p>
            <a:pPr lvl="2"/>
            <a:endParaRPr lang="en-US" dirty="0" smtClean="0">
              <a:latin typeface="Arial (Body)"/>
              <a:ea typeface="Calibri" charset="0"/>
              <a:cs typeface="Calibri" charset="0"/>
            </a:endParaRPr>
          </a:p>
          <a:p>
            <a:pPr lvl="2"/>
            <a:endParaRPr lang="en-US" dirty="0" smtClean="0">
              <a:latin typeface="Arial (Body)"/>
              <a:ea typeface="Calibri" charset="0"/>
              <a:cs typeface="Calibri" charset="0"/>
            </a:endParaRPr>
          </a:p>
          <a:p>
            <a:pPr lvl="2"/>
            <a:endParaRPr lang="en-US" dirty="0" smtClean="0">
              <a:latin typeface="Arial (Body)"/>
              <a:ea typeface="Calibri" charset="0"/>
              <a:cs typeface="Calibri" charset="0"/>
            </a:endParaRPr>
          </a:p>
          <a:p>
            <a:pPr lvl="1"/>
            <a:endParaRPr lang="en-US" dirty="0">
              <a:latin typeface="Arial (Body)"/>
              <a:ea typeface="Calibri" charset="0"/>
              <a:cs typeface="Calibri"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12</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3905" y="5507976"/>
            <a:ext cx="5130800" cy="4572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2568" y="2626661"/>
            <a:ext cx="6048375" cy="1876425"/>
          </a:xfrm>
          <a:prstGeom prst="rect">
            <a:avLst/>
          </a:prstGeom>
        </p:spPr>
      </p:pic>
    </p:spTree>
    <p:extLst>
      <p:ext uri="{BB962C8B-B14F-4D97-AF65-F5344CB8AC3E}">
        <p14:creationId xmlns:p14="http://schemas.microsoft.com/office/powerpoint/2010/main" val="7895315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Headings)"/>
              </a:rPr>
              <a:t>3</a:t>
            </a:r>
            <a:r>
              <a:rPr lang="vi-VN" dirty="0">
                <a:latin typeface="Arial (Headings)"/>
              </a:rPr>
              <a:t>. </a:t>
            </a:r>
            <a:r>
              <a:rPr lang="en-US" dirty="0" err="1">
                <a:latin typeface="Arial (Body)"/>
              </a:rPr>
              <a:t>Xây</a:t>
            </a:r>
            <a:r>
              <a:rPr lang="en-US" dirty="0">
                <a:latin typeface="Arial (Body)"/>
              </a:rPr>
              <a:t> </a:t>
            </a:r>
            <a:r>
              <a:rPr lang="en-US" dirty="0" err="1">
                <a:latin typeface="Arial (Body)"/>
              </a:rPr>
              <a:t>dựng</a:t>
            </a:r>
            <a:r>
              <a:rPr lang="en-US" dirty="0">
                <a:latin typeface="Arial (Body)"/>
              </a:rPr>
              <a:t> </a:t>
            </a:r>
            <a:r>
              <a:rPr lang="en-US" dirty="0" err="1">
                <a:latin typeface="Arial (Body)"/>
              </a:rPr>
              <a:t>công</a:t>
            </a:r>
            <a:r>
              <a:rPr lang="en-US" dirty="0">
                <a:latin typeface="Arial (Body)"/>
              </a:rPr>
              <a:t> </a:t>
            </a:r>
            <a:r>
              <a:rPr lang="en-US" dirty="0" err="1">
                <a:latin typeface="Arial (Body)"/>
              </a:rPr>
              <a:t>cụ</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r>
              <a:rPr lang="en-US" dirty="0" smtClean="0">
                <a:latin typeface="Arial (Body)"/>
                <a:ea typeface="Calibri" charset="0"/>
                <a:cs typeface="Calibri" charset="0"/>
              </a:rPr>
              <a:t>B4</a:t>
            </a:r>
            <a:r>
              <a:rPr lang="en-US" dirty="0" smtClean="0">
                <a:latin typeface="Arial (Body)"/>
                <a:ea typeface="Calibri" charset="0"/>
                <a:cs typeface="Calibri" charset="0"/>
              </a:rPr>
              <a:t>: </a:t>
            </a:r>
            <a:r>
              <a:rPr lang="en-US" dirty="0" err="1" smtClean="0">
                <a:latin typeface="Arial (Body)"/>
                <a:ea typeface="Calibri" charset="0"/>
                <a:cs typeface="Calibri" charset="0"/>
              </a:rPr>
              <a:t>Chạy</a:t>
            </a:r>
            <a:r>
              <a:rPr lang="en-US" dirty="0" smtClean="0">
                <a:latin typeface="Arial (Body)"/>
                <a:ea typeface="Calibri" charset="0"/>
                <a:cs typeface="Calibri" charset="0"/>
              </a:rPr>
              <a:t> </a:t>
            </a:r>
            <a:r>
              <a:rPr lang="en-US" dirty="0" err="1" smtClean="0">
                <a:latin typeface="Arial (Body)"/>
                <a:ea typeface="Calibri" charset="0"/>
                <a:cs typeface="Calibri" charset="0"/>
              </a:rPr>
              <a:t>các</a:t>
            </a:r>
            <a:r>
              <a:rPr lang="en-US" dirty="0" smtClean="0">
                <a:latin typeface="Arial (Body)"/>
                <a:ea typeface="Calibri" charset="0"/>
                <a:cs typeface="Calibri" charset="0"/>
              </a:rPr>
              <a:t> ca </a:t>
            </a:r>
            <a:r>
              <a:rPr lang="en-US" dirty="0" err="1" smtClean="0">
                <a:latin typeface="Arial (Body)"/>
                <a:ea typeface="Calibri" charset="0"/>
                <a:cs typeface="Calibri" charset="0"/>
              </a:rPr>
              <a:t>kiểm</a:t>
            </a:r>
            <a:r>
              <a:rPr lang="en-US" dirty="0" smtClean="0">
                <a:latin typeface="Arial (Body)"/>
                <a:ea typeface="Calibri" charset="0"/>
                <a:cs typeface="Calibri" charset="0"/>
              </a:rPr>
              <a:t> </a:t>
            </a:r>
            <a:r>
              <a:rPr lang="en-US" dirty="0" err="1" smtClean="0">
                <a:latin typeface="Arial (Body)"/>
                <a:ea typeface="Calibri" charset="0"/>
                <a:cs typeface="Calibri" charset="0"/>
              </a:rPr>
              <a:t>thử</a:t>
            </a:r>
            <a:r>
              <a:rPr lang="en-US" dirty="0" smtClean="0">
                <a:latin typeface="Arial (Body)"/>
                <a:ea typeface="Calibri" charset="0"/>
                <a:cs typeface="Calibri" charset="0"/>
              </a:rPr>
              <a:t> </a:t>
            </a:r>
            <a:r>
              <a:rPr lang="en-US" dirty="0" err="1" smtClean="0">
                <a:latin typeface="Arial (Body)"/>
                <a:ea typeface="Calibri" charset="0"/>
                <a:cs typeface="Calibri" charset="0"/>
              </a:rPr>
              <a:t>sử</a:t>
            </a:r>
            <a:r>
              <a:rPr lang="en-US" dirty="0" smtClean="0">
                <a:latin typeface="Arial (Body)"/>
                <a:ea typeface="Calibri" charset="0"/>
                <a:cs typeface="Calibri" charset="0"/>
              </a:rPr>
              <a:t> </a:t>
            </a:r>
            <a:r>
              <a:rPr lang="en-US" dirty="0" err="1" smtClean="0">
                <a:latin typeface="Arial (Body)"/>
                <a:ea typeface="Calibri" charset="0"/>
                <a:cs typeface="Calibri" charset="0"/>
              </a:rPr>
              <a:t>dụng</a:t>
            </a:r>
            <a:r>
              <a:rPr lang="en-US" dirty="0" smtClean="0">
                <a:latin typeface="Arial (Body)"/>
                <a:ea typeface="Calibri" charset="0"/>
                <a:cs typeface="Calibri" charset="0"/>
              </a:rPr>
              <a:t> </a:t>
            </a:r>
            <a:r>
              <a:rPr lang="en-US" dirty="0" err="1" smtClean="0">
                <a:latin typeface="Arial (Body)"/>
                <a:ea typeface="Calibri" charset="0"/>
                <a:cs typeface="Calibri" charset="0"/>
              </a:rPr>
              <a:t>MUnit</a:t>
            </a:r>
            <a:endParaRPr lang="en-US" dirty="0" smtClean="0">
              <a:latin typeface="Arial (Body)"/>
              <a:ea typeface="Calibri" charset="0"/>
              <a:cs typeface="Calibri" charset="0"/>
            </a:endParaRPr>
          </a:p>
          <a:p>
            <a:pPr lvl="2"/>
            <a:endParaRPr lang="en-US" dirty="0" smtClean="0">
              <a:latin typeface="Arial (Body)"/>
              <a:ea typeface="Calibri" charset="0"/>
              <a:cs typeface="Calibri" charset="0"/>
            </a:endParaRPr>
          </a:p>
          <a:p>
            <a:pPr lvl="2"/>
            <a:endParaRPr lang="en-US" dirty="0" smtClean="0">
              <a:latin typeface="Arial (Body)"/>
              <a:ea typeface="Calibri" charset="0"/>
              <a:cs typeface="Calibri" charset="0"/>
            </a:endParaRPr>
          </a:p>
          <a:p>
            <a:pPr lvl="2"/>
            <a:endParaRPr lang="en-US" dirty="0" smtClean="0">
              <a:latin typeface="Arial (Body)"/>
              <a:ea typeface="Calibri" charset="0"/>
              <a:cs typeface="Calibri" charset="0"/>
            </a:endParaRPr>
          </a:p>
          <a:p>
            <a:pPr lvl="1"/>
            <a:endParaRPr lang="en-US" dirty="0">
              <a:latin typeface="Arial (Body)"/>
              <a:ea typeface="Calibri" charset="0"/>
              <a:cs typeface="Calibri"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13</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1750" y="3076575"/>
            <a:ext cx="9588500" cy="2362200"/>
          </a:xfrm>
          <a:prstGeom prst="rect">
            <a:avLst/>
          </a:prstGeom>
        </p:spPr>
      </p:pic>
    </p:spTree>
    <p:extLst>
      <p:ext uri="{BB962C8B-B14F-4D97-AF65-F5344CB8AC3E}">
        <p14:creationId xmlns:p14="http://schemas.microsoft.com/office/powerpoint/2010/main" val="354835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rial (Headings)"/>
              </a:rPr>
              <a:t>4</a:t>
            </a:r>
            <a:r>
              <a:rPr lang="vi-VN" dirty="0" smtClean="0"/>
              <a:t>. </a:t>
            </a:r>
            <a:r>
              <a:rPr lang="vi-VN" dirty="0" smtClean="0"/>
              <a:t>Kết </a:t>
            </a:r>
            <a:r>
              <a:rPr lang="vi-VN" dirty="0" smtClean="0"/>
              <a:t>quả</a:t>
            </a:r>
            <a:endParaRPr lang="en-US" dirty="0">
              <a:latin typeface="Calibri" charset="0"/>
              <a:ea typeface="Calibri" charset="0"/>
              <a:cs typeface="Calibri" charset="0"/>
            </a:endParaRPr>
          </a:p>
        </p:txBody>
      </p:sp>
      <p:sp>
        <p:nvSpPr>
          <p:cNvPr id="3" name="Content Placeholder 2"/>
          <p:cNvSpPr>
            <a:spLocks noGrp="1"/>
          </p:cNvSpPr>
          <p:nvPr>
            <p:ph idx="1"/>
          </p:nvPr>
        </p:nvSpPr>
        <p:spPr/>
        <p:txBody>
          <a:bodyPr>
            <a:normAutofit lnSpcReduction="10000"/>
          </a:bodyPr>
          <a:lstStyle/>
          <a:p>
            <a:r>
              <a:rPr lang="en-US" dirty="0" err="1">
                <a:latin typeface="Arial (Body)"/>
              </a:rPr>
              <a:t>Kết</a:t>
            </a:r>
            <a:r>
              <a:rPr lang="en-US" dirty="0">
                <a:latin typeface="Arial (Body)"/>
              </a:rPr>
              <a:t> </a:t>
            </a:r>
            <a:r>
              <a:rPr lang="en-US" dirty="0" err="1">
                <a:latin typeface="Arial (Body)"/>
              </a:rPr>
              <a:t>quả</a:t>
            </a:r>
            <a:r>
              <a:rPr lang="en-US" dirty="0">
                <a:latin typeface="Arial (Body)"/>
              </a:rPr>
              <a:t>:</a:t>
            </a:r>
          </a:p>
          <a:p>
            <a:pPr lvl="1"/>
            <a:r>
              <a:rPr lang="en-US" dirty="0" err="1" smtClean="0">
                <a:latin typeface="Arial (Body)"/>
              </a:rPr>
              <a:t>Hoàn</a:t>
            </a:r>
            <a:r>
              <a:rPr lang="en-US" dirty="0" smtClean="0">
                <a:latin typeface="Arial (Body)"/>
              </a:rPr>
              <a:t> </a:t>
            </a:r>
            <a:r>
              <a:rPr lang="en-US" dirty="0" err="1">
                <a:latin typeface="Arial (Body)"/>
              </a:rPr>
              <a:t>thiện</a:t>
            </a:r>
            <a:r>
              <a:rPr lang="en-US" dirty="0">
                <a:latin typeface="Arial (Body)"/>
              </a:rPr>
              <a:t> </a:t>
            </a:r>
            <a:r>
              <a:rPr lang="en-US" dirty="0" err="1">
                <a:latin typeface="Arial (Body)"/>
              </a:rPr>
              <a:t>quá</a:t>
            </a:r>
            <a:r>
              <a:rPr lang="en-US" dirty="0">
                <a:latin typeface="Arial (Body)"/>
              </a:rPr>
              <a:t> </a:t>
            </a:r>
            <a:r>
              <a:rPr lang="en-US" dirty="0" err="1">
                <a:latin typeface="Arial (Body)"/>
              </a:rPr>
              <a:t>trình</a:t>
            </a:r>
            <a:r>
              <a:rPr lang="en-US" dirty="0">
                <a:latin typeface="Arial (Body)"/>
              </a:rPr>
              <a:t> </a:t>
            </a:r>
            <a:r>
              <a:rPr lang="en-US" dirty="0" err="1">
                <a:latin typeface="Arial (Body)"/>
              </a:rPr>
              <a:t>kiểm</a:t>
            </a:r>
            <a:r>
              <a:rPr lang="en-US" dirty="0">
                <a:latin typeface="Arial (Body)"/>
              </a:rPr>
              <a:t> </a:t>
            </a:r>
            <a:r>
              <a:rPr lang="en-US" dirty="0" err="1">
                <a:latin typeface="Arial (Body)"/>
              </a:rPr>
              <a:t>thử</a:t>
            </a:r>
            <a:r>
              <a:rPr lang="en-US" dirty="0">
                <a:latin typeface="Arial (Body)"/>
              </a:rPr>
              <a:t> </a:t>
            </a:r>
            <a:r>
              <a:rPr lang="en-US" dirty="0" err="1">
                <a:latin typeface="Arial (Body)"/>
              </a:rPr>
              <a:t>tích</a:t>
            </a:r>
            <a:r>
              <a:rPr lang="en-US" dirty="0">
                <a:latin typeface="Arial (Body)"/>
              </a:rPr>
              <a:t> </a:t>
            </a:r>
            <a:r>
              <a:rPr lang="en-US" dirty="0" err="1">
                <a:latin typeface="Arial (Body)"/>
              </a:rPr>
              <a:t>hợp</a:t>
            </a:r>
            <a:r>
              <a:rPr lang="en-US" dirty="0">
                <a:latin typeface="Arial (Body)"/>
              </a:rPr>
              <a:t> </a:t>
            </a:r>
            <a:r>
              <a:rPr lang="en-US" dirty="0" err="1">
                <a:latin typeface="Arial (Body)"/>
              </a:rPr>
              <a:t>và</a:t>
            </a:r>
            <a:r>
              <a:rPr lang="en-US" dirty="0">
                <a:latin typeface="Arial (Body)"/>
              </a:rPr>
              <a:t> </a:t>
            </a:r>
            <a:r>
              <a:rPr lang="en-US" dirty="0" err="1">
                <a:latin typeface="Arial (Body)"/>
              </a:rPr>
              <a:t>tự</a:t>
            </a:r>
            <a:r>
              <a:rPr lang="en-US" dirty="0">
                <a:latin typeface="Arial (Body)"/>
              </a:rPr>
              <a:t> </a:t>
            </a:r>
            <a:r>
              <a:rPr lang="en-US" dirty="0" err="1" smtClean="0">
                <a:latin typeface="Arial (Body)"/>
              </a:rPr>
              <a:t>động</a:t>
            </a:r>
            <a:r>
              <a:rPr lang="en-US" dirty="0" smtClean="0">
                <a:latin typeface="Arial (Body)"/>
              </a:rPr>
              <a:t> </a:t>
            </a:r>
            <a:r>
              <a:rPr lang="en-US" dirty="0" err="1" smtClean="0">
                <a:latin typeface="Arial (Body)"/>
              </a:rPr>
              <a:t>hệ</a:t>
            </a:r>
            <a:r>
              <a:rPr lang="en-US" dirty="0" smtClean="0">
                <a:latin typeface="Arial (Body)"/>
              </a:rPr>
              <a:t> </a:t>
            </a:r>
            <a:r>
              <a:rPr lang="en-US" dirty="0" err="1" smtClean="0">
                <a:latin typeface="Arial (Body)"/>
              </a:rPr>
              <a:t>thống</a:t>
            </a:r>
            <a:r>
              <a:rPr lang="en-US" dirty="0" smtClean="0">
                <a:latin typeface="Arial (Body)"/>
              </a:rPr>
              <a:t> </a:t>
            </a:r>
            <a:r>
              <a:rPr lang="en-US" dirty="0" err="1" smtClean="0">
                <a:latin typeface="Arial (Body)"/>
              </a:rPr>
              <a:t>MuleESB</a:t>
            </a:r>
            <a:endParaRPr lang="en-US" dirty="0" smtClean="0">
              <a:latin typeface="Arial (Body)"/>
            </a:endParaRPr>
          </a:p>
          <a:p>
            <a:pPr lvl="1"/>
            <a:r>
              <a:rPr lang="en-US" dirty="0" err="1" smtClean="0">
                <a:latin typeface="Arial (Body)"/>
              </a:rPr>
              <a:t>Giảm</a:t>
            </a:r>
            <a:r>
              <a:rPr lang="en-US" dirty="0" smtClean="0">
                <a:latin typeface="Arial (Body)"/>
              </a:rPr>
              <a:t> </a:t>
            </a:r>
            <a:r>
              <a:rPr lang="en-US" dirty="0" err="1" smtClean="0">
                <a:latin typeface="Arial (Body)"/>
              </a:rPr>
              <a:t>thiểu</a:t>
            </a:r>
            <a:r>
              <a:rPr lang="en-US" dirty="0" smtClean="0">
                <a:latin typeface="Arial (Body)"/>
              </a:rPr>
              <a:t> </a:t>
            </a:r>
            <a:r>
              <a:rPr lang="en-US" dirty="0" err="1" smtClean="0">
                <a:latin typeface="Arial (Body)"/>
              </a:rPr>
              <a:t>được</a:t>
            </a:r>
            <a:r>
              <a:rPr lang="en-US" dirty="0" smtClean="0">
                <a:latin typeface="Arial (Body)"/>
              </a:rPr>
              <a:t> </a:t>
            </a:r>
            <a:r>
              <a:rPr lang="en-US" dirty="0" err="1" smtClean="0">
                <a:latin typeface="Arial (Body)"/>
              </a:rPr>
              <a:t>thời</a:t>
            </a:r>
            <a:r>
              <a:rPr lang="en-US" dirty="0" smtClean="0">
                <a:latin typeface="Arial (Body)"/>
              </a:rPr>
              <a:t> </a:t>
            </a:r>
            <a:r>
              <a:rPr lang="en-US" dirty="0" err="1" smtClean="0">
                <a:latin typeface="Arial (Body)"/>
              </a:rPr>
              <a:t>gian</a:t>
            </a:r>
            <a:r>
              <a:rPr lang="en-US" dirty="0" smtClean="0">
                <a:latin typeface="Arial (Body)"/>
              </a:rPr>
              <a:t> </a:t>
            </a:r>
            <a:r>
              <a:rPr lang="en-US" dirty="0" err="1" smtClean="0">
                <a:latin typeface="Arial (Body)"/>
              </a:rPr>
              <a:t>phát</a:t>
            </a:r>
            <a:r>
              <a:rPr lang="en-US" dirty="0" smtClean="0">
                <a:latin typeface="Arial (Body)"/>
              </a:rPr>
              <a:t> </a:t>
            </a:r>
            <a:r>
              <a:rPr lang="en-US" dirty="0" err="1" smtClean="0">
                <a:latin typeface="Arial (Body)"/>
              </a:rPr>
              <a:t>triển</a:t>
            </a:r>
            <a:r>
              <a:rPr lang="en-US" dirty="0" smtClean="0">
                <a:latin typeface="Arial (Body)"/>
              </a:rPr>
              <a:t> </a:t>
            </a:r>
            <a:r>
              <a:rPr lang="en-US" dirty="0" err="1" smtClean="0">
                <a:latin typeface="Arial (Body)"/>
              </a:rPr>
              <a:t>ứng</a:t>
            </a:r>
            <a:r>
              <a:rPr lang="en-US" dirty="0" smtClean="0">
                <a:latin typeface="Arial (Body)"/>
              </a:rPr>
              <a:t> </a:t>
            </a:r>
            <a:r>
              <a:rPr lang="en-US" dirty="0" err="1" smtClean="0">
                <a:latin typeface="Arial (Body)"/>
              </a:rPr>
              <a:t>dụng</a:t>
            </a:r>
            <a:endParaRPr lang="en-US" dirty="0" smtClean="0">
              <a:latin typeface="Arial (Body)"/>
            </a:endParaRPr>
          </a:p>
          <a:p>
            <a:pPr lvl="1"/>
            <a:r>
              <a:rPr lang="en-US" dirty="0" err="1" smtClean="0">
                <a:latin typeface="Arial (Body)"/>
              </a:rPr>
              <a:t>Đảm</a:t>
            </a:r>
            <a:r>
              <a:rPr lang="en-US" dirty="0" smtClean="0">
                <a:latin typeface="Arial (Body)"/>
              </a:rPr>
              <a:t> </a:t>
            </a:r>
            <a:r>
              <a:rPr lang="en-US" dirty="0" err="1">
                <a:latin typeface="Arial (Body)"/>
              </a:rPr>
              <a:t>bảo</a:t>
            </a:r>
            <a:r>
              <a:rPr lang="en-US" dirty="0">
                <a:latin typeface="Arial (Body)"/>
              </a:rPr>
              <a:t> </a:t>
            </a:r>
            <a:r>
              <a:rPr lang="en-US" dirty="0" err="1">
                <a:latin typeface="Arial (Body)"/>
              </a:rPr>
              <a:t>không</a:t>
            </a:r>
            <a:r>
              <a:rPr lang="en-US" dirty="0">
                <a:latin typeface="Arial (Body)"/>
              </a:rPr>
              <a:t> </a:t>
            </a:r>
            <a:r>
              <a:rPr lang="en-US" dirty="0" err="1">
                <a:latin typeface="Arial (Body)"/>
              </a:rPr>
              <a:t>xảy</a:t>
            </a:r>
            <a:r>
              <a:rPr lang="en-US" dirty="0">
                <a:latin typeface="Arial (Body)"/>
              </a:rPr>
              <a:t> </a:t>
            </a:r>
            <a:r>
              <a:rPr lang="en-US" dirty="0" err="1">
                <a:latin typeface="Arial (Body)"/>
              </a:rPr>
              <a:t>ra</a:t>
            </a:r>
            <a:r>
              <a:rPr lang="en-US" dirty="0">
                <a:latin typeface="Arial (Body)"/>
              </a:rPr>
              <a:t> </a:t>
            </a:r>
            <a:r>
              <a:rPr lang="en-US" dirty="0" err="1">
                <a:latin typeface="Arial (Body)"/>
              </a:rPr>
              <a:t>lỗi</a:t>
            </a:r>
            <a:r>
              <a:rPr lang="en-US" dirty="0">
                <a:latin typeface="Arial (Body)"/>
              </a:rPr>
              <a:t>, </a:t>
            </a:r>
            <a:r>
              <a:rPr lang="en-US" dirty="0" err="1">
                <a:latin typeface="Arial (Body)"/>
              </a:rPr>
              <a:t>thiếu</a:t>
            </a:r>
            <a:r>
              <a:rPr lang="en-US" dirty="0">
                <a:latin typeface="Arial (Body)"/>
              </a:rPr>
              <a:t> </a:t>
            </a:r>
            <a:r>
              <a:rPr lang="en-US" dirty="0" err="1">
                <a:latin typeface="Arial (Body)"/>
              </a:rPr>
              <a:t>sót</a:t>
            </a:r>
            <a:r>
              <a:rPr lang="en-US" dirty="0">
                <a:latin typeface="Arial (Body)"/>
              </a:rPr>
              <a:t> </a:t>
            </a:r>
            <a:r>
              <a:rPr lang="en-US" dirty="0" err="1">
                <a:latin typeface="Arial (Body)"/>
              </a:rPr>
              <a:t>trong</a:t>
            </a:r>
            <a:r>
              <a:rPr lang="en-US" dirty="0">
                <a:latin typeface="Arial (Body)"/>
              </a:rPr>
              <a:t> </a:t>
            </a:r>
            <a:r>
              <a:rPr lang="en-US" dirty="0" err="1">
                <a:latin typeface="Arial (Body)"/>
              </a:rPr>
              <a:t>quá</a:t>
            </a:r>
            <a:r>
              <a:rPr lang="en-US" dirty="0">
                <a:latin typeface="Arial (Body)"/>
              </a:rPr>
              <a:t> </a:t>
            </a:r>
            <a:r>
              <a:rPr lang="en-US" dirty="0" err="1">
                <a:latin typeface="Arial (Body)"/>
              </a:rPr>
              <a:t>trình</a:t>
            </a:r>
            <a:r>
              <a:rPr lang="en-US" dirty="0">
                <a:latin typeface="Arial (Body)"/>
              </a:rPr>
              <a:t> </a:t>
            </a:r>
            <a:r>
              <a:rPr lang="en-US" dirty="0" err="1">
                <a:latin typeface="Arial (Body)"/>
              </a:rPr>
              <a:t>phát</a:t>
            </a:r>
            <a:r>
              <a:rPr lang="en-US" dirty="0">
                <a:latin typeface="Arial (Body)"/>
              </a:rPr>
              <a:t> </a:t>
            </a:r>
            <a:r>
              <a:rPr lang="en-US" dirty="0" err="1">
                <a:latin typeface="Arial (Body)"/>
              </a:rPr>
              <a:t>triển</a:t>
            </a:r>
            <a:r>
              <a:rPr lang="en-US" dirty="0">
                <a:latin typeface="Arial (Body)"/>
              </a:rPr>
              <a:t> </a:t>
            </a:r>
            <a:r>
              <a:rPr lang="en-US" dirty="0" err="1">
                <a:latin typeface="Arial (Body)"/>
              </a:rPr>
              <a:t>ứng</a:t>
            </a:r>
            <a:r>
              <a:rPr lang="en-US" dirty="0">
                <a:latin typeface="Arial (Body)"/>
              </a:rPr>
              <a:t> </a:t>
            </a:r>
            <a:r>
              <a:rPr lang="en-US" dirty="0" err="1">
                <a:latin typeface="Arial (Body)"/>
              </a:rPr>
              <a:t>dụng</a:t>
            </a:r>
            <a:r>
              <a:rPr lang="en-US" dirty="0">
                <a:latin typeface="Arial (Body)"/>
              </a:rPr>
              <a:t>.</a:t>
            </a:r>
            <a:endParaRPr lang="en-US" dirty="0">
              <a:latin typeface="Arial (Body)"/>
              <a:ea typeface="Calibri" charset="0"/>
              <a:cs typeface="Calibri" charset="0"/>
            </a:endParaRPr>
          </a:p>
          <a:p>
            <a:r>
              <a:rPr lang="en-US" dirty="0" err="1">
                <a:latin typeface="Arial (Body)"/>
              </a:rPr>
              <a:t>Định</a:t>
            </a:r>
            <a:r>
              <a:rPr lang="en-US" dirty="0">
                <a:latin typeface="Arial (Body)"/>
              </a:rPr>
              <a:t> </a:t>
            </a:r>
            <a:r>
              <a:rPr lang="en-US" dirty="0" err="1">
                <a:latin typeface="Arial (Body)"/>
              </a:rPr>
              <a:t>hướng</a:t>
            </a:r>
            <a:r>
              <a:rPr lang="en-US" dirty="0">
                <a:latin typeface="Arial (Body)"/>
              </a:rPr>
              <a:t> </a:t>
            </a:r>
            <a:r>
              <a:rPr lang="en-US" dirty="0" err="1">
                <a:latin typeface="Arial (Body)"/>
              </a:rPr>
              <a:t>phát</a:t>
            </a:r>
            <a:r>
              <a:rPr lang="en-US" dirty="0">
                <a:latin typeface="Arial (Body)"/>
              </a:rPr>
              <a:t> </a:t>
            </a:r>
            <a:r>
              <a:rPr lang="en-US" dirty="0" err="1">
                <a:latin typeface="Arial (Body)"/>
              </a:rPr>
              <a:t>triển</a:t>
            </a:r>
            <a:r>
              <a:rPr lang="en-US" dirty="0">
                <a:latin typeface="Arial (Body)"/>
              </a:rPr>
              <a:t> </a:t>
            </a:r>
            <a:r>
              <a:rPr lang="en-US" dirty="0" err="1">
                <a:latin typeface="Arial (Body)"/>
              </a:rPr>
              <a:t>tiếp</a:t>
            </a:r>
            <a:endParaRPr lang="en-US" dirty="0">
              <a:latin typeface="Arial (Body)"/>
            </a:endParaRPr>
          </a:p>
          <a:p>
            <a:pPr lvl="1"/>
            <a:r>
              <a:rPr lang="en-US" dirty="0" err="1">
                <a:latin typeface="Arial (Body)"/>
              </a:rPr>
              <a:t>Xây</a:t>
            </a:r>
            <a:r>
              <a:rPr lang="en-US" dirty="0">
                <a:latin typeface="Arial (Body)"/>
              </a:rPr>
              <a:t> </a:t>
            </a:r>
            <a:r>
              <a:rPr lang="en-US" dirty="0" err="1">
                <a:latin typeface="Arial (Body)"/>
              </a:rPr>
              <a:t>dựng</a:t>
            </a:r>
            <a:r>
              <a:rPr lang="en-US" dirty="0">
                <a:latin typeface="Arial (Body)"/>
              </a:rPr>
              <a:t> </a:t>
            </a:r>
            <a:r>
              <a:rPr lang="en-US" dirty="0" err="1">
                <a:latin typeface="Arial (Body)"/>
              </a:rPr>
              <a:t>bộ</a:t>
            </a:r>
            <a:r>
              <a:rPr lang="en-US" dirty="0">
                <a:latin typeface="Arial (Body)"/>
              </a:rPr>
              <a:t> </a:t>
            </a:r>
            <a:r>
              <a:rPr lang="en-US" dirty="0" err="1">
                <a:latin typeface="Arial (Body)"/>
              </a:rPr>
              <a:t>mã</a:t>
            </a:r>
            <a:r>
              <a:rPr lang="en-US" dirty="0">
                <a:latin typeface="Arial (Body)"/>
              </a:rPr>
              <a:t> </a:t>
            </a:r>
            <a:r>
              <a:rPr lang="en-US" dirty="0" err="1">
                <a:latin typeface="Arial (Body)"/>
              </a:rPr>
              <a:t>nguồn</a:t>
            </a:r>
            <a:r>
              <a:rPr lang="en-US" dirty="0">
                <a:latin typeface="Arial (Body)"/>
              </a:rPr>
              <a:t> </a:t>
            </a:r>
            <a:r>
              <a:rPr lang="en-US" dirty="0" err="1">
                <a:latin typeface="Arial (Body)"/>
              </a:rPr>
              <a:t>theo</a:t>
            </a:r>
            <a:r>
              <a:rPr lang="en-US" dirty="0">
                <a:latin typeface="Arial (Body)"/>
              </a:rPr>
              <a:t> </a:t>
            </a:r>
            <a:r>
              <a:rPr lang="en-US" dirty="0" err="1">
                <a:latin typeface="Arial (Body)"/>
              </a:rPr>
              <a:t>thiết</a:t>
            </a:r>
            <a:r>
              <a:rPr lang="en-US" dirty="0">
                <a:latin typeface="Arial (Body)"/>
              </a:rPr>
              <a:t> </a:t>
            </a:r>
            <a:r>
              <a:rPr lang="en-US" dirty="0" err="1">
                <a:latin typeface="Arial (Body)"/>
              </a:rPr>
              <a:t>kế</a:t>
            </a:r>
            <a:endParaRPr lang="en-US" dirty="0">
              <a:latin typeface="Arial (Body)"/>
            </a:endParaRPr>
          </a:p>
          <a:p>
            <a:pPr lvl="1"/>
            <a:r>
              <a:rPr lang="en-US" dirty="0" err="1">
                <a:latin typeface="Arial (Body)"/>
              </a:rPr>
              <a:t>Tích</a:t>
            </a:r>
            <a:r>
              <a:rPr lang="en-US" dirty="0">
                <a:latin typeface="Arial (Body)"/>
              </a:rPr>
              <a:t> </a:t>
            </a:r>
            <a:r>
              <a:rPr lang="en-US" dirty="0" err="1">
                <a:latin typeface="Arial (Body)"/>
              </a:rPr>
              <a:t>hợp</a:t>
            </a:r>
            <a:r>
              <a:rPr lang="en-US" dirty="0">
                <a:latin typeface="Arial (Body)"/>
              </a:rPr>
              <a:t> </a:t>
            </a:r>
            <a:r>
              <a:rPr lang="en-US" dirty="0" err="1">
                <a:latin typeface="Arial (Body)"/>
              </a:rPr>
              <a:t>thành</a:t>
            </a:r>
            <a:r>
              <a:rPr lang="en-US" dirty="0">
                <a:latin typeface="Arial (Body)"/>
              </a:rPr>
              <a:t> plugin </a:t>
            </a:r>
            <a:r>
              <a:rPr lang="en-US" dirty="0" err="1">
                <a:latin typeface="Arial (Body)"/>
              </a:rPr>
              <a:t>trên</a:t>
            </a:r>
            <a:r>
              <a:rPr lang="en-US" dirty="0">
                <a:latin typeface="Arial (Body)"/>
              </a:rPr>
              <a:t> </a:t>
            </a:r>
            <a:r>
              <a:rPr lang="en-US" dirty="0" smtClean="0">
                <a:latin typeface="Arial (Body)"/>
              </a:rPr>
              <a:t>IDE</a:t>
            </a:r>
          </a:p>
          <a:p>
            <a:pPr lvl="1"/>
            <a:r>
              <a:rPr lang="en-US" dirty="0" err="1" smtClean="0">
                <a:latin typeface="Arial (Body)"/>
              </a:rPr>
              <a:t>Hỗ</a:t>
            </a:r>
            <a:r>
              <a:rPr lang="en-US" dirty="0" smtClean="0">
                <a:latin typeface="Arial (Body)"/>
              </a:rPr>
              <a:t> </a:t>
            </a:r>
            <a:r>
              <a:rPr lang="en-US" dirty="0" err="1" smtClean="0">
                <a:latin typeface="Arial (Body)"/>
              </a:rPr>
              <a:t>trợ</a:t>
            </a:r>
            <a:r>
              <a:rPr lang="en-US" dirty="0" smtClean="0">
                <a:latin typeface="Arial (Body)"/>
              </a:rPr>
              <a:t> </a:t>
            </a:r>
            <a:r>
              <a:rPr lang="en-US" dirty="0" err="1" smtClean="0">
                <a:latin typeface="Arial (Body)"/>
              </a:rPr>
              <a:t>kiểm</a:t>
            </a:r>
            <a:r>
              <a:rPr lang="en-US" dirty="0" smtClean="0">
                <a:latin typeface="Arial (Body)"/>
              </a:rPr>
              <a:t> </a:t>
            </a:r>
            <a:r>
              <a:rPr lang="en-US" dirty="0" err="1" smtClean="0">
                <a:latin typeface="Arial (Body)"/>
              </a:rPr>
              <a:t>thử</a:t>
            </a:r>
            <a:r>
              <a:rPr lang="en-US" dirty="0" smtClean="0">
                <a:latin typeface="Arial (Body)"/>
              </a:rPr>
              <a:t> phi </a:t>
            </a:r>
            <a:r>
              <a:rPr lang="en-US" dirty="0" err="1" smtClean="0">
                <a:latin typeface="Arial (Body)"/>
              </a:rPr>
              <a:t>chức</a:t>
            </a:r>
            <a:r>
              <a:rPr lang="en-US" dirty="0" smtClean="0">
                <a:latin typeface="Arial (Body)"/>
              </a:rPr>
              <a:t> </a:t>
            </a:r>
            <a:r>
              <a:rPr lang="en-US" dirty="0" err="1" smtClean="0">
                <a:latin typeface="Arial (Body)"/>
              </a:rPr>
              <a:t>năng</a:t>
            </a:r>
            <a:r>
              <a:rPr lang="en-US" dirty="0" smtClean="0">
                <a:latin typeface="Arial (Body)"/>
              </a:rPr>
              <a:t>: </a:t>
            </a:r>
            <a:r>
              <a:rPr lang="en-US" dirty="0" err="1" smtClean="0">
                <a:latin typeface="Arial (Body)"/>
              </a:rPr>
              <a:t>bảo</a:t>
            </a:r>
            <a:r>
              <a:rPr lang="en-US" dirty="0" smtClean="0">
                <a:latin typeface="Arial (Body)"/>
              </a:rPr>
              <a:t> </a:t>
            </a:r>
            <a:r>
              <a:rPr lang="en-US" dirty="0" err="1" smtClean="0">
                <a:latin typeface="Arial (Body)"/>
              </a:rPr>
              <a:t>mật</a:t>
            </a:r>
            <a:r>
              <a:rPr lang="en-US" dirty="0" smtClean="0">
                <a:latin typeface="Arial (Body)"/>
              </a:rPr>
              <a:t>, </a:t>
            </a:r>
            <a:r>
              <a:rPr lang="en-US" dirty="0" err="1" smtClean="0">
                <a:latin typeface="Arial (Body)"/>
              </a:rPr>
              <a:t>hiệu</a:t>
            </a:r>
            <a:r>
              <a:rPr lang="en-US" dirty="0" smtClean="0">
                <a:latin typeface="Arial (Body)"/>
              </a:rPr>
              <a:t> </a:t>
            </a:r>
            <a:r>
              <a:rPr lang="en-US" dirty="0" err="1" smtClean="0">
                <a:latin typeface="Arial (Body)"/>
              </a:rPr>
              <a:t>năng</a:t>
            </a:r>
            <a:r>
              <a:rPr lang="en-US" dirty="0" smtClean="0">
                <a:latin typeface="Arial (Body)"/>
              </a:rPr>
              <a:t> </a:t>
            </a:r>
            <a:r>
              <a:rPr lang="en-US" dirty="0" err="1" smtClean="0">
                <a:latin typeface="Arial (Body)"/>
              </a:rPr>
              <a:t>hệ</a:t>
            </a:r>
            <a:r>
              <a:rPr lang="en-US" dirty="0" smtClean="0">
                <a:latin typeface="Arial (Body)"/>
              </a:rPr>
              <a:t> </a:t>
            </a:r>
            <a:r>
              <a:rPr lang="en-US" dirty="0" err="1" smtClean="0">
                <a:latin typeface="Arial (Body)"/>
              </a:rPr>
              <a:t>thống</a:t>
            </a:r>
            <a:endParaRPr lang="en-US" dirty="0">
              <a:latin typeface="Arial (Body)"/>
            </a:endParaRPr>
          </a:p>
          <a:p>
            <a:pPr lvl="1"/>
            <a:r>
              <a:rPr lang="en-US" dirty="0" err="1">
                <a:latin typeface="Arial (Body)"/>
              </a:rPr>
              <a:t>Hỗ</a:t>
            </a:r>
            <a:r>
              <a:rPr lang="en-US" dirty="0">
                <a:latin typeface="Arial (Body)"/>
              </a:rPr>
              <a:t> </a:t>
            </a:r>
            <a:r>
              <a:rPr lang="en-US" dirty="0" err="1">
                <a:latin typeface="Arial (Body)"/>
              </a:rPr>
              <a:t>trợ</a:t>
            </a:r>
            <a:r>
              <a:rPr lang="en-US" dirty="0">
                <a:latin typeface="Arial (Body)"/>
              </a:rPr>
              <a:t> </a:t>
            </a:r>
            <a:r>
              <a:rPr lang="en-US" dirty="0" err="1">
                <a:latin typeface="Arial (Body)"/>
              </a:rPr>
              <a:t>kiểm</a:t>
            </a:r>
            <a:r>
              <a:rPr lang="en-US" dirty="0">
                <a:latin typeface="Arial (Body)"/>
              </a:rPr>
              <a:t> </a:t>
            </a:r>
            <a:r>
              <a:rPr lang="en-US" dirty="0" err="1">
                <a:latin typeface="Arial (Body)"/>
              </a:rPr>
              <a:t>thử</a:t>
            </a:r>
            <a:r>
              <a:rPr lang="en-US" dirty="0">
                <a:latin typeface="Arial (Body)"/>
              </a:rPr>
              <a:t> </a:t>
            </a:r>
            <a:r>
              <a:rPr lang="en-US" dirty="0" err="1">
                <a:latin typeface="Arial (Body)"/>
              </a:rPr>
              <a:t>các</a:t>
            </a:r>
            <a:r>
              <a:rPr lang="en-US" dirty="0">
                <a:latin typeface="Arial (Body)"/>
              </a:rPr>
              <a:t> </a:t>
            </a:r>
            <a:r>
              <a:rPr lang="en-US" dirty="0" err="1">
                <a:latin typeface="Arial (Body)"/>
              </a:rPr>
              <a:t>hệ</a:t>
            </a:r>
            <a:r>
              <a:rPr lang="en-US" dirty="0">
                <a:latin typeface="Arial (Body)"/>
              </a:rPr>
              <a:t> </a:t>
            </a:r>
            <a:r>
              <a:rPr lang="en-US" dirty="0" err="1">
                <a:latin typeface="Arial (Body)"/>
              </a:rPr>
              <a:t>thống</a:t>
            </a:r>
            <a:r>
              <a:rPr lang="en-US" dirty="0">
                <a:latin typeface="Arial (Body)"/>
              </a:rPr>
              <a:t> ESB </a:t>
            </a:r>
            <a:r>
              <a:rPr lang="en-US" dirty="0" err="1" smtClean="0">
                <a:latin typeface="Arial (Body)"/>
              </a:rPr>
              <a:t>trên</a:t>
            </a:r>
            <a:r>
              <a:rPr lang="en-US" dirty="0" smtClean="0">
                <a:latin typeface="Arial (Body)"/>
              </a:rPr>
              <a:t> </a:t>
            </a:r>
            <a:r>
              <a:rPr lang="en-US" dirty="0" err="1">
                <a:latin typeface="Arial (Body)"/>
              </a:rPr>
              <a:t>các</a:t>
            </a:r>
            <a:r>
              <a:rPr lang="en-US" dirty="0">
                <a:latin typeface="Arial (Body)"/>
              </a:rPr>
              <a:t> </a:t>
            </a:r>
            <a:r>
              <a:rPr lang="en-US" dirty="0" err="1">
                <a:latin typeface="Arial (Body)"/>
              </a:rPr>
              <a:t>nền</a:t>
            </a:r>
            <a:r>
              <a:rPr lang="en-US" dirty="0">
                <a:latin typeface="Arial (Body)"/>
              </a:rPr>
              <a:t> </a:t>
            </a:r>
            <a:r>
              <a:rPr lang="en-US" dirty="0" err="1">
                <a:latin typeface="Arial (Body)"/>
              </a:rPr>
              <a:t>tảng</a:t>
            </a:r>
            <a:r>
              <a:rPr lang="en-US" dirty="0">
                <a:latin typeface="Arial (Body)"/>
              </a:rPr>
              <a:t> </a:t>
            </a:r>
            <a:r>
              <a:rPr lang="en-US" dirty="0" err="1">
                <a:latin typeface="Arial (Body)"/>
              </a:rPr>
              <a:t>khác</a:t>
            </a:r>
            <a:r>
              <a:rPr lang="en-US" dirty="0">
                <a:latin typeface="Arial (Body)"/>
              </a:rPr>
              <a:t> </a:t>
            </a:r>
            <a:r>
              <a:rPr lang="en-US" dirty="0" err="1">
                <a:latin typeface="Arial (Body)"/>
              </a:rPr>
              <a:t>như</a:t>
            </a:r>
            <a:r>
              <a:rPr lang="en-US" dirty="0">
                <a:latin typeface="Arial (Body)"/>
              </a:rPr>
              <a:t>: </a:t>
            </a:r>
            <a:r>
              <a:rPr lang="en-US" dirty="0" err="1">
                <a:latin typeface="Arial (Body)"/>
              </a:rPr>
              <a:t>ServiceMix</a:t>
            </a:r>
            <a:r>
              <a:rPr lang="en-US" dirty="0">
                <a:latin typeface="Arial (Body)"/>
              </a:rPr>
              <a:t>, </a:t>
            </a:r>
            <a:r>
              <a:rPr lang="en-US" dirty="0" err="1">
                <a:latin typeface="Arial (Body)"/>
              </a:rPr>
              <a:t>JbossESB</a:t>
            </a:r>
            <a:r>
              <a:rPr lang="en-US" dirty="0">
                <a:latin typeface="Arial (Body)"/>
              </a:rPr>
              <a:t>...</a:t>
            </a:r>
            <a:endParaRPr lang="en-US" dirty="0">
              <a:latin typeface="Arial (Body)"/>
              <a:ea typeface="Calibri" charset="0"/>
              <a:cs typeface="Calibri" charset="0"/>
            </a:endParaRPr>
          </a:p>
          <a:p>
            <a:pPr lvl="1"/>
            <a:endParaRPr lang="en-US" dirty="0">
              <a:latin typeface="Arial (Body)"/>
              <a:ea typeface="Calibri" charset="0"/>
              <a:cs typeface="Calibri"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6489279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Headings)"/>
                <a:ea typeface="Calibri" charset="0"/>
                <a:cs typeface="Calibri" charset="0"/>
              </a:rPr>
              <a:t>5. </a:t>
            </a:r>
            <a:r>
              <a:rPr lang="en-US" dirty="0" err="1" smtClean="0">
                <a:latin typeface="Arial (Headings)"/>
                <a:ea typeface="Calibri" charset="0"/>
                <a:cs typeface="Calibri" charset="0"/>
              </a:rPr>
              <a:t>Tài</a:t>
            </a:r>
            <a:r>
              <a:rPr lang="en-US" dirty="0" smtClean="0">
                <a:latin typeface="Arial (Headings)"/>
                <a:ea typeface="Calibri" charset="0"/>
                <a:cs typeface="Calibri" charset="0"/>
              </a:rPr>
              <a:t> </a:t>
            </a:r>
            <a:r>
              <a:rPr lang="en-US" dirty="0" err="1" smtClean="0">
                <a:latin typeface="Arial (Headings)"/>
                <a:ea typeface="Calibri" charset="0"/>
                <a:cs typeface="Calibri" charset="0"/>
              </a:rPr>
              <a:t>liệu</a:t>
            </a:r>
            <a:r>
              <a:rPr lang="en-US" dirty="0" smtClean="0">
                <a:latin typeface="Arial (Headings)"/>
                <a:ea typeface="Calibri" charset="0"/>
                <a:cs typeface="Calibri" charset="0"/>
              </a:rPr>
              <a:t> </a:t>
            </a:r>
            <a:r>
              <a:rPr lang="en-US" dirty="0" err="1" smtClean="0">
                <a:latin typeface="Arial (Headings)"/>
                <a:ea typeface="Calibri" charset="0"/>
                <a:cs typeface="Calibri" charset="0"/>
              </a:rPr>
              <a:t>tham</a:t>
            </a:r>
            <a:r>
              <a:rPr lang="en-US" dirty="0" smtClean="0">
                <a:latin typeface="Arial (Headings)"/>
                <a:ea typeface="Calibri" charset="0"/>
                <a:cs typeface="Calibri" charset="0"/>
              </a:rPr>
              <a:t> </a:t>
            </a:r>
            <a:r>
              <a:rPr lang="en-US" dirty="0" err="1" smtClean="0">
                <a:latin typeface="Arial (Headings)"/>
                <a:ea typeface="Calibri" charset="0"/>
                <a:cs typeface="Calibri" charset="0"/>
              </a:rPr>
              <a:t>khảo</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pPr lvl="0" fontAlgn="base"/>
            <a:r>
              <a:rPr lang="en-US" dirty="0">
                <a:latin typeface="Arial (Body)"/>
              </a:rPr>
              <a:t>Mule project. </a:t>
            </a:r>
            <a:r>
              <a:rPr lang="en-US" u="sng" dirty="0">
                <a:latin typeface="Arial (Body)"/>
                <a:hlinkClick r:id="rId2"/>
              </a:rPr>
              <a:t>https://www.mulesoft.com/</a:t>
            </a:r>
            <a:r>
              <a:rPr lang="en-US" dirty="0">
                <a:latin typeface="Arial (Body)"/>
              </a:rPr>
              <a:t> </a:t>
            </a:r>
          </a:p>
          <a:p>
            <a:pPr lvl="0" fontAlgn="base"/>
            <a:r>
              <a:rPr lang="en-US" dirty="0">
                <a:latin typeface="Arial (Body)"/>
              </a:rPr>
              <a:t>Jenkins, </a:t>
            </a:r>
            <a:r>
              <a:rPr lang="en-US" u="sng" dirty="0">
                <a:latin typeface="Arial (Body)"/>
                <a:hlinkClick r:id="rId3"/>
              </a:rPr>
              <a:t>https://jenkins.io</a:t>
            </a:r>
            <a:r>
              <a:rPr lang="en-US" u="sng" dirty="0" smtClean="0">
                <a:latin typeface="Arial (Body)"/>
                <a:hlinkClick r:id="rId3"/>
              </a:rPr>
              <a:t>/</a:t>
            </a:r>
            <a:r>
              <a:rPr lang="en-US" dirty="0" smtClean="0">
                <a:latin typeface="Arial (Body)"/>
              </a:rPr>
              <a:t> </a:t>
            </a:r>
            <a:endParaRPr lang="en-US" dirty="0" smtClean="0">
              <a:latin typeface="Arial (Body)"/>
            </a:endParaRPr>
          </a:p>
          <a:p>
            <a:pPr lvl="0" fontAlgn="base"/>
            <a:r>
              <a:rPr lang="en-US" dirty="0" smtClean="0">
                <a:latin typeface="Arial (Body)"/>
              </a:rPr>
              <a:t>Maven</a:t>
            </a:r>
            <a:r>
              <a:rPr lang="en-US" dirty="0">
                <a:latin typeface="Arial (Body)"/>
              </a:rPr>
              <a:t>, </a:t>
            </a:r>
            <a:r>
              <a:rPr lang="en-US" u="sng" dirty="0">
                <a:latin typeface="Arial (Body)"/>
                <a:hlinkClick r:id="rId4"/>
              </a:rPr>
              <a:t>https://maven.apache.org/</a:t>
            </a:r>
            <a:r>
              <a:rPr lang="en-US" dirty="0">
                <a:latin typeface="Arial (Body)"/>
              </a:rPr>
              <a:t> </a:t>
            </a:r>
            <a:endParaRPr lang="en-US" dirty="0" smtClean="0">
              <a:latin typeface="Arial (Body)"/>
            </a:endParaRPr>
          </a:p>
          <a:p>
            <a:pPr lvl="0" fontAlgn="base"/>
            <a:r>
              <a:rPr lang="en-US" dirty="0" err="1">
                <a:latin typeface="Arial (Body)"/>
              </a:rPr>
              <a:t>JUnit</a:t>
            </a:r>
            <a:r>
              <a:rPr lang="en-US" dirty="0">
                <a:latin typeface="Arial (Body)"/>
              </a:rPr>
              <a:t>, </a:t>
            </a:r>
            <a:r>
              <a:rPr lang="en-US" dirty="0">
                <a:latin typeface="Arial (Body)"/>
                <a:hlinkClick r:id="rId5"/>
              </a:rPr>
              <a:t>https://</a:t>
            </a:r>
            <a:r>
              <a:rPr lang="en-US" dirty="0" smtClean="0">
                <a:latin typeface="Arial (Body)"/>
                <a:hlinkClick r:id="rId5"/>
              </a:rPr>
              <a:t>junit.org/</a:t>
            </a:r>
            <a:r>
              <a:rPr lang="en-US" dirty="0" smtClean="0">
                <a:latin typeface="Arial (Body)"/>
              </a:rPr>
              <a:t> </a:t>
            </a:r>
            <a:endParaRPr lang="en-US" dirty="0" smtClean="0">
              <a:latin typeface="Arial (Body)"/>
            </a:endParaRPr>
          </a:p>
          <a:p>
            <a:pPr lvl="0" fontAlgn="base"/>
            <a:r>
              <a:rPr lang="en-US" dirty="0" err="1" smtClean="0">
                <a:latin typeface="Arial (Body)"/>
              </a:rPr>
              <a:t>Github</a:t>
            </a:r>
            <a:r>
              <a:rPr lang="en-US" dirty="0">
                <a:latin typeface="Arial (Body)"/>
              </a:rPr>
              <a:t>, </a:t>
            </a:r>
            <a:r>
              <a:rPr lang="en-US" dirty="0">
                <a:latin typeface="Arial (Body)"/>
                <a:hlinkClick r:id="rId6"/>
              </a:rPr>
              <a:t>https://github.com</a:t>
            </a:r>
            <a:r>
              <a:rPr lang="en-US" dirty="0" smtClean="0">
                <a:latin typeface="Arial (Body)"/>
                <a:hlinkClick r:id="rId6"/>
              </a:rPr>
              <a:t>/</a:t>
            </a:r>
            <a:r>
              <a:rPr lang="en-US" dirty="0" smtClean="0">
                <a:latin typeface="Arial (Body)"/>
              </a:rPr>
              <a:t> </a:t>
            </a:r>
            <a:endParaRPr lang="en-US" dirty="0">
              <a:latin typeface="Arial (Body)"/>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3869517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gn="ctr"/>
            <a:r>
              <a:rPr lang="en-US" sz="7200" dirty="0" smtClean="0">
                <a:latin typeface="Arial (Headings)"/>
                <a:ea typeface="Calibri" charset="0"/>
                <a:cs typeface="Calibri" charset="0"/>
              </a:rPr>
              <a:t>Xin </a:t>
            </a:r>
            <a:r>
              <a:rPr lang="en-US" sz="7200" dirty="0" err="1" smtClean="0">
                <a:latin typeface="Arial (Headings)"/>
                <a:ea typeface="Calibri" charset="0"/>
                <a:cs typeface="Calibri" charset="0"/>
              </a:rPr>
              <a:t>chân</a:t>
            </a:r>
            <a:r>
              <a:rPr lang="en-US" sz="7200" dirty="0" smtClean="0">
                <a:latin typeface="Arial (Headings)"/>
                <a:ea typeface="Calibri" charset="0"/>
                <a:cs typeface="Calibri" charset="0"/>
              </a:rPr>
              <a:t> </a:t>
            </a:r>
            <a:r>
              <a:rPr lang="en-US" sz="7200" dirty="0" err="1" smtClean="0">
                <a:latin typeface="Arial (Headings)"/>
                <a:ea typeface="Calibri" charset="0"/>
                <a:cs typeface="Calibri" charset="0"/>
              </a:rPr>
              <a:t>thành</a:t>
            </a:r>
            <a:r>
              <a:rPr lang="en-US" sz="7200" dirty="0" smtClean="0">
                <a:latin typeface="Arial (Headings)"/>
                <a:ea typeface="Calibri" charset="0"/>
                <a:cs typeface="Calibri" charset="0"/>
              </a:rPr>
              <a:t> </a:t>
            </a:r>
            <a:r>
              <a:rPr lang="en-US" sz="7200" dirty="0" err="1" smtClean="0">
                <a:latin typeface="Arial (Headings)"/>
                <a:ea typeface="Calibri" charset="0"/>
                <a:cs typeface="Calibri" charset="0"/>
              </a:rPr>
              <a:t>cảm</a:t>
            </a:r>
            <a:r>
              <a:rPr lang="en-US" sz="7200" dirty="0" smtClean="0">
                <a:latin typeface="Arial (Headings)"/>
                <a:ea typeface="Calibri" charset="0"/>
                <a:cs typeface="Calibri" charset="0"/>
              </a:rPr>
              <a:t> </a:t>
            </a:r>
            <a:r>
              <a:rPr lang="en-US" sz="7200" dirty="0" err="1" smtClean="0">
                <a:latin typeface="Arial (Headings)"/>
                <a:ea typeface="Calibri" charset="0"/>
                <a:cs typeface="Calibri" charset="0"/>
              </a:rPr>
              <a:t>ơn</a:t>
            </a:r>
            <a:r>
              <a:rPr lang="en-US" sz="7200" dirty="0" smtClean="0">
                <a:latin typeface="Arial (Headings)"/>
                <a:ea typeface="Calibri" charset="0"/>
                <a:cs typeface="Calibri" charset="0"/>
              </a:rPr>
              <a:t>!</a:t>
            </a:r>
            <a:endParaRPr lang="en-US" sz="4800" dirty="0">
              <a:latin typeface="Arial (Headings)"/>
              <a:ea typeface="Calibri" charset="0"/>
              <a:cs typeface="Calibri" charset="0"/>
            </a:endParaRPr>
          </a:p>
        </p:txBody>
      </p:sp>
      <p:sp>
        <p:nvSpPr>
          <p:cNvPr id="9" name="Slide Number Placeholder 8"/>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11869057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Arial (Headings)"/>
              </a:rPr>
              <a:t>Nội dung</a:t>
            </a:r>
            <a:r>
              <a:rPr lang="en-US" dirty="0">
                <a:latin typeface="Arial (Headings)"/>
              </a:rPr>
              <a:t> </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pPr marL="514350" indent="-514350">
              <a:buFont typeface="+mj-lt"/>
              <a:buAutoNum type="arabicPeriod"/>
            </a:pPr>
            <a:r>
              <a:rPr lang="vi-VN" dirty="0">
                <a:latin typeface="Arial (Body)"/>
              </a:rPr>
              <a:t>Cơ sở lý thuyết và </a:t>
            </a:r>
            <a:r>
              <a:rPr lang="en-US" dirty="0" err="1" smtClean="0">
                <a:latin typeface="Arial (Body)"/>
              </a:rPr>
              <a:t>thực</a:t>
            </a:r>
            <a:r>
              <a:rPr lang="en-US" dirty="0" smtClean="0">
                <a:latin typeface="Arial (Body)"/>
              </a:rPr>
              <a:t> </a:t>
            </a:r>
            <a:r>
              <a:rPr lang="en-US" dirty="0" err="1" smtClean="0">
                <a:latin typeface="Arial (Body)"/>
              </a:rPr>
              <a:t>trạng</a:t>
            </a:r>
            <a:endParaRPr lang="en-US" dirty="0">
              <a:latin typeface="Arial (Body)"/>
            </a:endParaRPr>
          </a:p>
          <a:p>
            <a:pPr marL="514350" indent="-514350">
              <a:buFont typeface="+mj-lt"/>
              <a:buAutoNum type="arabicPeriod"/>
            </a:pPr>
            <a:r>
              <a:rPr lang="en-US" dirty="0" err="1">
                <a:latin typeface="Arial (Headings)"/>
              </a:rPr>
              <a:t>Quy</a:t>
            </a:r>
            <a:r>
              <a:rPr lang="en-US" dirty="0">
                <a:latin typeface="Arial (Headings)"/>
              </a:rPr>
              <a:t> </a:t>
            </a:r>
            <a:r>
              <a:rPr lang="en-US" dirty="0" err="1">
                <a:latin typeface="Arial (Headings)"/>
              </a:rPr>
              <a:t>trình</a:t>
            </a:r>
            <a:r>
              <a:rPr lang="en-US" dirty="0">
                <a:latin typeface="Arial (Headings)"/>
              </a:rPr>
              <a:t> </a:t>
            </a:r>
            <a:r>
              <a:rPr lang="en-US" dirty="0" err="1">
                <a:latin typeface="Arial (Headings)"/>
              </a:rPr>
              <a:t>kiểm</a:t>
            </a:r>
            <a:r>
              <a:rPr lang="en-US" dirty="0">
                <a:latin typeface="Arial (Headings)"/>
              </a:rPr>
              <a:t> </a:t>
            </a:r>
            <a:r>
              <a:rPr lang="en-US" dirty="0" err="1" smtClean="0">
                <a:latin typeface="Arial (Headings)"/>
              </a:rPr>
              <a:t>thử</a:t>
            </a:r>
            <a:endParaRPr lang="en-US" dirty="0">
              <a:latin typeface="Arial (Body)"/>
            </a:endParaRPr>
          </a:p>
          <a:p>
            <a:pPr marL="514350" indent="-514350">
              <a:buFont typeface="+mj-lt"/>
              <a:buAutoNum type="arabicPeriod"/>
            </a:pPr>
            <a:r>
              <a:rPr lang="en-US" dirty="0" err="1" smtClean="0">
                <a:latin typeface="Arial (Body)"/>
              </a:rPr>
              <a:t>Xây</a:t>
            </a:r>
            <a:r>
              <a:rPr lang="en-US" dirty="0" smtClean="0">
                <a:latin typeface="Arial (Body)"/>
              </a:rPr>
              <a:t> </a:t>
            </a:r>
            <a:r>
              <a:rPr lang="en-US" dirty="0" err="1" smtClean="0">
                <a:latin typeface="Arial (Body)"/>
              </a:rPr>
              <a:t>dựng</a:t>
            </a:r>
            <a:r>
              <a:rPr lang="en-US" dirty="0" smtClean="0">
                <a:latin typeface="Arial (Body)"/>
              </a:rPr>
              <a:t> </a:t>
            </a:r>
            <a:r>
              <a:rPr lang="en-US" dirty="0" err="1" smtClean="0">
                <a:latin typeface="Arial (Body)"/>
              </a:rPr>
              <a:t>công</a:t>
            </a:r>
            <a:r>
              <a:rPr lang="en-US" dirty="0" smtClean="0">
                <a:latin typeface="Arial (Body)"/>
              </a:rPr>
              <a:t> </a:t>
            </a:r>
            <a:r>
              <a:rPr lang="en-US" dirty="0" err="1" smtClean="0">
                <a:latin typeface="Arial (Body)"/>
              </a:rPr>
              <a:t>cụ</a:t>
            </a:r>
            <a:endParaRPr lang="en-US" dirty="0">
              <a:latin typeface="Arial (Body)"/>
            </a:endParaRPr>
          </a:p>
          <a:p>
            <a:pPr marL="514350" indent="-514350">
              <a:buFont typeface="+mj-lt"/>
              <a:buAutoNum type="arabicPeriod"/>
            </a:pPr>
            <a:r>
              <a:rPr lang="en-US" dirty="0" err="1" smtClean="0">
                <a:latin typeface="Arial (Body)"/>
              </a:rPr>
              <a:t>Kết</a:t>
            </a:r>
            <a:r>
              <a:rPr lang="en-US" dirty="0" smtClean="0">
                <a:latin typeface="Arial (Body)"/>
              </a:rPr>
              <a:t> </a:t>
            </a:r>
            <a:r>
              <a:rPr lang="en-US" dirty="0" err="1" smtClean="0">
                <a:latin typeface="Arial (Body)"/>
              </a:rPr>
              <a:t>quả</a:t>
            </a:r>
            <a:endParaRPr lang="vi-VN" dirty="0">
              <a:latin typeface="Arial (Body)"/>
            </a:endParaRPr>
          </a:p>
          <a:p>
            <a:pPr marL="514350" indent="-514350">
              <a:buFont typeface="+mj-lt"/>
              <a:buAutoNum type="arabicPeriod"/>
            </a:pPr>
            <a:r>
              <a:rPr lang="vi-VN" dirty="0">
                <a:latin typeface="Arial (Body)"/>
              </a:rPr>
              <a:t>Tài liệu tham khảo</a:t>
            </a:r>
            <a:endParaRPr lang="en-US" dirty="0">
              <a:latin typeface="Arial (Body)"/>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3597964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vi-VN" dirty="0" smtClean="0">
                <a:latin typeface="Arial (Headings)"/>
              </a:rPr>
              <a:t>1. </a:t>
            </a:r>
            <a:r>
              <a:rPr lang="vi-VN" dirty="0">
                <a:latin typeface="Arial (Body)"/>
              </a:rPr>
              <a:t>Cơ sở lý thuyết và </a:t>
            </a:r>
            <a:r>
              <a:rPr lang="en-US" dirty="0" err="1">
                <a:latin typeface="Arial (Body)"/>
              </a:rPr>
              <a:t>thực</a:t>
            </a:r>
            <a:r>
              <a:rPr lang="en-US" dirty="0">
                <a:latin typeface="Arial (Body)"/>
              </a:rPr>
              <a:t> </a:t>
            </a:r>
            <a:r>
              <a:rPr lang="en-US" dirty="0" err="1">
                <a:latin typeface="Arial (Body)"/>
              </a:rPr>
              <a:t>trạng</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r>
              <a:rPr lang="en-US" dirty="0" smtClean="0">
                <a:latin typeface="Arial (Body)"/>
                <a:ea typeface="Arial" charset="0"/>
                <a:cs typeface="Arial" charset="0"/>
              </a:rPr>
              <a:t>Enterprise Service Bus (ESB)</a:t>
            </a:r>
          </a:p>
          <a:p>
            <a:pPr lvl="1"/>
            <a:r>
              <a:rPr lang="en-US" dirty="0" err="1" smtClean="0">
                <a:latin typeface="Arial (Body)"/>
                <a:ea typeface="Arial" charset="0"/>
                <a:cs typeface="Arial" charset="0"/>
              </a:rPr>
              <a:t>Là</a:t>
            </a:r>
            <a:r>
              <a:rPr lang="en-US" dirty="0" smtClean="0">
                <a:latin typeface="Arial (Body)"/>
                <a:ea typeface="Arial" charset="0"/>
                <a:cs typeface="Arial" charset="0"/>
              </a:rPr>
              <a:t> </a:t>
            </a:r>
            <a:r>
              <a:rPr lang="en-US" dirty="0" err="1">
                <a:latin typeface="Arial (Body)"/>
                <a:ea typeface="Arial" charset="0"/>
                <a:cs typeface="Arial" charset="0"/>
              </a:rPr>
              <a:t>một</a:t>
            </a:r>
            <a:r>
              <a:rPr lang="en-US" dirty="0">
                <a:latin typeface="Arial (Body)"/>
                <a:ea typeface="Arial" charset="0"/>
                <a:cs typeface="Arial" charset="0"/>
              </a:rPr>
              <a:t> </a:t>
            </a:r>
            <a:r>
              <a:rPr lang="en-US" dirty="0" err="1">
                <a:latin typeface="Arial (Body)"/>
                <a:ea typeface="Arial" charset="0"/>
                <a:cs typeface="Arial" charset="0"/>
              </a:rPr>
              <a:t>kiến</a:t>
            </a:r>
            <a:r>
              <a:rPr lang="en-US" dirty="0">
                <a:latin typeface="Arial (Body)"/>
                <a:ea typeface="Arial" charset="0"/>
                <a:cs typeface="Arial" charset="0"/>
              </a:rPr>
              <a:t> </a:t>
            </a:r>
            <a:r>
              <a:rPr lang="en-US" dirty="0" err="1">
                <a:latin typeface="Arial (Body)"/>
                <a:ea typeface="Arial" charset="0"/>
                <a:cs typeface="Arial" charset="0"/>
              </a:rPr>
              <a:t>trúc</a:t>
            </a:r>
            <a:r>
              <a:rPr lang="en-US" dirty="0">
                <a:latin typeface="Arial (Body)"/>
                <a:ea typeface="Arial" charset="0"/>
                <a:cs typeface="Arial" charset="0"/>
              </a:rPr>
              <a:t> </a:t>
            </a:r>
            <a:r>
              <a:rPr lang="en-US" dirty="0" err="1">
                <a:latin typeface="Arial (Body)"/>
                <a:ea typeface="Arial" charset="0"/>
                <a:cs typeface="Arial" charset="0"/>
              </a:rPr>
              <a:t>phần</a:t>
            </a:r>
            <a:r>
              <a:rPr lang="en-US" dirty="0">
                <a:latin typeface="Arial (Body)"/>
                <a:ea typeface="Arial" charset="0"/>
                <a:cs typeface="Arial" charset="0"/>
              </a:rPr>
              <a:t> </a:t>
            </a:r>
            <a:r>
              <a:rPr lang="en-US" dirty="0" err="1" smtClean="0">
                <a:latin typeface="Arial (Body)"/>
                <a:ea typeface="Arial" charset="0"/>
                <a:cs typeface="Arial" charset="0"/>
              </a:rPr>
              <a:t>mềm</a:t>
            </a:r>
            <a:endParaRPr lang="en-US" dirty="0" smtClean="0">
              <a:latin typeface="Arial (Body)"/>
              <a:ea typeface="Arial" charset="0"/>
              <a:cs typeface="Arial" charset="0"/>
            </a:endParaRPr>
          </a:p>
          <a:p>
            <a:pPr lvl="1"/>
            <a:r>
              <a:rPr lang="en-US" dirty="0" err="1" smtClean="0">
                <a:latin typeface="Arial (Body)"/>
                <a:ea typeface="Arial" charset="0"/>
                <a:cs typeface="Arial" charset="0"/>
              </a:rPr>
              <a:t>Tích</a:t>
            </a:r>
            <a:r>
              <a:rPr lang="en-US" dirty="0" smtClean="0">
                <a:latin typeface="Arial (Body)"/>
                <a:ea typeface="Arial" charset="0"/>
                <a:cs typeface="Arial" charset="0"/>
              </a:rPr>
              <a:t> </a:t>
            </a:r>
            <a:r>
              <a:rPr lang="en-US" dirty="0" err="1">
                <a:latin typeface="Arial (Body)"/>
                <a:ea typeface="Arial" charset="0"/>
                <a:cs typeface="Arial" charset="0"/>
              </a:rPr>
              <a:t>hợp</a:t>
            </a:r>
            <a:r>
              <a:rPr lang="en-US" dirty="0">
                <a:latin typeface="Arial (Body)"/>
                <a:ea typeface="Arial" charset="0"/>
                <a:cs typeface="Arial" charset="0"/>
              </a:rPr>
              <a:t> </a:t>
            </a:r>
            <a:r>
              <a:rPr lang="en-US" dirty="0" err="1">
                <a:latin typeface="Arial (Body)"/>
                <a:ea typeface="Arial" charset="0"/>
                <a:cs typeface="Arial" charset="0"/>
              </a:rPr>
              <a:t>nhiều</a:t>
            </a:r>
            <a:r>
              <a:rPr lang="en-US" dirty="0">
                <a:latin typeface="Arial (Body)"/>
                <a:ea typeface="Arial" charset="0"/>
                <a:cs typeface="Arial" charset="0"/>
              </a:rPr>
              <a:t> </a:t>
            </a:r>
            <a:r>
              <a:rPr lang="en-US" dirty="0" err="1">
                <a:latin typeface="Arial (Body)"/>
                <a:ea typeface="Arial" charset="0"/>
                <a:cs typeface="Arial" charset="0"/>
              </a:rPr>
              <a:t>ứng</a:t>
            </a:r>
            <a:r>
              <a:rPr lang="en-US" dirty="0">
                <a:latin typeface="Arial (Body)"/>
                <a:ea typeface="Arial" charset="0"/>
                <a:cs typeface="Arial" charset="0"/>
              </a:rPr>
              <a:t> </a:t>
            </a:r>
            <a:r>
              <a:rPr lang="en-US" dirty="0" err="1">
                <a:latin typeface="Arial (Body)"/>
                <a:ea typeface="Arial" charset="0"/>
                <a:cs typeface="Arial" charset="0"/>
              </a:rPr>
              <a:t>dụng</a:t>
            </a:r>
            <a:r>
              <a:rPr lang="en-US" dirty="0">
                <a:latin typeface="Arial (Body)"/>
                <a:ea typeface="Arial" charset="0"/>
                <a:cs typeface="Arial" charset="0"/>
              </a:rPr>
              <a:t> </a:t>
            </a:r>
            <a:r>
              <a:rPr lang="en-US" dirty="0" err="1">
                <a:latin typeface="Arial (Body)"/>
                <a:ea typeface="Arial" charset="0"/>
                <a:cs typeface="Arial" charset="0"/>
              </a:rPr>
              <a:t>khác</a:t>
            </a:r>
            <a:r>
              <a:rPr lang="en-US" dirty="0">
                <a:latin typeface="Arial (Body)"/>
                <a:ea typeface="Arial" charset="0"/>
                <a:cs typeface="Arial" charset="0"/>
              </a:rPr>
              <a:t> </a:t>
            </a:r>
            <a:r>
              <a:rPr lang="en-US" dirty="0" err="1">
                <a:latin typeface="Arial (Body)"/>
                <a:ea typeface="Arial" charset="0"/>
                <a:cs typeface="Arial" charset="0"/>
              </a:rPr>
              <a:t>nhau</a:t>
            </a:r>
            <a:r>
              <a:rPr lang="en-US" dirty="0">
                <a:latin typeface="Arial (Body)"/>
                <a:ea typeface="Arial" charset="0"/>
                <a:cs typeface="Arial" charset="0"/>
              </a:rPr>
              <a:t> (</a:t>
            </a:r>
            <a:r>
              <a:rPr lang="en-US" dirty="0" err="1">
                <a:latin typeface="Arial (Body)"/>
                <a:ea typeface="Arial" charset="0"/>
                <a:cs typeface="Arial" charset="0"/>
              </a:rPr>
              <a:t>về</a:t>
            </a:r>
            <a:r>
              <a:rPr lang="en-US" dirty="0">
                <a:latin typeface="Arial (Body)"/>
                <a:ea typeface="Arial" charset="0"/>
                <a:cs typeface="Arial" charset="0"/>
              </a:rPr>
              <a:t> </a:t>
            </a:r>
            <a:r>
              <a:rPr lang="en-US" dirty="0" err="1">
                <a:latin typeface="Arial (Body)"/>
                <a:ea typeface="Arial" charset="0"/>
                <a:cs typeface="Arial" charset="0"/>
              </a:rPr>
              <a:t>nền</a:t>
            </a:r>
            <a:r>
              <a:rPr lang="en-US" dirty="0">
                <a:latin typeface="Arial (Body)"/>
                <a:ea typeface="Arial" charset="0"/>
                <a:cs typeface="Arial" charset="0"/>
              </a:rPr>
              <a:t> </a:t>
            </a:r>
            <a:r>
              <a:rPr lang="en-US" dirty="0" err="1">
                <a:latin typeface="Arial (Body)"/>
                <a:ea typeface="Arial" charset="0"/>
                <a:cs typeface="Arial" charset="0"/>
              </a:rPr>
              <a:t>tảng</a:t>
            </a:r>
            <a:r>
              <a:rPr lang="en-US" dirty="0">
                <a:latin typeface="Arial (Body)"/>
                <a:ea typeface="Arial" charset="0"/>
                <a:cs typeface="Arial" charset="0"/>
              </a:rPr>
              <a:t>, </a:t>
            </a:r>
            <a:r>
              <a:rPr lang="en-US" dirty="0" err="1">
                <a:latin typeface="Arial (Body)"/>
                <a:ea typeface="Arial" charset="0"/>
                <a:cs typeface="Arial" charset="0"/>
              </a:rPr>
              <a:t>ngôn</a:t>
            </a:r>
            <a:r>
              <a:rPr lang="en-US" dirty="0">
                <a:latin typeface="Arial (Body)"/>
                <a:ea typeface="Arial" charset="0"/>
                <a:cs typeface="Arial" charset="0"/>
              </a:rPr>
              <a:t> </a:t>
            </a:r>
            <a:r>
              <a:rPr lang="en-US" dirty="0" err="1">
                <a:latin typeface="Arial (Body)"/>
                <a:ea typeface="Arial" charset="0"/>
                <a:cs typeface="Arial" charset="0"/>
              </a:rPr>
              <a:t>ngữ</a:t>
            </a:r>
            <a:r>
              <a:rPr lang="en-US" dirty="0">
                <a:latin typeface="Arial (Body)"/>
                <a:ea typeface="Arial" charset="0"/>
                <a:cs typeface="Arial" charset="0"/>
              </a:rPr>
              <a:t>,...) </a:t>
            </a:r>
            <a:r>
              <a:rPr lang="en-US" dirty="0" err="1">
                <a:latin typeface="Arial (Body)"/>
                <a:ea typeface="Arial" charset="0"/>
                <a:cs typeface="Arial" charset="0"/>
              </a:rPr>
              <a:t>vào</a:t>
            </a:r>
            <a:r>
              <a:rPr lang="en-US" dirty="0">
                <a:latin typeface="Arial (Body)"/>
                <a:ea typeface="Arial" charset="0"/>
                <a:cs typeface="Arial" charset="0"/>
              </a:rPr>
              <a:t> </a:t>
            </a:r>
            <a:r>
              <a:rPr lang="en-US" dirty="0" err="1">
                <a:latin typeface="Arial (Body)"/>
                <a:ea typeface="Arial" charset="0"/>
                <a:cs typeface="Arial" charset="0"/>
              </a:rPr>
              <a:t>một</a:t>
            </a:r>
            <a:r>
              <a:rPr lang="en-US" dirty="0">
                <a:latin typeface="Arial (Body)"/>
                <a:ea typeface="Arial" charset="0"/>
                <a:cs typeface="Arial" charset="0"/>
              </a:rPr>
              <a:t> hay </a:t>
            </a:r>
            <a:r>
              <a:rPr lang="en-US" dirty="0" err="1">
                <a:latin typeface="Arial (Body)"/>
                <a:ea typeface="Arial" charset="0"/>
                <a:cs typeface="Arial" charset="0"/>
              </a:rPr>
              <a:t>nhiều</a:t>
            </a:r>
            <a:r>
              <a:rPr lang="en-US" dirty="0">
                <a:latin typeface="Arial (Body)"/>
                <a:ea typeface="Arial" charset="0"/>
                <a:cs typeface="Arial" charset="0"/>
              </a:rPr>
              <a:t> </a:t>
            </a:r>
            <a:r>
              <a:rPr lang="en-US" dirty="0" err="1">
                <a:latin typeface="Arial (Body)"/>
                <a:ea typeface="Arial" charset="0"/>
                <a:cs typeface="Arial" charset="0"/>
              </a:rPr>
              <a:t>hệ</a:t>
            </a:r>
            <a:r>
              <a:rPr lang="en-US" dirty="0">
                <a:latin typeface="Arial (Body)"/>
                <a:ea typeface="Arial" charset="0"/>
                <a:cs typeface="Arial" charset="0"/>
              </a:rPr>
              <a:t> </a:t>
            </a:r>
            <a:r>
              <a:rPr lang="en-US" dirty="0" err="1">
                <a:latin typeface="Arial (Body)"/>
                <a:ea typeface="Arial" charset="0"/>
                <a:cs typeface="Arial" charset="0"/>
              </a:rPr>
              <a:t>thống</a:t>
            </a:r>
            <a:r>
              <a:rPr lang="en-US" dirty="0">
                <a:latin typeface="Arial (Body)"/>
                <a:ea typeface="Arial" charset="0"/>
                <a:cs typeface="Arial" charset="0"/>
              </a:rPr>
              <a:t> </a:t>
            </a:r>
          </a:p>
          <a:p>
            <a:r>
              <a:rPr lang="en-US" sz="3200" dirty="0" err="1" smtClean="0">
                <a:latin typeface="Arial (Body)"/>
                <a:ea typeface="Arial" charset="0"/>
                <a:cs typeface="Arial" charset="0"/>
              </a:rPr>
              <a:t>Đặc</a:t>
            </a:r>
            <a:r>
              <a:rPr lang="en-US" sz="3200" dirty="0" smtClean="0">
                <a:latin typeface="Arial (Body)"/>
                <a:ea typeface="Arial" charset="0"/>
                <a:cs typeface="Arial" charset="0"/>
              </a:rPr>
              <a:t> </a:t>
            </a:r>
            <a:r>
              <a:rPr lang="en-US" sz="3200" dirty="0" err="1" smtClean="0">
                <a:latin typeface="Arial (Body)"/>
                <a:ea typeface="Arial" charset="0"/>
                <a:cs typeface="Arial" charset="0"/>
              </a:rPr>
              <a:t>điểm</a:t>
            </a:r>
            <a:endParaRPr lang="en-US" sz="3200" dirty="0">
              <a:latin typeface="Arial (Body)"/>
              <a:ea typeface="Arial" charset="0"/>
              <a:cs typeface="Arial" charset="0"/>
            </a:endParaRPr>
          </a:p>
          <a:p>
            <a:pPr lvl="1"/>
            <a:r>
              <a:rPr lang="en-US" dirty="0" err="1" smtClean="0">
                <a:latin typeface="Arial (Body)"/>
                <a:ea typeface="Arial" charset="0"/>
                <a:cs typeface="Arial" charset="0"/>
              </a:rPr>
              <a:t>Tính</a:t>
            </a:r>
            <a:r>
              <a:rPr lang="en-US" dirty="0" smtClean="0">
                <a:latin typeface="Arial (Body)"/>
                <a:ea typeface="Arial" charset="0"/>
                <a:cs typeface="Arial" charset="0"/>
              </a:rPr>
              <a:t> </a:t>
            </a:r>
            <a:r>
              <a:rPr lang="en-US" dirty="0" err="1">
                <a:latin typeface="Arial (Body)"/>
                <a:ea typeface="Arial" charset="0"/>
                <a:cs typeface="Arial" charset="0"/>
              </a:rPr>
              <a:t>tái</a:t>
            </a:r>
            <a:r>
              <a:rPr lang="en-US" dirty="0">
                <a:latin typeface="Arial (Body)"/>
                <a:ea typeface="Arial" charset="0"/>
                <a:cs typeface="Arial" charset="0"/>
              </a:rPr>
              <a:t> </a:t>
            </a:r>
            <a:r>
              <a:rPr lang="en-US" dirty="0" err="1">
                <a:latin typeface="Arial (Body)"/>
                <a:ea typeface="Arial" charset="0"/>
                <a:cs typeface="Arial" charset="0"/>
              </a:rPr>
              <a:t>sử</a:t>
            </a:r>
            <a:r>
              <a:rPr lang="en-US" dirty="0">
                <a:latin typeface="Arial (Body)"/>
                <a:ea typeface="Arial" charset="0"/>
                <a:cs typeface="Arial" charset="0"/>
              </a:rPr>
              <a:t> </a:t>
            </a:r>
            <a:r>
              <a:rPr lang="en-US" dirty="0" err="1">
                <a:latin typeface="Arial (Body)"/>
                <a:ea typeface="Arial" charset="0"/>
                <a:cs typeface="Arial" charset="0"/>
              </a:rPr>
              <a:t>dụng</a:t>
            </a:r>
            <a:r>
              <a:rPr lang="en-US" dirty="0">
                <a:latin typeface="Arial (Body)"/>
                <a:ea typeface="Arial" charset="0"/>
                <a:cs typeface="Arial" charset="0"/>
              </a:rPr>
              <a:t> </a:t>
            </a:r>
            <a:r>
              <a:rPr lang="en-US" dirty="0" err="1" smtClean="0">
                <a:latin typeface="Arial (Body)"/>
                <a:ea typeface="Arial" charset="0"/>
                <a:cs typeface="Arial" charset="0"/>
              </a:rPr>
              <a:t>cao</a:t>
            </a:r>
            <a:endParaRPr lang="en-US" dirty="0" smtClean="0">
              <a:latin typeface="Arial (Body)"/>
              <a:ea typeface="Arial" charset="0"/>
              <a:cs typeface="Arial" charset="0"/>
            </a:endParaRPr>
          </a:p>
          <a:p>
            <a:pPr lvl="1"/>
            <a:r>
              <a:rPr lang="en-US" dirty="0" smtClean="0">
                <a:latin typeface="Arial (Body)"/>
                <a:ea typeface="Arial" charset="0"/>
                <a:cs typeface="Arial" charset="0"/>
              </a:rPr>
              <a:t>Chi </a:t>
            </a:r>
            <a:r>
              <a:rPr lang="en-US" dirty="0" err="1">
                <a:latin typeface="Arial (Body)"/>
                <a:ea typeface="Arial" charset="0"/>
                <a:cs typeface="Arial" charset="0"/>
              </a:rPr>
              <a:t>phí</a:t>
            </a:r>
            <a:r>
              <a:rPr lang="en-US" dirty="0">
                <a:latin typeface="Arial (Body)"/>
                <a:ea typeface="Arial" charset="0"/>
                <a:cs typeface="Arial" charset="0"/>
              </a:rPr>
              <a:t> </a:t>
            </a:r>
            <a:r>
              <a:rPr lang="en-US" dirty="0" err="1">
                <a:latin typeface="Arial (Body)"/>
                <a:ea typeface="Arial" charset="0"/>
                <a:cs typeface="Arial" charset="0"/>
              </a:rPr>
              <a:t>cho</a:t>
            </a:r>
            <a:r>
              <a:rPr lang="en-US" dirty="0">
                <a:latin typeface="Arial (Body)"/>
                <a:ea typeface="Arial" charset="0"/>
                <a:cs typeface="Arial" charset="0"/>
              </a:rPr>
              <a:t> </a:t>
            </a:r>
            <a:r>
              <a:rPr lang="en-US" dirty="0" err="1">
                <a:latin typeface="Arial (Body)"/>
                <a:ea typeface="Arial" charset="0"/>
                <a:cs typeface="Arial" charset="0"/>
              </a:rPr>
              <a:t>việc</a:t>
            </a:r>
            <a:r>
              <a:rPr lang="en-US" dirty="0">
                <a:latin typeface="Arial (Body)"/>
                <a:ea typeface="Arial" charset="0"/>
                <a:cs typeface="Arial" charset="0"/>
              </a:rPr>
              <a:t> </a:t>
            </a:r>
            <a:r>
              <a:rPr lang="en-US" dirty="0" err="1">
                <a:latin typeface="Arial (Body)"/>
                <a:ea typeface="Arial" charset="0"/>
                <a:cs typeface="Arial" charset="0"/>
              </a:rPr>
              <a:t>phát</a:t>
            </a:r>
            <a:r>
              <a:rPr lang="en-US" dirty="0">
                <a:latin typeface="Arial (Body)"/>
                <a:ea typeface="Arial" charset="0"/>
                <a:cs typeface="Arial" charset="0"/>
              </a:rPr>
              <a:t> </a:t>
            </a:r>
            <a:r>
              <a:rPr lang="en-US" dirty="0" err="1">
                <a:latin typeface="Arial (Body)"/>
                <a:ea typeface="Arial" charset="0"/>
                <a:cs typeface="Arial" charset="0"/>
              </a:rPr>
              <a:t>triển</a:t>
            </a:r>
            <a:r>
              <a:rPr lang="en-US" dirty="0">
                <a:latin typeface="Arial (Body)"/>
                <a:ea typeface="Arial" charset="0"/>
                <a:cs typeface="Arial" charset="0"/>
              </a:rPr>
              <a:t> </a:t>
            </a:r>
            <a:r>
              <a:rPr lang="en-US" dirty="0" err="1">
                <a:latin typeface="Arial (Body)"/>
                <a:ea typeface="Arial" charset="0"/>
                <a:cs typeface="Arial" charset="0"/>
              </a:rPr>
              <a:t>và</a:t>
            </a:r>
            <a:r>
              <a:rPr lang="en-US" dirty="0">
                <a:latin typeface="Arial (Body)"/>
                <a:ea typeface="Arial" charset="0"/>
                <a:cs typeface="Arial" charset="0"/>
              </a:rPr>
              <a:t> </a:t>
            </a:r>
            <a:r>
              <a:rPr lang="en-US" dirty="0" err="1">
                <a:latin typeface="Arial (Body)"/>
                <a:ea typeface="Arial" charset="0"/>
                <a:cs typeface="Arial" charset="0"/>
              </a:rPr>
              <a:t>tích</a:t>
            </a:r>
            <a:r>
              <a:rPr lang="en-US" dirty="0">
                <a:latin typeface="Arial (Body)"/>
                <a:ea typeface="Arial" charset="0"/>
                <a:cs typeface="Arial" charset="0"/>
              </a:rPr>
              <a:t> </a:t>
            </a:r>
            <a:r>
              <a:rPr lang="en-US" dirty="0" err="1">
                <a:latin typeface="Arial (Body)"/>
                <a:ea typeface="Arial" charset="0"/>
                <a:cs typeface="Arial" charset="0"/>
              </a:rPr>
              <a:t>hợp</a:t>
            </a:r>
            <a:r>
              <a:rPr lang="en-US" dirty="0">
                <a:latin typeface="Arial (Body)"/>
                <a:ea typeface="Arial" charset="0"/>
                <a:cs typeface="Arial" charset="0"/>
              </a:rPr>
              <a:t> </a:t>
            </a:r>
            <a:r>
              <a:rPr lang="en-US" dirty="0" err="1">
                <a:latin typeface="Arial (Body)"/>
                <a:ea typeface="Arial" charset="0"/>
                <a:cs typeface="Arial" charset="0"/>
              </a:rPr>
              <a:t>các</a:t>
            </a:r>
            <a:r>
              <a:rPr lang="en-US" dirty="0">
                <a:latin typeface="Arial (Body)"/>
                <a:ea typeface="Arial" charset="0"/>
                <a:cs typeface="Arial" charset="0"/>
              </a:rPr>
              <a:t> </a:t>
            </a:r>
            <a:r>
              <a:rPr lang="en-US" dirty="0" err="1">
                <a:latin typeface="Arial (Body)"/>
                <a:ea typeface="Arial" charset="0"/>
                <a:cs typeface="Arial" charset="0"/>
              </a:rPr>
              <a:t>ứng</a:t>
            </a:r>
            <a:r>
              <a:rPr lang="en-US" dirty="0">
                <a:latin typeface="Arial (Body)"/>
                <a:ea typeface="Arial" charset="0"/>
                <a:cs typeface="Arial" charset="0"/>
              </a:rPr>
              <a:t> </a:t>
            </a:r>
            <a:r>
              <a:rPr lang="en-US" dirty="0" err="1">
                <a:latin typeface="Arial (Body)"/>
                <a:ea typeface="Arial" charset="0"/>
                <a:cs typeface="Arial" charset="0"/>
              </a:rPr>
              <a:t>dụng</a:t>
            </a:r>
            <a:r>
              <a:rPr lang="en-US" dirty="0">
                <a:latin typeface="Arial (Body)"/>
                <a:ea typeface="Arial" charset="0"/>
                <a:cs typeface="Arial" charset="0"/>
              </a:rPr>
              <a:t> </a:t>
            </a:r>
            <a:r>
              <a:rPr lang="en-US" dirty="0" err="1">
                <a:latin typeface="Arial (Body)"/>
                <a:ea typeface="Arial" charset="0"/>
                <a:cs typeface="Arial" charset="0"/>
              </a:rPr>
              <a:t>ngoài</a:t>
            </a:r>
            <a:r>
              <a:rPr lang="en-US" dirty="0">
                <a:latin typeface="Arial (Body)"/>
                <a:ea typeface="Arial" charset="0"/>
                <a:cs typeface="Arial" charset="0"/>
              </a:rPr>
              <a:t> hay </a:t>
            </a:r>
            <a:r>
              <a:rPr lang="en-US" dirty="0" err="1">
                <a:latin typeface="Arial (Body)"/>
                <a:ea typeface="Arial" charset="0"/>
                <a:cs typeface="Arial" charset="0"/>
              </a:rPr>
              <a:t>ứng</a:t>
            </a:r>
            <a:r>
              <a:rPr lang="en-US" dirty="0">
                <a:latin typeface="Arial (Body)"/>
                <a:ea typeface="Arial" charset="0"/>
                <a:cs typeface="Arial" charset="0"/>
              </a:rPr>
              <a:t> </a:t>
            </a:r>
            <a:r>
              <a:rPr lang="en-US" dirty="0" err="1">
                <a:latin typeface="Arial (Body)"/>
                <a:ea typeface="Arial" charset="0"/>
                <a:cs typeface="Arial" charset="0"/>
              </a:rPr>
              <a:t>dụng</a:t>
            </a:r>
            <a:r>
              <a:rPr lang="en-US" dirty="0">
                <a:latin typeface="Arial (Body)"/>
                <a:ea typeface="Arial" charset="0"/>
                <a:cs typeface="Arial" charset="0"/>
              </a:rPr>
              <a:t> </a:t>
            </a:r>
            <a:r>
              <a:rPr lang="en-US" dirty="0" err="1">
                <a:latin typeface="Arial (Body)"/>
                <a:ea typeface="Arial" charset="0"/>
                <a:cs typeface="Arial" charset="0"/>
              </a:rPr>
              <a:t>của</a:t>
            </a:r>
            <a:r>
              <a:rPr lang="en-US" dirty="0">
                <a:latin typeface="Arial (Body)"/>
                <a:ea typeface="Arial" charset="0"/>
                <a:cs typeface="Arial" charset="0"/>
              </a:rPr>
              <a:t> </a:t>
            </a:r>
            <a:r>
              <a:rPr lang="en-US" dirty="0" err="1">
                <a:latin typeface="Arial (Body)"/>
                <a:ea typeface="Arial" charset="0"/>
                <a:cs typeface="Arial" charset="0"/>
              </a:rPr>
              <a:t>bên</a:t>
            </a:r>
            <a:r>
              <a:rPr lang="en-US" dirty="0">
                <a:latin typeface="Arial (Body)"/>
                <a:ea typeface="Arial" charset="0"/>
                <a:cs typeface="Arial" charset="0"/>
              </a:rPr>
              <a:t> </a:t>
            </a:r>
            <a:r>
              <a:rPr lang="en-US" dirty="0" err="1">
                <a:latin typeface="Arial (Body)"/>
                <a:ea typeface="Arial" charset="0"/>
                <a:cs typeface="Arial" charset="0"/>
              </a:rPr>
              <a:t>thứ</a:t>
            </a:r>
            <a:r>
              <a:rPr lang="en-US" dirty="0">
                <a:latin typeface="Arial (Body)"/>
                <a:ea typeface="Arial" charset="0"/>
                <a:cs typeface="Arial" charset="0"/>
              </a:rPr>
              <a:t> </a:t>
            </a:r>
            <a:r>
              <a:rPr lang="en-US" dirty="0" err="1">
                <a:latin typeface="Arial (Body)"/>
                <a:ea typeface="Arial" charset="0"/>
                <a:cs typeface="Arial" charset="0"/>
              </a:rPr>
              <a:t>ba</a:t>
            </a:r>
            <a:r>
              <a:rPr lang="en-US" dirty="0">
                <a:latin typeface="Arial (Body)"/>
                <a:ea typeface="Arial" charset="0"/>
                <a:cs typeface="Arial" charset="0"/>
              </a:rPr>
              <a:t> </a:t>
            </a:r>
            <a:r>
              <a:rPr lang="en-US" dirty="0" err="1">
                <a:latin typeface="Arial (Body)"/>
                <a:ea typeface="Arial" charset="0"/>
                <a:cs typeface="Arial" charset="0"/>
              </a:rPr>
              <a:t>thấp</a:t>
            </a:r>
            <a:r>
              <a:rPr lang="en-US" dirty="0">
                <a:latin typeface="Arial (Body)"/>
                <a:ea typeface="Arial" charset="0"/>
                <a:cs typeface="Arial" charset="0"/>
              </a:rPr>
              <a:t> </a:t>
            </a:r>
          </a:p>
        </p:txBody>
      </p:sp>
      <p:sp>
        <p:nvSpPr>
          <p:cNvPr id="4" name="Slide Number Placeholder 3"/>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11996668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latin typeface="Arial (Headings)"/>
              </a:rPr>
              <a:t>1. </a:t>
            </a:r>
            <a:r>
              <a:rPr lang="vi-VN" dirty="0">
                <a:latin typeface="Arial (Body)"/>
              </a:rPr>
              <a:t>Cơ sở lý thuyết và </a:t>
            </a:r>
            <a:r>
              <a:rPr lang="en-US" dirty="0" err="1">
                <a:latin typeface="Arial (Body)"/>
              </a:rPr>
              <a:t>thực</a:t>
            </a:r>
            <a:r>
              <a:rPr lang="en-US" dirty="0">
                <a:latin typeface="Arial (Body)"/>
              </a:rPr>
              <a:t> </a:t>
            </a:r>
            <a:r>
              <a:rPr lang="en-US" dirty="0" err="1">
                <a:latin typeface="Arial (Body)"/>
              </a:rPr>
              <a:t>trạng</a:t>
            </a:r>
            <a:endParaRPr lang="en-US" dirty="0">
              <a:latin typeface="Arial (Headings)"/>
              <a:ea typeface="Calibri" charset="0"/>
              <a:cs typeface="Calibri"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917" y="2640025"/>
            <a:ext cx="5277918" cy="374544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9563" y="2611444"/>
            <a:ext cx="5010929" cy="3807004"/>
          </a:xfrm>
          <a:prstGeom prst="rect">
            <a:avLst/>
          </a:prstGeom>
        </p:spPr>
      </p:pic>
      <p:sp>
        <p:nvSpPr>
          <p:cNvPr id="6" name="Right Arrow 5"/>
          <p:cNvSpPr/>
          <p:nvPr/>
        </p:nvSpPr>
        <p:spPr>
          <a:xfrm>
            <a:off x="5833563" y="4129089"/>
            <a:ext cx="895853" cy="771525"/>
          </a:xfrm>
          <a:prstGeom prst="right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4</a:t>
            </a:fld>
            <a:endParaRPr lang="en-US" dirty="0"/>
          </a:p>
        </p:txBody>
      </p:sp>
      <p:sp>
        <p:nvSpPr>
          <p:cNvPr id="8" name="TextBox 7"/>
          <p:cNvSpPr txBox="1"/>
          <p:nvPr/>
        </p:nvSpPr>
        <p:spPr>
          <a:xfrm>
            <a:off x="1071563" y="1885950"/>
            <a:ext cx="7241164" cy="523220"/>
          </a:xfrm>
          <a:prstGeom prst="rect">
            <a:avLst/>
          </a:prstGeom>
          <a:noFill/>
        </p:spPr>
        <p:txBody>
          <a:bodyPr wrap="square" rtlCol="0">
            <a:spAutoFit/>
          </a:bodyPr>
          <a:lstStyle/>
          <a:p>
            <a:r>
              <a:rPr lang="en-US" sz="2800" dirty="0" err="1">
                <a:latin typeface="Arial (Body)"/>
                <a:ea typeface="Arial" charset="0"/>
                <a:cs typeface="Arial" charset="0"/>
              </a:rPr>
              <a:t>Hệ</a:t>
            </a:r>
            <a:r>
              <a:rPr lang="en-US" sz="2800" dirty="0">
                <a:latin typeface="Arial (Body)"/>
                <a:ea typeface="Arial" charset="0"/>
                <a:cs typeface="Arial" charset="0"/>
              </a:rPr>
              <a:t> </a:t>
            </a:r>
            <a:r>
              <a:rPr lang="en-US" sz="2800" dirty="0" err="1">
                <a:latin typeface="Arial (Body)"/>
                <a:ea typeface="Arial" charset="0"/>
                <a:cs typeface="Arial" charset="0"/>
              </a:rPr>
              <a:t>thống</a:t>
            </a:r>
            <a:r>
              <a:rPr lang="en-US" sz="2800" dirty="0">
                <a:latin typeface="Arial (Body)"/>
                <a:ea typeface="Arial" charset="0"/>
                <a:cs typeface="Arial" charset="0"/>
              </a:rPr>
              <a:t> </a:t>
            </a:r>
            <a:r>
              <a:rPr lang="en-US" sz="2800" dirty="0" err="1">
                <a:latin typeface="Arial (Body)"/>
                <a:ea typeface="Arial" charset="0"/>
                <a:cs typeface="Arial" charset="0"/>
              </a:rPr>
              <a:t>xây</a:t>
            </a:r>
            <a:r>
              <a:rPr lang="en-US" sz="2800" dirty="0">
                <a:latin typeface="Arial (Body)"/>
                <a:ea typeface="Arial" charset="0"/>
                <a:cs typeface="Arial" charset="0"/>
              </a:rPr>
              <a:t> </a:t>
            </a:r>
            <a:r>
              <a:rPr lang="en-US" sz="2800" dirty="0" err="1">
                <a:latin typeface="Arial (Body)"/>
                <a:ea typeface="Arial" charset="0"/>
                <a:cs typeface="Arial" charset="0"/>
              </a:rPr>
              <a:t>dựng</a:t>
            </a:r>
            <a:r>
              <a:rPr lang="en-US" sz="2800" dirty="0">
                <a:latin typeface="Arial (Body)"/>
                <a:ea typeface="Arial" charset="0"/>
                <a:cs typeface="Arial" charset="0"/>
              </a:rPr>
              <a:t> </a:t>
            </a:r>
            <a:r>
              <a:rPr lang="en-US" sz="2800" dirty="0" err="1" smtClean="0">
                <a:latin typeface="Arial (Body)"/>
                <a:ea typeface="Arial" charset="0"/>
                <a:cs typeface="Arial" charset="0"/>
              </a:rPr>
              <a:t>theo</a:t>
            </a:r>
            <a:r>
              <a:rPr lang="en-US" sz="2800" dirty="0" smtClean="0">
                <a:latin typeface="Arial (Body)"/>
                <a:ea typeface="Arial" charset="0"/>
                <a:cs typeface="Arial" charset="0"/>
              </a:rPr>
              <a:t> </a:t>
            </a:r>
            <a:r>
              <a:rPr lang="en-US" sz="2800" dirty="0" err="1" smtClean="0">
                <a:latin typeface="Arial (Body)"/>
                <a:ea typeface="Arial" charset="0"/>
                <a:cs typeface="Arial" charset="0"/>
              </a:rPr>
              <a:t>kiến</a:t>
            </a:r>
            <a:r>
              <a:rPr lang="en-US" sz="2800" dirty="0" smtClean="0">
                <a:latin typeface="Arial (Body)"/>
                <a:ea typeface="Arial" charset="0"/>
                <a:cs typeface="Arial" charset="0"/>
              </a:rPr>
              <a:t> </a:t>
            </a:r>
            <a:r>
              <a:rPr lang="en-US" sz="2800" dirty="0" err="1" smtClean="0">
                <a:latin typeface="Arial (Body)"/>
                <a:ea typeface="Arial" charset="0"/>
                <a:cs typeface="Arial" charset="0"/>
              </a:rPr>
              <a:t>trúc</a:t>
            </a:r>
            <a:r>
              <a:rPr lang="en-US" sz="2800" dirty="0" smtClean="0">
                <a:latin typeface="Arial (Body)"/>
                <a:ea typeface="Arial" charset="0"/>
                <a:cs typeface="Arial" charset="0"/>
              </a:rPr>
              <a:t> ESB</a:t>
            </a:r>
            <a:endParaRPr lang="en-US" sz="2800" dirty="0">
              <a:latin typeface="Arial (Body)"/>
              <a:ea typeface="Arial" charset="0"/>
              <a:cs typeface="Arial" charset="0"/>
            </a:endParaRPr>
          </a:p>
        </p:txBody>
      </p:sp>
    </p:spTree>
    <p:extLst>
      <p:ext uri="{BB962C8B-B14F-4D97-AF65-F5344CB8AC3E}">
        <p14:creationId xmlns:p14="http://schemas.microsoft.com/office/powerpoint/2010/main" val="11513369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latin typeface="Arial (Headings)"/>
              </a:rPr>
              <a:t>1</a:t>
            </a:r>
            <a:r>
              <a:rPr lang="vi-VN" dirty="0" smtClean="0">
                <a:latin typeface="Arial (Headings)"/>
              </a:rPr>
              <a:t>.</a:t>
            </a:r>
            <a:r>
              <a:rPr lang="en-US" dirty="0" smtClean="0">
                <a:latin typeface="Arial (Headings)"/>
              </a:rPr>
              <a:t> </a:t>
            </a:r>
            <a:r>
              <a:rPr lang="vi-VN" dirty="0">
                <a:latin typeface="Arial (Body)"/>
              </a:rPr>
              <a:t>Cơ sở lý thuyết và </a:t>
            </a:r>
            <a:r>
              <a:rPr lang="en-US" dirty="0" err="1">
                <a:latin typeface="Arial (Body)"/>
              </a:rPr>
              <a:t>thực</a:t>
            </a:r>
            <a:r>
              <a:rPr lang="en-US" dirty="0">
                <a:latin typeface="Arial (Body)"/>
              </a:rPr>
              <a:t> </a:t>
            </a:r>
            <a:r>
              <a:rPr lang="en-US" dirty="0" err="1">
                <a:latin typeface="Arial (Body)"/>
              </a:rPr>
              <a:t>trạng</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r>
              <a:rPr lang="en-US" dirty="0" err="1" smtClean="0">
                <a:latin typeface="Arial (Body)"/>
                <a:ea typeface="Arial" charset="0"/>
                <a:cs typeface="Arial" charset="0"/>
              </a:rPr>
              <a:t>Vấn</a:t>
            </a:r>
            <a:r>
              <a:rPr lang="en-US" dirty="0" smtClean="0">
                <a:latin typeface="Arial (Body)"/>
                <a:ea typeface="Arial" charset="0"/>
                <a:cs typeface="Arial" charset="0"/>
              </a:rPr>
              <a:t> </a:t>
            </a:r>
            <a:r>
              <a:rPr lang="en-US" dirty="0" err="1" smtClean="0">
                <a:latin typeface="Arial (Body)"/>
                <a:ea typeface="Arial" charset="0"/>
                <a:cs typeface="Arial" charset="0"/>
              </a:rPr>
              <a:t>đề</a:t>
            </a:r>
            <a:r>
              <a:rPr lang="en-US" dirty="0" smtClean="0">
                <a:latin typeface="Arial (Body)"/>
                <a:ea typeface="Arial" charset="0"/>
                <a:cs typeface="Arial" charset="0"/>
              </a:rPr>
              <a:t>:</a:t>
            </a:r>
          </a:p>
          <a:p>
            <a:pPr lvl="1"/>
            <a:r>
              <a:rPr lang="en-US" dirty="0" err="1" smtClean="0">
                <a:latin typeface="Arial (Body)"/>
                <a:ea typeface="Arial" charset="0"/>
                <a:cs typeface="Arial" charset="0"/>
              </a:rPr>
              <a:t>Hệ</a:t>
            </a:r>
            <a:r>
              <a:rPr lang="en-US" dirty="0" smtClean="0">
                <a:latin typeface="Arial (Body)"/>
                <a:ea typeface="Arial" charset="0"/>
                <a:cs typeface="Arial" charset="0"/>
              </a:rPr>
              <a:t> </a:t>
            </a:r>
            <a:r>
              <a:rPr lang="en-US" dirty="0" err="1">
                <a:latin typeface="Arial (Body)"/>
                <a:ea typeface="Arial" charset="0"/>
                <a:cs typeface="Arial" charset="0"/>
              </a:rPr>
              <a:t>thống</a:t>
            </a:r>
            <a:r>
              <a:rPr lang="en-US" dirty="0">
                <a:latin typeface="Arial (Body)"/>
                <a:ea typeface="Arial" charset="0"/>
                <a:cs typeface="Arial" charset="0"/>
              </a:rPr>
              <a:t> ESB </a:t>
            </a:r>
            <a:r>
              <a:rPr lang="en-US" dirty="0" err="1">
                <a:latin typeface="Arial (Body)"/>
                <a:ea typeface="Arial" charset="0"/>
                <a:cs typeface="Arial" charset="0"/>
              </a:rPr>
              <a:t>không</a:t>
            </a:r>
            <a:r>
              <a:rPr lang="en-US" dirty="0">
                <a:latin typeface="Arial (Body)"/>
                <a:ea typeface="Arial" charset="0"/>
                <a:cs typeface="Arial" charset="0"/>
              </a:rPr>
              <a:t> </a:t>
            </a:r>
            <a:r>
              <a:rPr lang="en-US" dirty="0" err="1">
                <a:latin typeface="Arial (Body)"/>
                <a:ea typeface="Arial" charset="0"/>
                <a:cs typeface="Arial" charset="0"/>
              </a:rPr>
              <a:t>có</a:t>
            </a:r>
            <a:r>
              <a:rPr lang="en-US" dirty="0">
                <a:latin typeface="Arial (Body)"/>
                <a:ea typeface="Arial" charset="0"/>
                <a:cs typeface="Arial" charset="0"/>
              </a:rPr>
              <a:t> </a:t>
            </a:r>
            <a:r>
              <a:rPr lang="en-US" dirty="0" err="1">
                <a:latin typeface="Arial (Body)"/>
                <a:ea typeface="Arial" charset="0"/>
                <a:cs typeface="Arial" charset="0"/>
              </a:rPr>
              <a:t>giao</a:t>
            </a:r>
            <a:r>
              <a:rPr lang="en-US" dirty="0">
                <a:latin typeface="Arial (Body)"/>
                <a:ea typeface="Arial" charset="0"/>
                <a:cs typeface="Arial" charset="0"/>
              </a:rPr>
              <a:t> </a:t>
            </a:r>
            <a:r>
              <a:rPr lang="en-US" dirty="0" err="1">
                <a:latin typeface="Arial (Body)"/>
                <a:ea typeface="Arial" charset="0"/>
                <a:cs typeface="Arial" charset="0"/>
              </a:rPr>
              <a:t>diện</a:t>
            </a:r>
            <a:r>
              <a:rPr lang="en-US" dirty="0">
                <a:latin typeface="Arial (Body)"/>
                <a:ea typeface="Arial" charset="0"/>
                <a:cs typeface="Arial" charset="0"/>
              </a:rPr>
              <a:t> </a:t>
            </a:r>
            <a:r>
              <a:rPr lang="en-US" dirty="0" err="1">
                <a:latin typeface="Arial (Body)"/>
                <a:ea typeface="Arial" charset="0"/>
                <a:cs typeface="Arial" charset="0"/>
              </a:rPr>
              <a:t>người</a:t>
            </a:r>
            <a:r>
              <a:rPr lang="en-US" dirty="0">
                <a:latin typeface="Arial (Body)"/>
                <a:ea typeface="Arial" charset="0"/>
                <a:cs typeface="Arial" charset="0"/>
              </a:rPr>
              <a:t> </a:t>
            </a:r>
            <a:r>
              <a:rPr lang="en-US" dirty="0" err="1">
                <a:latin typeface="Arial (Body)"/>
                <a:ea typeface="Arial" charset="0"/>
                <a:cs typeface="Arial" charset="0"/>
              </a:rPr>
              <a:t>dùng</a:t>
            </a:r>
            <a:r>
              <a:rPr lang="en-US" dirty="0">
                <a:latin typeface="Arial (Body)"/>
                <a:ea typeface="Arial" charset="0"/>
                <a:cs typeface="Arial" charset="0"/>
              </a:rPr>
              <a:t> </a:t>
            </a:r>
            <a:r>
              <a:rPr lang="en-US" dirty="0" err="1">
                <a:latin typeface="Arial (Body)"/>
                <a:ea typeface="Arial" charset="0"/>
                <a:cs typeface="Arial" charset="0"/>
              </a:rPr>
              <a:t>và</a:t>
            </a:r>
            <a:r>
              <a:rPr lang="en-US" dirty="0">
                <a:latin typeface="Arial (Body)"/>
                <a:ea typeface="Arial" charset="0"/>
                <a:cs typeface="Arial" charset="0"/>
              </a:rPr>
              <a:t> </a:t>
            </a:r>
            <a:r>
              <a:rPr lang="en-US" dirty="0" err="1">
                <a:latin typeface="Arial (Body)"/>
                <a:ea typeface="Arial" charset="0"/>
                <a:cs typeface="Arial" charset="0"/>
              </a:rPr>
              <a:t>thường</a:t>
            </a:r>
            <a:r>
              <a:rPr lang="en-US" dirty="0">
                <a:latin typeface="Arial (Body)"/>
                <a:ea typeface="Arial" charset="0"/>
                <a:cs typeface="Arial" charset="0"/>
              </a:rPr>
              <a:t> </a:t>
            </a:r>
            <a:r>
              <a:rPr lang="en-US" dirty="0" err="1">
                <a:latin typeface="Arial (Body)"/>
                <a:ea typeface="Arial" charset="0"/>
                <a:cs typeface="Arial" charset="0"/>
              </a:rPr>
              <a:t>giao</a:t>
            </a:r>
            <a:r>
              <a:rPr lang="en-US" dirty="0">
                <a:latin typeface="Arial (Body)"/>
                <a:ea typeface="Arial" charset="0"/>
                <a:cs typeface="Arial" charset="0"/>
              </a:rPr>
              <a:t> </a:t>
            </a:r>
            <a:r>
              <a:rPr lang="en-US" dirty="0" err="1">
                <a:latin typeface="Arial (Body)"/>
                <a:ea typeface="Arial" charset="0"/>
                <a:cs typeface="Arial" charset="0"/>
              </a:rPr>
              <a:t>tiếp</a:t>
            </a:r>
            <a:r>
              <a:rPr lang="en-US" dirty="0">
                <a:latin typeface="Arial (Body)"/>
                <a:ea typeface="Arial" charset="0"/>
                <a:cs typeface="Arial" charset="0"/>
              </a:rPr>
              <a:t> qua </a:t>
            </a:r>
            <a:r>
              <a:rPr lang="en-US" dirty="0" err="1">
                <a:latin typeface="Arial (Body)"/>
                <a:ea typeface="Arial" charset="0"/>
                <a:cs typeface="Arial" charset="0"/>
              </a:rPr>
              <a:t>các</a:t>
            </a:r>
            <a:r>
              <a:rPr lang="en-US" dirty="0">
                <a:latin typeface="Arial (Body)"/>
                <a:ea typeface="Arial" charset="0"/>
                <a:cs typeface="Arial" charset="0"/>
              </a:rPr>
              <a:t> </a:t>
            </a:r>
            <a:r>
              <a:rPr lang="en-US" dirty="0" err="1">
                <a:latin typeface="Arial (Body)"/>
                <a:ea typeface="Arial" charset="0"/>
                <a:cs typeface="Arial" charset="0"/>
              </a:rPr>
              <a:t>giao</a:t>
            </a:r>
            <a:r>
              <a:rPr lang="en-US" dirty="0">
                <a:latin typeface="Arial (Body)"/>
                <a:ea typeface="Arial" charset="0"/>
                <a:cs typeface="Arial" charset="0"/>
              </a:rPr>
              <a:t> </a:t>
            </a:r>
            <a:r>
              <a:rPr lang="en-US" dirty="0" err="1">
                <a:latin typeface="Arial (Body)"/>
                <a:ea typeface="Arial" charset="0"/>
                <a:cs typeface="Arial" charset="0"/>
              </a:rPr>
              <a:t>diện</a:t>
            </a:r>
            <a:r>
              <a:rPr lang="en-US" dirty="0">
                <a:latin typeface="Arial (Body)"/>
                <a:ea typeface="Arial" charset="0"/>
                <a:cs typeface="Arial" charset="0"/>
              </a:rPr>
              <a:t> </a:t>
            </a:r>
            <a:r>
              <a:rPr lang="en-US" dirty="0" err="1">
                <a:latin typeface="Arial (Body)"/>
                <a:ea typeface="Arial" charset="0"/>
                <a:cs typeface="Arial" charset="0"/>
              </a:rPr>
              <a:t>lập</a:t>
            </a:r>
            <a:r>
              <a:rPr lang="en-US" dirty="0">
                <a:latin typeface="Arial (Body)"/>
                <a:ea typeface="Arial" charset="0"/>
                <a:cs typeface="Arial" charset="0"/>
              </a:rPr>
              <a:t> </a:t>
            </a:r>
            <a:r>
              <a:rPr lang="en-US" dirty="0" err="1">
                <a:latin typeface="Arial (Body)"/>
                <a:ea typeface="Arial" charset="0"/>
                <a:cs typeface="Arial" charset="0"/>
              </a:rPr>
              <a:t>trình</a:t>
            </a:r>
            <a:r>
              <a:rPr lang="en-US" dirty="0">
                <a:latin typeface="Arial (Body)"/>
                <a:ea typeface="Arial" charset="0"/>
                <a:cs typeface="Arial" charset="0"/>
              </a:rPr>
              <a:t> API </a:t>
            </a:r>
            <a:r>
              <a:rPr lang="en-US" dirty="0" err="1">
                <a:latin typeface="Arial (Body)"/>
                <a:ea typeface="Arial" charset="0"/>
                <a:cs typeface="Arial" charset="0"/>
              </a:rPr>
              <a:t>và</a:t>
            </a:r>
            <a:r>
              <a:rPr lang="en-US" dirty="0">
                <a:latin typeface="Arial (Body)"/>
                <a:ea typeface="Arial" charset="0"/>
                <a:cs typeface="Arial" charset="0"/>
              </a:rPr>
              <a:t> </a:t>
            </a:r>
            <a:r>
              <a:rPr lang="en-US" dirty="0" smtClean="0">
                <a:latin typeface="Arial (Body)"/>
                <a:ea typeface="Arial" charset="0"/>
                <a:cs typeface="Arial" charset="0"/>
              </a:rPr>
              <a:t>WSDL</a:t>
            </a:r>
          </a:p>
          <a:p>
            <a:r>
              <a:rPr lang="en-US" dirty="0" err="1" smtClean="0">
                <a:latin typeface="Arial (Body)"/>
                <a:ea typeface="Arial" charset="0"/>
                <a:cs typeface="Arial" charset="0"/>
              </a:rPr>
              <a:t>Khó</a:t>
            </a:r>
            <a:r>
              <a:rPr lang="en-US" dirty="0" smtClean="0">
                <a:latin typeface="Arial (Body)"/>
                <a:ea typeface="Arial" charset="0"/>
                <a:cs typeface="Arial" charset="0"/>
              </a:rPr>
              <a:t> </a:t>
            </a:r>
            <a:r>
              <a:rPr lang="en-US" dirty="0" err="1" smtClean="0">
                <a:latin typeface="Arial (Body)"/>
                <a:ea typeface="Arial" charset="0"/>
                <a:cs typeface="Arial" charset="0"/>
              </a:rPr>
              <a:t>khăn</a:t>
            </a:r>
            <a:r>
              <a:rPr lang="en-US" dirty="0" smtClean="0">
                <a:latin typeface="Arial (Body)"/>
                <a:ea typeface="Arial" charset="0"/>
                <a:cs typeface="Arial" charset="0"/>
              </a:rPr>
              <a:t>:</a:t>
            </a:r>
            <a:endParaRPr lang="en-US" dirty="0">
              <a:latin typeface="Arial (Body)"/>
              <a:ea typeface="Arial" charset="0"/>
              <a:cs typeface="Arial" charset="0"/>
            </a:endParaRPr>
          </a:p>
          <a:p>
            <a:pPr lvl="1"/>
            <a:r>
              <a:rPr lang="en-US" dirty="0" err="1" smtClean="0">
                <a:latin typeface="Arial (Body)"/>
                <a:ea typeface="Arial" charset="0"/>
                <a:cs typeface="Arial" charset="0"/>
              </a:rPr>
              <a:t>Việc</a:t>
            </a:r>
            <a:r>
              <a:rPr lang="en-US" dirty="0" smtClean="0">
                <a:latin typeface="Arial (Body)"/>
                <a:ea typeface="Arial" charset="0"/>
                <a:cs typeface="Arial" charset="0"/>
              </a:rPr>
              <a:t> </a:t>
            </a:r>
            <a:r>
              <a:rPr lang="en-US" dirty="0" err="1">
                <a:latin typeface="Arial (Body)"/>
                <a:ea typeface="Arial" charset="0"/>
                <a:cs typeface="Arial" charset="0"/>
              </a:rPr>
              <a:t>kiểm</a:t>
            </a:r>
            <a:r>
              <a:rPr lang="en-US" dirty="0">
                <a:latin typeface="Arial (Body)"/>
                <a:ea typeface="Arial" charset="0"/>
                <a:cs typeface="Arial" charset="0"/>
              </a:rPr>
              <a:t> </a:t>
            </a:r>
            <a:r>
              <a:rPr lang="en-US" dirty="0" err="1" smtClean="0">
                <a:latin typeface="Arial (Body)"/>
                <a:ea typeface="Arial" charset="0"/>
                <a:cs typeface="Arial" charset="0"/>
              </a:rPr>
              <a:t>thử</a:t>
            </a:r>
            <a:r>
              <a:rPr lang="en-US" dirty="0" smtClean="0">
                <a:latin typeface="Arial (Body)"/>
                <a:ea typeface="Arial" charset="0"/>
                <a:cs typeface="Arial" charset="0"/>
              </a:rPr>
              <a:t> </a:t>
            </a:r>
            <a:r>
              <a:rPr lang="en-US" dirty="0" err="1" smtClean="0">
                <a:latin typeface="Arial (Body)"/>
                <a:ea typeface="Arial" charset="0"/>
                <a:cs typeface="Arial" charset="0"/>
              </a:rPr>
              <a:t>không</a:t>
            </a:r>
            <a:r>
              <a:rPr lang="en-US" dirty="0" smtClean="0">
                <a:latin typeface="Arial (Body)"/>
                <a:ea typeface="Arial" charset="0"/>
                <a:cs typeface="Arial" charset="0"/>
              </a:rPr>
              <a:t> </a:t>
            </a:r>
            <a:r>
              <a:rPr lang="en-US" dirty="0" err="1" smtClean="0">
                <a:latin typeface="Arial (Body)"/>
                <a:ea typeface="Arial" charset="0"/>
                <a:cs typeface="Arial" charset="0"/>
              </a:rPr>
              <a:t>thể</a:t>
            </a:r>
            <a:r>
              <a:rPr lang="en-US" dirty="0" smtClean="0">
                <a:latin typeface="Arial (Body)"/>
                <a:ea typeface="Arial" charset="0"/>
                <a:cs typeface="Arial" charset="0"/>
              </a:rPr>
              <a:t> </a:t>
            </a:r>
            <a:r>
              <a:rPr lang="en-US" dirty="0" err="1" smtClean="0">
                <a:latin typeface="Arial (Body)"/>
                <a:ea typeface="Arial" charset="0"/>
                <a:cs typeface="Arial" charset="0"/>
              </a:rPr>
              <a:t>thực</a:t>
            </a:r>
            <a:r>
              <a:rPr lang="en-US" dirty="0" smtClean="0">
                <a:latin typeface="Arial (Body)"/>
                <a:ea typeface="Arial" charset="0"/>
                <a:cs typeface="Arial" charset="0"/>
              </a:rPr>
              <a:t> </a:t>
            </a:r>
            <a:r>
              <a:rPr lang="en-US" dirty="0" err="1" smtClean="0">
                <a:latin typeface="Arial (Body)"/>
                <a:ea typeface="Arial" charset="0"/>
                <a:cs typeface="Arial" charset="0"/>
              </a:rPr>
              <a:t>hiện</a:t>
            </a:r>
            <a:r>
              <a:rPr lang="en-US" dirty="0" smtClean="0">
                <a:latin typeface="Arial (Body)"/>
                <a:ea typeface="Arial" charset="0"/>
                <a:cs typeface="Arial" charset="0"/>
              </a:rPr>
              <a:t> </a:t>
            </a:r>
            <a:r>
              <a:rPr lang="en-US" dirty="0" err="1" smtClean="0">
                <a:latin typeface="Arial (Body)"/>
                <a:ea typeface="Arial" charset="0"/>
                <a:cs typeface="Arial" charset="0"/>
              </a:rPr>
              <a:t>được</a:t>
            </a:r>
            <a:r>
              <a:rPr lang="en-US" dirty="0" smtClean="0">
                <a:latin typeface="Arial (Body)"/>
                <a:ea typeface="Arial" charset="0"/>
                <a:cs typeface="Arial" charset="0"/>
              </a:rPr>
              <a:t> </a:t>
            </a:r>
            <a:r>
              <a:rPr lang="en-US" dirty="0" err="1" smtClean="0">
                <a:latin typeface="Arial (Body)"/>
                <a:ea typeface="Arial" charset="0"/>
                <a:cs typeface="Arial" charset="0"/>
              </a:rPr>
              <a:t>như</a:t>
            </a:r>
            <a:r>
              <a:rPr lang="en-US" dirty="0" smtClean="0">
                <a:latin typeface="Arial (Body)"/>
                <a:ea typeface="Arial" charset="0"/>
                <a:cs typeface="Arial" charset="0"/>
              </a:rPr>
              <a:t> </a:t>
            </a:r>
            <a:r>
              <a:rPr lang="en-US" dirty="0" err="1">
                <a:latin typeface="Arial (Body)"/>
                <a:ea typeface="Arial" charset="0"/>
                <a:cs typeface="Arial" charset="0"/>
              </a:rPr>
              <a:t>các</a:t>
            </a:r>
            <a:r>
              <a:rPr lang="en-US" dirty="0">
                <a:latin typeface="Arial (Body)"/>
                <a:ea typeface="Arial" charset="0"/>
                <a:cs typeface="Arial" charset="0"/>
              </a:rPr>
              <a:t> </a:t>
            </a:r>
            <a:r>
              <a:rPr lang="en-US" dirty="0" err="1">
                <a:latin typeface="Arial (Body)"/>
                <a:ea typeface="Arial" charset="0"/>
                <a:cs typeface="Arial" charset="0"/>
              </a:rPr>
              <a:t>ứng</a:t>
            </a:r>
            <a:r>
              <a:rPr lang="en-US" dirty="0">
                <a:latin typeface="Arial (Body)"/>
                <a:ea typeface="Arial" charset="0"/>
                <a:cs typeface="Arial" charset="0"/>
              </a:rPr>
              <a:t> </a:t>
            </a:r>
            <a:r>
              <a:rPr lang="en-US" dirty="0" err="1">
                <a:latin typeface="Arial (Body)"/>
                <a:ea typeface="Arial" charset="0"/>
                <a:cs typeface="Arial" charset="0"/>
              </a:rPr>
              <a:t>dụng</a:t>
            </a:r>
            <a:r>
              <a:rPr lang="en-US" dirty="0">
                <a:latin typeface="Arial (Body)"/>
                <a:ea typeface="Arial" charset="0"/>
                <a:cs typeface="Arial" charset="0"/>
              </a:rPr>
              <a:t> </a:t>
            </a:r>
            <a:r>
              <a:rPr lang="en-US" dirty="0" err="1">
                <a:latin typeface="Arial (Body)"/>
                <a:ea typeface="Arial" charset="0"/>
                <a:cs typeface="Arial" charset="0"/>
              </a:rPr>
              <a:t>phần</a:t>
            </a:r>
            <a:r>
              <a:rPr lang="en-US" dirty="0">
                <a:latin typeface="Arial (Body)"/>
                <a:ea typeface="Arial" charset="0"/>
                <a:cs typeface="Arial" charset="0"/>
              </a:rPr>
              <a:t> </a:t>
            </a:r>
            <a:r>
              <a:rPr lang="en-US" dirty="0" err="1">
                <a:latin typeface="Arial (Body)"/>
                <a:ea typeface="Arial" charset="0"/>
                <a:cs typeface="Arial" charset="0"/>
              </a:rPr>
              <a:t>mềm</a:t>
            </a:r>
            <a:r>
              <a:rPr lang="en-US" dirty="0">
                <a:latin typeface="Arial (Body)"/>
                <a:ea typeface="Arial" charset="0"/>
                <a:cs typeface="Arial" charset="0"/>
              </a:rPr>
              <a:t> </a:t>
            </a:r>
            <a:r>
              <a:rPr lang="en-US" dirty="0" err="1">
                <a:latin typeface="Arial (Body)"/>
                <a:ea typeface="Arial" charset="0"/>
                <a:cs typeface="Arial" charset="0"/>
              </a:rPr>
              <a:t>thông</a:t>
            </a:r>
            <a:r>
              <a:rPr lang="en-US" dirty="0">
                <a:latin typeface="Arial (Body)"/>
                <a:ea typeface="Arial" charset="0"/>
                <a:cs typeface="Arial" charset="0"/>
              </a:rPr>
              <a:t> </a:t>
            </a:r>
            <a:r>
              <a:rPr lang="en-US" dirty="0" err="1">
                <a:latin typeface="Arial (Body)"/>
                <a:ea typeface="Arial" charset="0"/>
                <a:cs typeface="Arial" charset="0"/>
              </a:rPr>
              <a:t>thường</a:t>
            </a:r>
            <a:r>
              <a:rPr lang="en-US" dirty="0" smtClean="0">
                <a:latin typeface="Arial (Body)"/>
                <a:ea typeface="Arial" charset="0"/>
                <a:cs typeface="Arial" charset="0"/>
              </a:rPr>
              <a:t>.</a:t>
            </a:r>
          </a:p>
          <a:p>
            <a:pPr lvl="1"/>
            <a:r>
              <a:rPr lang="en-US" dirty="0" err="1" smtClean="0">
                <a:latin typeface="Arial (Body)"/>
                <a:ea typeface="Arial" charset="0"/>
                <a:cs typeface="Arial" charset="0"/>
              </a:rPr>
              <a:t>Thường</a:t>
            </a:r>
            <a:r>
              <a:rPr lang="en-US" dirty="0" smtClean="0">
                <a:latin typeface="Arial (Body)"/>
                <a:ea typeface="Arial" charset="0"/>
                <a:cs typeface="Arial" charset="0"/>
              </a:rPr>
              <a:t> do </a:t>
            </a:r>
            <a:r>
              <a:rPr lang="en-US" dirty="0" err="1" smtClean="0">
                <a:latin typeface="Arial (Body)"/>
                <a:ea typeface="Arial" charset="0"/>
                <a:cs typeface="Arial" charset="0"/>
              </a:rPr>
              <a:t>lập</a:t>
            </a:r>
            <a:r>
              <a:rPr lang="en-US" dirty="0" smtClean="0">
                <a:latin typeface="Arial (Body)"/>
                <a:ea typeface="Arial" charset="0"/>
                <a:cs typeface="Arial" charset="0"/>
              </a:rPr>
              <a:t> </a:t>
            </a:r>
            <a:r>
              <a:rPr lang="en-US" dirty="0" err="1" smtClean="0">
                <a:latin typeface="Arial (Body)"/>
                <a:ea typeface="Arial" charset="0"/>
                <a:cs typeface="Arial" charset="0"/>
              </a:rPr>
              <a:t>trình</a:t>
            </a:r>
            <a:r>
              <a:rPr lang="en-US" dirty="0" smtClean="0">
                <a:latin typeface="Arial (Body)"/>
                <a:ea typeface="Arial" charset="0"/>
                <a:cs typeface="Arial" charset="0"/>
              </a:rPr>
              <a:t> </a:t>
            </a:r>
            <a:r>
              <a:rPr lang="en-US" dirty="0" err="1" smtClean="0">
                <a:latin typeface="Arial (Body)"/>
                <a:ea typeface="Arial" charset="0"/>
                <a:cs typeface="Arial" charset="0"/>
              </a:rPr>
              <a:t>viên</a:t>
            </a:r>
            <a:r>
              <a:rPr lang="en-US" dirty="0" smtClean="0">
                <a:latin typeface="Arial (Body)"/>
                <a:ea typeface="Arial" charset="0"/>
                <a:cs typeface="Arial" charset="0"/>
              </a:rPr>
              <a:t> </a:t>
            </a:r>
            <a:r>
              <a:rPr lang="en-US" dirty="0" err="1" smtClean="0">
                <a:latin typeface="Arial (Body)"/>
                <a:ea typeface="Arial" charset="0"/>
                <a:cs typeface="Arial" charset="0"/>
              </a:rPr>
              <a:t>thực</a:t>
            </a:r>
            <a:r>
              <a:rPr lang="en-US" dirty="0" smtClean="0">
                <a:latin typeface="Arial (Body)"/>
                <a:ea typeface="Arial" charset="0"/>
                <a:cs typeface="Arial" charset="0"/>
              </a:rPr>
              <a:t> </a:t>
            </a:r>
            <a:r>
              <a:rPr lang="en-US" dirty="0" err="1" smtClean="0">
                <a:latin typeface="Arial (Body)"/>
                <a:ea typeface="Arial" charset="0"/>
                <a:cs typeface="Arial" charset="0"/>
              </a:rPr>
              <a:t>hiện</a:t>
            </a:r>
            <a:endParaRPr lang="en-US" dirty="0" smtClean="0">
              <a:latin typeface="Arial (Body)"/>
              <a:ea typeface="Arial" charset="0"/>
              <a:cs typeface="Arial" charset="0"/>
            </a:endParaRPr>
          </a:p>
          <a:p>
            <a:pPr lvl="1"/>
            <a:r>
              <a:rPr lang="en-US" dirty="0" err="1" smtClean="0">
                <a:latin typeface="Arial (Body)"/>
                <a:ea typeface="Arial" charset="0"/>
                <a:cs typeface="Arial" charset="0"/>
              </a:rPr>
              <a:t>Khó</a:t>
            </a:r>
            <a:r>
              <a:rPr lang="en-US" dirty="0" smtClean="0">
                <a:latin typeface="Arial (Body)"/>
                <a:ea typeface="Arial" charset="0"/>
                <a:cs typeface="Arial" charset="0"/>
              </a:rPr>
              <a:t> </a:t>
            </a:r>
            <a:r>
              <a:rPr lang="en-US" dirty="0" err="1" smtClean="0">
                <a:latin typeface="Arial (Body)"/>
                <a:ea typeface="Arial" charset="0"/>
                <a:cs typeface="Arial" charset="0"/>
              </a:rPr>
              <a:t>kiểm</a:t>
            </a:r>
            <a:r>
              <a:rPr lang="en-US" dirty="0" smtClean="0">
                <a:latin typeface="Arial (Body)"/>
                <a:ea typeface="Arial" charset="0"/>
                <a:cs typeface="Arial" charset="0"/>
              </a:rPr>
              <a:t> </a:t>
            </a:r>
            <a:r>
              <a:rPr lang="en-US" dirty="0" err="1" smtClean="0">
                <a:latin typeface="Arial (Body)"/>
                <a:ea typeface="Arial" charset="0"/>
                <a:cs typeface="Arial" charset="0"/>
              </a:rPr>
              <a:t>soát</a:t>
            </a:r>
            <a:r>
              <a:rPr lang="en-US" dirty="0" smtClean="0">
                <a:latin typeface="Arial (Body)"/>
                <a:ea typeface="Arial" charset="0"/>
                <a:cs typeface="Arial" charset="0"/>
              </a:rPr>
              <a:t> </a:t>
            </a:r>
            <a:r>
              <a:rPr lang="en-US" dirty="0" err="1" smtClean="0">
                <a:latin typeface="Arial (Body)"/>
                <a:ea typeface="Arial" charset="0"/>
                <a:cs typeface="Arial" charset="0"/>
              </a:rPr>
              <a:t>được</a:t>
            </a:r>
            <a:r>
              <a:rPr lang="en-US" dirty="0" smtClean="0">
                <a:latin typeface="Arial (Body)"/>
                <a:ea typeface="Arial" charset="0"/>
                <a:cs typeface="Arial" charset="0"/>
              </a:rPr>
              <a:t> </a:t>
            </a:r>
            <a:r>
              <a:rPr lang="en-US" dirty="0" err="1" smtClean="0">
                <a:latin typeface="Arial (Body)"/>
                <a:ea typeface="Arial" charset="0"/>
                <a:cs typeface="Arial" charset="0"/>
              </a:rPr>
              <a:t>lỗi</a:t>
            </a:r>
            <a:endParaRPr lang="en-US" dirty="0" smtClean="0">
              <a:latin typeface="Arial (Body)"/>
              <a:ea typeface="Arial" charset="0"/>
              <a:cs typeface="Arial" charset="0"/>
            </a:endParaRPr>
          </a:p>
          <a:p>
            <a:pPr lvl="1"/>
            <a:r>
              <a:rPr lang="en-US" dirty="0" err="1">
                <a:latin typeface="Arial (Body)"/>
                <a:ea typeface="Arial" charset="0"/>
                <a:cs typeface="Arial" charset="0"/>
              </a:rPr>
              <a:t>Việc</a:t>
            </a:r>
            <a:r>
              <a:rPr lang="en-US" dirty="0">
                <a:latin typeface="Arial (Body)"/>
                <a:ea typeface="Arial" charset="0"/>
                <a:cs typeface="Arial" charset="0"/>
              </a:rPr>
              <a:t> </a:t>
            </a:r>
            <a:r>
              <a:rPr lang="en-US" dirty="0" err="1">
                <a:latin typeface="Arial (Body)"/>
                <a:ea typeface="Arial" charset="0"/>
                <a:cs typeface="Arial" charset="0"/>
              </a:rPr>
              <a:t>tự</a:t>
            </a:r>
            <a:r>
              <a:rPr lang="en-US" dirty="0">
                <a:latin typeface="Arial (Body)"/>
                <a:ea typeface="Arial" charset="0"/>
                <a:cs typeface="Arial" charset="0"/>
              </a:rPr>
              <a:t> </a:t>
            </a:r>
            <a:r>
              <a:rPr lang="en-US" dirty="0" err="1">
                <a:latin typeface="Arial (Body)"/>
                <a:ea typeface="Arial" charset="0"/>
                <a:cs typeface="Arial" charset="0"/>
              </a:rPr>
              <a:t>động</a:t>
            </a:r>
            <a:r>
              <a:rPr lang="en-US" dirty="0">
                <a:latin typeface="Arial (Body)"/>
                <a:ea typeface="Arial" charset="0"/>
                <a:cs typeface="Arial" charset="0"/>
              </a:rPr>
              <a:t> </a:t>
            </a:r>
            <a:r>
              <a:rPr lang="en-US" dirty="0" err="1">
                <a:latin typeface="Arial (Body)"/>
                <a:ea typeface="Arial" charset="0"/>
                <a:cs typeface="Arial" charset="0"/>
              </a:rPr>
              <a:t>hóa</a:t>
            </a:r>
            <a:r>
              <a:rPr lang="en-US" dirty="0">
                <a:latin typeface="Arial (Body)"/>
                <a:ea typeface="Arial" charset="0"/>
                <a:cs typeface="Arial" charset="0"/>
              </a:rPr>
              <a:t> </a:t>
            </a:r>
            <a:r>
              <a:rPr lang="en-US" dirty="0" err="1">
                <a:latin typeface="Arial (Body)"/>
                <a:ea typeface="Arial" charset="0"/>
                <a:cs typeface="Arial" charset="0"/>
              </a:rPr>
              <a:t>kiểm</a:t>
            </a:r>
            <a:r>
              <a:rPr lang="en-US" dirty="0">
                <a:latin typeface="Arial (Body)"/>
                <a:ea typeface="Arial" charset="0"/>
                <a:cs typeface="Arial" charset="0"/>
              </a:rPr>
              <a:t> </a:t>
            </a:r>
            <a:r>
              <a:rPr lang="en-US" dirty="0" err="1">
                <a:latin typeface="Arial (Body)"/>
                <a:ea typeface="Arial" charset="0"/>
                <a:cs typeface="Arial" charset="0"/>
              </a:rPr>
              <a:t>thử</a:t>
            </a:r>
            <a:r>
              <a:rPr lang="en-US" dirty="0">
                <a:latin typeface="Arial (Body)"/>
                <a:ea typeface="Arial" charset="0"/>
                <a:cs typeface="Arial" charset="0"/>
              </a:rPr>
              <a:t> </a:t>
            </a:r>
            <a:r>
              <a:rPr lang="en-US" dirty="0" err="1">
                <a:latin typeface="Arial (Body)"/>
                <a:ea typeface="Arial" charset="0"/>
                <a:cs typeface="Arial" charset="0"/>
              </a:rPr>
              <a:t>cần</a:t>
            </a:r>
            <a:r>
              <a:rPr lang="en-US" dirty="0">
                <a:latin typeface="Arial (Body)"/>
                <a:ea typeface="Arial" charset="0"/>
                <a:cs typeface="Arial" charset="0"/>
              </a:rPr>
              <a:t> </a:t>
            </a:r>
            <a:r>
              <a:rPr lang="en-US" dirty="0" err="1">
                <a:latin typeface="Arial (Body)"/>
                <a:ea typeface="Arial" charset="0"/>
                <a:cs typeface="Arial" charset="0"/>
              </a:rPr>
              <a:t>phải</a:t>
            </a:r>
            <a:r>
              <a:rPr lang="en-US" dirty="0">
                <a:latin typeface="Arial (Body)"/>
                <a:ea typeface="Arial" charset="0"/>
                <a:cs typeface="Arial" charset="0"/>
              </a:rPr>
              <a:t> </a:t>
            </a:r>
            <a:r>
              <a:rPr lang="en-US" dirty="0" err="1">
                <a:latin typeface="Arial (Body)"/>
                <a:ea typeface="Arial" charset="0"/>
                <a:cs typeface="Arial" charset="0"/>
              </a:rPr>
              <a:t>được</a:t>
            </a:r>
            <a:r>
              <a:rPr lang="en-US" dirty="0">
                <a:latin typeface="Arial (Body)"/>
                <a:ea typeface="Arial" charset="0"/>
                <a:cs typeface="Arial" charset="0"/>
              </a:rPr>
              <a:t> </a:t>
            </a:r>
            <a:r>
              <a:rPr lang="en-US" dirty="0" err="1">
                <a:latin typeface="Arial (Body)"/>
                <a:ea typeface="Arial" charset="0"/>
                <a:cs typeface="Arial" charset="0"/>
              </a:rPr>
              <a:t>thực</a:t>
            </a:r>
            <a:r>
              <a:rPr lang="en-US" dirty="0">
                <a:latin typeface="Arial (Body)"/>
                <a:ea typeface="Arial" charset="0"/>
                <a:cs typeface="Arial" charset="0"/>
              </a:rPr>
              <a:t> </a:t>
            </a:r>
            <a:r>
              <a:rPr lang="en-US" dirty="0" err="1">
                <a:latin typeface="Arial (Body)"/>
                <a:ea typeface="Arial" charset="0"/>
                <a:cs typeface="Arial" charset="0"/>
              </a:rPr>
              <a:t>hiện</a:t>
            </a:r>
            <a:r>
              <a:rPr lang="en-US" dirty="0">
                <a:latin typeface="Arial (Body)"/>
                <a:ea typeface="Arial" charset="0"/>
                <a:cs typeface="Arial" charset="0"/>
              </a:rPr>
              <a:t> </a:t>
            </a:r>
            <a:r>
              <a:rPr lang="en-US" dirty="0" err="1">
                <a:latin typeface="Arial (Body)"/>
                <a:ea typeface="Arial" charset="0"/>
                <a:cs typeface="Arial" charset="0"/>
              </a:rPr>
              <a:t>thông</a:t>
            </a:r>
            <a:r>
              <a:rPr lang="en-US" dirty="0">
                <a:latin typeface="Arial (Body)"/>
                <a:ea typeface="Arial" charset="0"/>
                <a:cs typeface="Arial" charset="0"/>
              </a:rPr>
              <a:t> qua </a:t>
            </a:r>
            <a:r>
              <a:rPr lang="en-US" dirty="0" err="1">
                <a:latin typeface="Arial (Body)"/>
                <a:ea typeface="Arial" charset="0"/>
                <a:cs typeface="Arial" charset="0"/>
              </a:rPr>
              <a:t>các</a:t>
            </a:r>
            <a:r>
              <a:rPr lang="en-US" dirty="0">
                <a:latin typeface="Arial (Body)"/>
                <a:ea typeface="Arial" charset="0"/>
                <a:cs typeface="Arial" charset="0"/>
              </a:rPr>
              <a:t> </a:t>
            </a:r>
            <a:r>
              <a:rPr lang="en-US" dirty="0" err="1">
                <a:latin typeface="Arial (Body)"/>
                <a:ea typeface="Arial" charset="0"/>
                <a:cs typeface="Arial" charset="0"/>
              </a:rPr>
              <a:t>công</a:t>
            </a:r>
            <a:r>
              <a:rPr lang="en-US" dirty="0">
                <a:latin typeface="Arial (Body)"/>
                <a:ea typeface="Arial" charset="0"/>
                <a:cs typeface="Arial" charset="0"/>
              </a:rPr>
              <a:t> </a:t>
            </a:r>
            <a:r>
              <a:rPr lang="en-US" dirty="0" err="1">
                <a:latin typeface="Arial (Body)"/>
                <a:ea typeface="Arial" charset="0"/>
                <a:cs typeface="Arial" charset="0"/>
              </a:rPr>
              <a:t>cụ</a:t>
            </a:r>
            <a:r>
              <a:rPr lang="en-US" dirty="0">
                <a:latin typeface="Arial (Body)"/>
                <a:ea typeface="Arial" charset="0"/>
                <a:cs typeface="Arial" charset="0"/>
              </a:rPr>
              <a:t> </a:t>
            </a:r>
            <a:r>
              <a:rPr lang="en-US" dirty="0" err="1">
                <a:latin typeface="Arial (Body)"/>
                <a:ea typeface="Arial" charset="0"/>
                <a:cs typeface="Arial" charset="0"/>
              </a:rPr>
              <a:t>chuyên</a:t>
            </a:r>
            <a:r>
              <a:rPr lang="en-US" dirty="0">
                <a:latin typeface="Arial (Body)"/>
                <a:ea typeface="Arial" charset="0"/>
                <a:cs typeface="Arial" charset="0"/>
              </a:rPr>
              <a:t> </a:t>
            </a:r>
            <a:r>
              <a:rPr lang="en-US" dirty="0" err="1">
                <a:latin typeface="Arial (Body)"/>
                <a:ea typeface="Arial" charset="0"/>
                <a:cs typeface="Arial" charset="0"/>
              </a:rPr>
              <a:t>dụng</a:t>
            </a:r>
            <a:endParaRPr lang="en-US" dirty="0">
              <a:latin typeface="Arial (Body)"/>
              <a:ea typeface="Arial" charset="0"/>
              <a:cs typeface="Arial" charset="0"/>
            </a:endParaRPr>
          </a:p>
          <a:p>
            <a:pPr lvl="1"/>
            <a:endParaRPr lang="en-US" dirty="0">
              <a:latin typeface="Arial (Body)"/>
              <a:ea typeface="Arial" charset="0"/>
              <a:cs typeface="Arial" charset="0"/>
            </a:endParaRPr>
          </a:p>
        </p:txBody>
      </p:sp>
      <p:sp>
        <p:nvSpPr>
          <p:cNvPr id="5" name="Slide Number Placeholder 4"/>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11177446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latin typeface="Arial (Headings)"/>
              </a:rPr>
              <a:t>2. </a:t>
            </a:r>
            <a:r>
              <a:rPr lang="en-US" dirty="0" err="1">
                <a:latin typeface="Arial (Headings)"/>
              </a:rPr>
              <a:t>Quy</a:t>
            </a:r>
            <a:r>
              <a:rPr lang="en-US" dirty="0">
                <a:latin typeface="Arial (Headings)"/>
              </a:rPr>
              <a:t> </a:t>
            </a:r>
            <a:r>
              <a:rPr lang="en-US" dirty="0" err="1">
                <a:latin typeface="Arial (Headings)"/>
              </a:rPr>
              <a:t>trình</a:t>
            </a:r>
            <a:r>
              <a:rPr lang="en-US" dirty="0">
                <a:latin typeface="Arial (Headings)"/>
              </a:rPr>
              <a:t> </a:t>
            </a:r>
            <a:r>
              <a:rPr lang="en-US" dirty="0" err="1">
                <a:latin typeface="Arial (Headings)"/>
              </a:rPr>
              <a:t>kiểm</a:t>
            </a:r>
            <a:r>
              <a:rPr lang="en-US" dirty="0">
                <a:latin typeface="Arial (Headings)"/>
              </a:rPr>
              <a:t> </a:t>
            </a:r>
            <a:r>
              <a:rPr lang="en-US" dirty="0" err="1">
                <a:latin typeface="Arial (Headings)"/>
              </a:rPr>
              <a:t>thử</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endParaRPr lang="en-US" smtClean="0">
              <a:latin typeface="Arial" charset="0"/>
              <a:ea typeface="Arial" charset="0"/>
              <a:cs typeface="Arial" charset="0"/>
            </a:endParaRPr>
          </a:p>
          <a:p>
            <a:pPr lvl="1"/>
            <a:endParaRPr lang="en-US" smtClean="0">
              <a:latin typeface="Arial" charset="0"/>
              <a:ea typeface="Arial" charset="0"/>
              <a:cs typeface="Arial" charset="0"/>
            </a:endParaRPr>
          </a:p>
          <a:p>
            <a:pPr lvl="1"/>
            <a:endParaRPr lang="en-US">
              <a:latin typeface="Arial" charset="0"/>
              <a:ea typeface="Arial" charset="0"/>
              <a:cs typeface="Arial"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6</a:t>
            </a:fld>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7313" y="1486444"/>
            <a:ext cx="9539286" cy="5251756"/>
          </a:xfrm>
          <a:prstGeom prst="rect">
            <a:avLst/>
          </a:prstGeom>
        </p:spPr>
      </p:pic>
    </p:spTree>
    <p:extLst>
      <p:ext uri="{BB962C8B-B14F-4D97-AF65-F5344CB8AC3E}">
        <p14:creationId xmlns:p14="http://schemas.microsoft.com/office/powerpoint/2010/main" val="11747940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Arial (Headings)"/>
              </a:rPr>
              <a:t>2. </a:t>
            </a:r>
            <a:r>
              <a:rPr lang="en-US" dirty="0" err="1">
                <a:latin typeface="Arial (Headings)"/>
              </a:rPr>
              <a:t>Quy</a:t>
            </a:r>
            <a:r>
              <a:rPr lang="en-US" dirty="0">
                <a:latin typeface="Arial (Headings)"/>
              </a:rPr>
              <a:t> </a:t>
            </a:r>
            <a:r>
              <a:rPr lang="en-US" dirty="0" err="1">
                <a:latin typeface="Arial (Headings)"/>
              </a:rPr>
              <a:t>trình</a:t>
            </a:r>
            <a:r>
              <a:rPr lang="en-US" dirty="0">
                <a:latin typeface="Arial (Headings)"/>
              </a:rPr>
              <a:t> </a:t>
            </a:r>
            <a:r>
              <a:rPr lang="en-US" dirty="0" err="1">
                <a:latin typeface="Arial (Headings)"/>
              </a:rPr>
              <a:t>kiểm</a:t>
            </a:r>
            <a:r>
              <a:rPr lang="en-US" dirty="0">
                <a:latin typeface="Arial (Headings)"/>
              </a:rPr>
              <a:t> </a:t>
            </a:r>
            <a:r>
              <a:rPr lang="en-US" dirty="0" err="1">
                <a:latin typeface="Arial (Headings)"/>
              </a:rPr>
              <a:t>thử</a:t>
            </a:r>
            <a:endParaRPr lang="en-US" dirty="0">
              <a:latin typeface="Calibri" charset="0"/>
              <a:ea typeface="Calibri" charset="0"/>
              <a:cs typeface="Calibri" charset="0"/>
            </a:endParaRPr>
          </a:p>
        </p:txBody>
      </p:sp>
      <p:sp>
        <p:nvSpPr>
          <p:cNvPr id="3" name="Content Placeholder 2"/>
          <p:cNvSpPr>
            <a:spLocks noGrp="1"/>
          </p:cNvSpPr>
          <p:nvPr>
            <p:ph idx="1"/>
          </p:nvPr>
        </p:nvSpPr>
        <p:spPr/>
        <p:txBody>
          <a:bodyPr/>
          <a:lstStyle/>
          <a:p>
            <a:pPr marL="0" indent="0">
              <a:buNone/>
            </a:pPr>
            <a:r>
              <a:rPr lang="en-US" dirty="0" smtClean="0">
                <a:latin typeface="Arial (Body)"/>
                <a:ea typeface="Calibri" charset="0"/>
                <a:cs typeface="Calibri" charset="0"/>
              </a:rPr>
              <a:t>2.1. </a:t>
            </a:r>
            <a:r>
              <a:rPr lang="en-US" dirty="0" err="1" smtClean="0">
                <a:latin typeface="Arial (Body)"/>
                <a:ea typeface="Calibri" charset="0"/>
                <a:cs typeface="Calibri" charset="0"/>
              </a:rPr>
              <a:t>Sử</a:t>
            </a:r>
            <a:r>
              <a:rPr lang="en-US" dirty="0" smtClean="0">
                <a:latin typeface="Arial (Body)"/>
                <a:ea typeface="Calibri" charset="0"/>
                <a:cs typeface="Calibri" charset="0"/>
              </a:rPr>
              <a:t> </a:t>
            </a:r>
            <a:r>
              <a:rPr lang="en-US" dirty="0" err="1" smtClean="0">
                <a:latin typeface="Arial (Body)"/>
                <a:ea typeface="Calibri" charset="0"/>
                <a:cs typeface="Calibri" charset="0"/>
              </a:rPr>
              <a:t>dụng</a:t>
            </a:r>
            <a:r>
              <a:rPr lang="en-US" dirty="0" smtClean="0">
                <a:latin typeface="Arial (Body)"/>
                <a:ea typeface="Calibri" charset="0"/>
                <a:cs typeface="Calibri" charset="0"/>
              </a:rPr>
              <a:t> Maven </a:t>
            </a:r>
            <a:r>
              <a:rPr lang="en-US" dirty="0" err="1" smtClean="0">
                <a:latin typeface="Arial (Body)"/>
                <a:ea typeface="Calibri" charset="0"/>
                <a:cs typeface="Calibri" charset="0"/>
              </a:rPr>
              <a:t>để</a:t>
            </a:r>
            <a:r>
              <a:rPr lang="en-US" dirty="0" smtClean="0">
                <a:latin typeface="Arial (Body)"/>
                <a:ea typeface="Calibri" charset="0"/>
                <a:cs typeface="Calibri" charset="0"/>
              </a:rPr>
              <a:t> </a:t>
            </a:r>
            <a:r>
              <a:rPr lang="en-US" dirty="0" err="1" smtClean="0">
                <a:latin typeface="Arial (Body)"/>
                <a:ea typeface="Calibri" charset="0"/>
                <a:cs typeface="Calibri" charset="0"/>
              </a:rPr>
              <a:t>quản</a:t>
            </a:r>
            <a:r>
              <a:rPr lang="en-US" dirty="0" smtClean="0">
                <a:latin typeface="Arial (Body)"/>
                <a:ea typeface="Calibri" charset="0"/>
                <a:cs typeface="Calibri" charset="0"/>
              </a:rPr>
              <a:t> </a:t>
            </a:r>
            <a:r>
              <a:rPr lang="en-US" dirty="0" err="1" smtClean="0">
                <a:latin typeface="Arial (Body)"/>
                <a:ea typeface="Calibri" charset="0"/>
                <a:cs typeface="Calibri" charset="0"/>
              </a:rPr>
              <a:t>lý</a:t>
            </a:r>
            <a:r>
              <a:rPr lang="en-US" dirty="0" smtClean="0">
                <a:latin typeface="Arial (Body)"/>
                <a:ea typeface="Calibri" charset="0"/>
                <a:cs typeface="Calibri" charset="0"/>
              </a:rPr>
              <a:t> project</a:t>
            </a:r>
          </a:p>
          <a:p>
            <a:pPr marL="0" indent="0">
              <a:buNone/>
            </a:pPr>
            <a:r>
              <a:rPr lang="en-US" dirty="0" smtClean="0">
                <a:latin typeface="Arial (Body)"/>
              </a:rPr>
              <a:t>Maven</a:t>
            </a:r>
          </a:p>
          <a:p>
            <a:pPr lvl="1"/>
            <a:r>
              <a:rPr lang="en-US" dirty="0" err="1" smtClean="0">
                <a:latin typeface="Arial (Body)"/>
              </a:rPr>
              <a:t>Quản</a:t>
            </a:r>
            <a:r>
              <a:rPr lang="en-US" dirty="0" smtClean="0">
                <a:latin typeface="Arial (Body)"/>
              </a:rPr>
              <a:t> </a:t>
            </a:r>
            <a:r>
              <a:rPr lang="en-US" dirty="0" err="1">
                <a:latin typeface="Arial (Body)"/>
              </a:rPr>
              <a:t>lý</a:t>
            </a:r>
            <a:r>
              <a:rPr lang="en-US" dirty="0">
                <a:latin typeface="Arial (Body)"/>
              </a:rPr>
              <a:t> </a:t>
            </a:r>
            <a:r>
              <a:rPr lang="en-US" dirty="0" err="1" smtClean="0">
                <a:latin typeface="Arial (Body)"/>
              </a:rPr>
              <a:t>mã</a:t>
            </a:r>
            <a:r>
              <a:rPr lang="en-US" dirty="0" smtClean="0">
                <a:latin typeface="Arial (Body)"/>
              </a:rPr>
              <a:t> </a:t>
            </a:r>
            <a:r>
              <a:rPr lang="en-US" dirty="0" err="1" smtClean="0">
                <a:latin typeface="Arial (Body)"/>
              </a:rPr>
              <a:t>nguồn</a:t>
            </a:r>
            <a:r>
              <a:rPr lang="en-US" dirty="0" smtClean="0">
                <a:latin typeface="Arial (Body)"/>
              </a:rPr>
              <a:t>, </a:t>
            </a:r>
            <a:r>
              <a:rPr lang="en-US" dirty="0" err="1">
                <a:latin typeface="Arial (Body)"/>
              </a:rPr>
              <a:t>thư</a:t>
            </a:r>
            <a:r>
              <a:rPr lang="en-US" dirty="0">
                <a:latin typeface="Arial (Body)"/>
              </a:rPr>
              <a:t> </a:t>
            </a:r>
            <a:r>
              <a:rPr lang="en-US" dirty="0" err="1">
                <a:latin typeface="Arial (Body)"/>
              </a:rPr>
              <a:t>viện</a:t>
            </a:r>
            <a:r>
              <a:rPr lang="en-US" dirty="0">
                <a:latin typeface="Arial (Body)"/>
              </a:rPr>
              <a:t> </a:t>
            </a:r>
            <a:r>
              <a:rPr lang="en-US" dirty="0" err="1" smtClean="0">
                <a:latin typeface="Arial (Body)"/>
              </a:rPr>
              <a:t>phụ</a:t>
            </a:r>
            <a:r>
              <a:rPr lang="en-US" dirty="0" smtClean="0">
                <a:latin typeface="Arial (Body)"/>
              </a:rPr>
              <a:t> </a:t>
            </a:r>
            <a:r>
              <a:rPr lang="en-US" dirty="0" err="1" smtClean="0">
                <a:latin typeface="Arial (Body)"/>
              </a:rPr>
              <a:t>thuộc</a:t>
            </a:r>
            <a:endParaRPr lang="en-US" dirty="0">
              <a:latin typeface="Arial (Body)"/>
            </a:endParaRPr>
          </a:p>
          <a:p>
            <a:pPr lvl="1"/>
            <a:r>
              <a:rPr lang="en-US" dirty="0" err="1" smtClean="0">
                <a:latin typeface="Arial (Body)"/>
              </a:rPr>
              <a:t>Dịch</a:t>
            </a:r>
            <a:r>
              <a:rPr lang="en-US" dirty="0" smtClean="0">
                <a:latin typeface="Arial (Body)"/>
              </a:rPr>
              <a:t>, </a:t>
            </a:r>
            <a:r>
              <a:rPr lang="en-US" dirty="0" err="1" smtClean="0">
                <a:latin typeface="Arial (Body)"/>
              </a:rPr>
              <a:t>chạy</a:t>
            </a:r>
            <a:r>
              <a:rPr lang="en-US" dirty="0" smtClean="0">
                <a:latin typeface="Arial (Body)"/>
              </a:rPr>
              <a:t> </a:t>
            </a:r>
            <a:r>
              <a:rPr lang="en-US" dirty="0" err="1" smtClean="0">
                <a:latin typeface="Arial (Body)"/>
              </a:rPr>
              <a:t>các</a:t>
            </a:r>
            <a:r>
              <a:rPr lang="en-US" dirty="0" smtClean="0">
                <a:latin typeface="Arial (Body)"/>
              </a:rPr>
              <a:t> ca </a:t>
            </a:r>
            <a:r>
              <a:rPr lang="en-US" dirty="0" err="1" smtClean="0">
                <a:latin typeface="Arial (Body)"/>
              </a:rPr>
              <a:t>kiểm</a:t>
            </a:r>
            <a:r>
              <a:rPr lang="en-US" dirty="0" smtClean="0">
                <a:latin typeface="Arial (Body)"/>
              </a:rPr>
              <a:t> </a:t>
            </a:r>
            <a:r>
              <a:rPr lang="en-US" dirty="0" err="1" smtClean="0">
                <a:latin typeface="Arial (Body)"/>
              </a:rPr>
              <a:t>thử</a:t>
            </a:r>
            <a:r>
              <a:rPr lang="en-US" dirty="0" smtClean="0">
                <a:latin typeface="Arial (Body)"/>
              </a:rPr>
              <a:t>, </a:t>
            </a:r>
            <a:r>
              <a:rPr lang="en-US" dirty="0" err="1" smtClean="0">
                <a:latin typeface="Arial (Body)"/>
              </a:rPr>
              <a:t>đóng</a:t>
            </a:r>
            <a:r>
              <a:rPr lang="en-US" dirty="0" smtClean="0">
                <a:latin typeface="Arial (Body)"/>
              </a:rPr>
              <a:t> </a:t>
            </a:r>
            <a:r>
              <a:rPr lang="en-US" dirty="0" err="1" smtClean="0">
                <a:latin typeface="Arial (Body)"/>
              </a:rPr>
              <a:t>gói</a:t>
            </a:r>
            <a:r>
              <a:rPr lang="en-US" dirty="0" smtClean="0">
                <a:latin typeface="Arial (Body)"/>
              </a:rPr>
              <a:t> </a:t>
            </a:r>
            <a:r>
              <a:rPr lang="en-US" dirty="0" err="1" smtClean="0">
                <a:latin typeface="Arial (Body)"/>
              </a:rPr>
              <a:t>và</a:t>
            </a:r>
            <a:r>
              <a:rPr lang="en-US" dirty="0" smtClean="0">
                <a:latin typeface="Arial (Body)"/>
              </a:rPr>
              <a:t> </a:t>
            </a:r>
            <a:r>
              <a:rPr lang="en-US" dirty="0" err="1" smtClean="0">
                <a:latin typeface="Arial (Body)"/>
              </a:rPr>
              <a:t>triển</a:t>
            </a:r>
            <a:r>
              <a:rPr lang="en-US" dirty="0" smtClean="0">
                <a:latin typeface="Arial (Body)"/>
              </a:rPr>
              <a:t> </a:t>
            </a:r>
            <a:r>
              <a:rPr lang="en-US" dirty="0" err="1" smtClean="0">
                <a:latin typeface="Arial (Body)"/>
              </a:rPr>
              <a:t>khai</a:t>
            </a:r>
            <a:endParaRPr lang="en-US" dirty="0">
              <a:latin typeface="Arial (Body)"/>
              <a:ea typeface="Calibri" charset="0"/>
              <a:cs typeface="Calibri" charset="0"/>
            </a:endParaRPr>
          </a:p>
        </p:txBody>
      </p:sp>
      <p:pic>
        <p:nvPicPr>
          <p:cNvPr id="4" name="Picture 3" descr="https://lh3.googleusercontent.com/Jvh9Sn8Sime--lS3UyKspnZGOHSkHbLXEwKQaTo_vKLk3V9pDTm0UzVrLfCWaKe82A6CuAR6QNu59Qy0mEXloWVDOt5P-4CLBguOS5RAyXHx6MGH8bKEAjyyP9oVUBRM7oao5z4u"/>
          <p:cNvPicPr/>
          <p:nvPr/>
        </p:nvPicPr>
        <p:blipFill>
          <a:blip r:embed="rId2">
            <a:extLst>
              <a:ext uri="{28A0092B-C50C-407E-A947-70E740481C1C}">
                <a14:useLocalDpi xmlns:a14="http://schemas.microsoft.com/office/drawing/2010/main" val="0"/>
              </a:ext>
            </a:extLst>
          </a:blip>
          <a:srcRect/>
          <a:stretch>
            <a:fillRect/>
          </a:stretch>
        </p:blipFill>
        <p:spPr bwMode="auto">
          <a:xfrm>
            <a:off x="3105786" y="3680463"/>
            <a:ext cx="5694680" cy="2154555"/>
          </a:xfrm>
          <a:prstGeom prst="rect">
            <a:avLst/>
          </a:prstGeom>
          <a:noFill/>
          <a:ln>
            <a:noFill/>
          </a:ln>
        </p:spPr>
      </p:pic>
      <p:sp>
        <p:nvSpPr>
          <p:cNvPr id="5" name="Slide Number Placeholder 4"/>
          <p:cNvSpPr>
            <a:spLocks noGrp="1"/>
          </p:cNvSpPr>
          <p:nvPr>
            <p:ph type="sldNum" sz="quarter" idx="12"/>
          </p:nvPr>
        </p:nvSpPr>
        <p:spPr/>
        <p:txBody>
          <a:bodyPr/>
          <a:lstStyle/>
          <a:p>
            <a:fld id="{6D22F896-40B5-4ADD-8801-0D06FADFA095}" type="slidenum">
              <a:rPr lang="en-US" smtClean="0"/>
              <a:t>7</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8036" y="1690688"/>
            <a:ext cx="1655764" cy="418811"/>
          </a:xfrm>
          <a:prstGeom prst="rect">
            <a:avLst/>
          </a:prstGeom>
        </p:spPr>
      </p:pic>
    </p:spTree>
    <p:extLst>
      <p:ext uri="{BB962C8B-B14F-4D97-AF65-F5344CB8AC3E}">
        <p14:creationId xmlns:p14="http://schemas.microsoft.com/office/powerpoint/2010/main" val="20692222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Arial (Headings)"/>
              </a:rPr>
              <a:t>2. </a:t>
            </a:r>
            <a:r>
              <a:rPr lang="en-US" dirty="0" err="1">
                <a:latin typeface="Arial (Headings)"/>
              </a:rPr>
              <a:t>Quy</a:t>
            </a:r>
            <a:r>
              <a:rPr lang="en-US" dirty="0">
                <a:latin typeface="Arial (Headings)"/>
              </a:rPr>
              <a:t> </a:t>
            </a:r>
            <a:r>
              <a:rPr lang="en-US" dirty="0" err="1">
                <a:latin typeface="Arial (Headings)"/>
              </a:rPr>
              <a:t>trình</a:t>
            </a:r>
            <a:r>
              <a:rPr lang="en-US" dirty="0">
                <a:latin typeface="Arial (Headings)"/>
              </a:rPr>
              <a:t> </a:t>
            </a:r>
            <a:r>
              <a:rPr lang="en-US" dirty="0" err="1">
                <a:latin typeface="Arial (Headings)"/>
              </a:rPr>
              <a:t>kiểm</a:t>
            </a:r>
            <a:r>
              <a:rPr lang="en-US" dirty="0">
                <a:latin typeface="Arial (Headings)"/>
              </a:rPr>
              <a:t> </a:t>
            </a:r>
            <a:r>
              <a:rPr lang="en-US" dirty="0" err="1">
                <a:latin typeface="Arial (Headings)"/>
              </a:rPr>
              <a:t>thử</a:t>
            </a:r>
            <a:endParaRPr lang="en-US" dirty="0">
              <a:latin typeface="Calibri" charset="0"/>
              <a:ea typeface="Calibri" charset="0"/>
              <a:cs typeface="Calibri" charset="0"/>
            </a:endParaRPr>
          </a:p>
        </p:txBody>
      </p:sp>
      <p:sp>
        <p:nvSpPr>
          <p:cNvPr id="3" name="Content Placeholder 2"/>
          <p:cNvSpPr>
            <a:spLocks noGrp="1"/>
          </p:cNvSpPr>
          <p:nvPr>
            <p:ph idx="1"/>
          </p:nvPr>
        </p:nvSpPr>
        <p:spPr/>
        <p:txBody>
          <a:bodyPr/>
          <a:lstStyle/>
          <a:p>
            <a:pPr marL="0" indent="0">
              <a:buNone/>
            </a:pPr>
            <a:r>
              <a:rPr lang="en-US" dirty="0" smtClean="0">
                <a:latin typeface="Arial (Body)"/>
                <a:ea typeface="Calibri" charset="0"/>
                <a:cs typeface="Calibri" charset="0"/>
              </a:rPr>
              <a:t>2.2. </a:t>
            </a:r>
            <a:r>
              <a:rPr lang="en-US" dirty="0" err="1" smtClean="0">
                <a:latin typeface="Arial (Body)"/>
                <a:ea typeface="Calibri" charset="0"/>
                <a:cs typeface="Calibri" charset="0"/>
              </a:rPr>
              <a:t>Tích</a:t>
            </a:r>
            <a:r>
              <a:rPr lang="en-US" dirty="0" smtClean="0">
                <a:latin typeface="Arial (Body)"/>
                <a:ea typeface="Calibri" charset="0"/>
                <a:cs typeface="Calibri" charset="0"/>
              </a:rPr>
              <a:t> </a:t>
            </a:r>
            <a:r>
              <a:rPr lang="en-US" dirty="0" err="1" smtClean="0">
                <a:latin typeface="Arial (Body)"/>
                <a:ea typeface="Calibri" charset="0"/>
                <a:cs typeface="Calibri" charset="0"/>
              </a:rPr>
              <a:t>hợp</a:t>
            </a:r>
            <a:r>
              <a:rPr lang="en-US" dirty="0" smtClean="0">
                <a:latin typeface="Arial (Body)"/>
                <a:ea typeface="Calibri" charset="0"/>
                <a:cs typeface="Calibri" charset="0"/>
              </a:rPr>
              <a:t> </a:t>
            </a:r>
            <a:r>
              <a:rPr lang="en-US" dirty="0" err="1" smtClean="0">
                <a:latin typeface="Arial (Body)"/>
                <a:ea typeface="Calibri" charset="0"/>
                <a:cs typeface="Calibri" charset="0"/>
              </a:rPr>
              <a:t>với</a:t>
            </a:r>
            <a:r>
              <a:rPr lang="en-US" dirty="0" smtClean="0">
                <a:latin typeface="Arial (Body)"/>
                <a:ea typeface="Calibri" charset="0"/>
                <a:cs typeface="Calibri" charset="0"/>
              </a:rPr>
              <a:t> Jenkins</a:t>
            </a:r>
          </a:p>
          <a:p>
            <a:pPr marL="0" indent="0">
              <a:buNone/>
            </a:pPr>
            <a:r>
              <a:rPr lang="en-US" dirty="0" smtClean="0">
                <a:latin typeface="Arial (Body)"/>
              </a:rPr>
              <a:t>Jenkins:</a:t>
            </a:r>
          </a:p>
          <a:p>
            <a:pPr lvl="1"/>
            <a:r>
              <a:rPr lang="en-US" dirty="0" err="1" smtClean="0">
                <a:latin typeface="Arial (Body)"/>
              </a:rPr>
              <a:t>Công</a:t>
            </a:r>
            <a:r>
              <a:rPr lang="en-US" dirty="0" smtClean="0">
                <a:latin typeface="Arial (Body)"/>
              </a:rPr>
              <a:t> </a:t>
            </a:r>
            <a:r>
              <a:rPr lang="en-US" dirty="0" err="1">
                <a:latin typeface="Arial (Body)"/>
              </a:rPr>
              <a:t>cụ</a:t>
            </a:r>
            <a:r>
              <a:rPr lang="en-US" dirty="0">
                <a:latin typeface="Arial (Body)"/>
              </a:rPr>
              <a:t> </a:t>
            </a:r>
            <a:r>
              <a:rPr lang="en-US" dirty="0" err="1">
                <a:latin typeface="Arial (Body)"/>
              </a:rPr>
              <a:t>tích</a:t>
            </a:r>
            <a:r>
              <a:rPr lang="en-US" dirty="0">
                <a:latin typeface="Arial (Body)"/>
              </a:rPr>
              <a:t> </a:t>
            </a:r>
            <a:r>
              <a:rPr lang="en-US" dirty="0" err="1" smtClean="0">
                <a:latin typeface="Arial (Body)"/>
              </a:rPr>
              <a:t>hợp</a:t>
            </a:r>
            <a:r>
              <a:rPr lang="en-US" dirty="0" smtClean="0">
                <a:latin typeface="Arial (Body)"/>
              </a:rPr>
              <a:t> </a:t>
            </a:r>
            <a:r>
              <a:rPr lang="en-US" dirty="0" err="1" smtClean="0">
                <a:latin typeface="Arial (Body)"/>
              </a:rPr>
              <a:t>mã</a:t>
            </a:r>
            <a:r>
              <a:rPr lang="en-US" dirty="0" smtClean="0">
                <a:latin typeface="Arial (Body)"/>
              </a:rPr>
              <a:t> </a:t>
            </a:r>
            <a:r>
              <a:rPr lang="en-US" dirty="0" err="1">
                <a:latin typeface="Arial (Body)"/>
              </a:rPr>
              <a:t>nguồn</a:t>
            </a:r>
            <a:r>
              <a:rPr lang="en-US" dirty="0">
                <a:latin typeface="Arial (Body)"/>
              </a:rPr>
              <a:t> </a:t>
            </a:r>
            <a:r>
              <a:rPr lang="en-US" dirty="0" err="1" smtClean="0">
                <a:latin typeface="Arial (Body)"/>
              </a:rPr>
              <a:t>mở</a:t>
            </a:r>
            <a:r>
              <a:rPr lang="en-US" dirty="0" smtClean="0">
                <a:latin typeface="Arial (Body)"/>
              </a:rPr>
              <a:t> </a:t>
            </a:r>
            <a:r>
              <a:rPr lang="en-US" dirty="0" err="1">
                <a:latin typeface="Arial (Body)"/>
              </a:rPr>
              <a:t>nền</a:t>
            </a:r>
            <a:r>
              <a:rPr lang="en-US" dirty="0">
                <a:latin typeface="Arial (Body)"/>
              </a:rPr>
              <a:t> </a:t>
            </a:r>
            <a:r>
              <a:rPr lang="en-US" dirty="0" err="1">
                <a:latin typeface="Arial (Body)"/>
              </a:rPr>
              <a:t>tảng</a:t>
            </a:r>
            <a:r>
              <a:rPr lang="en-US" dirty="0">
                <a:latin typeface="Arial (Body)"/>
              </a:rPr>
              <a:t> </a:t>
            </a:r>
            <a:r>
              <a:rPr lang="en-US" dirty="0" smtClean="0">
                <a:latin typeface="Arial (Body)"/>
              </a:rPr>
              <a:t>java</a:t>
            </a:r>
          </a:p>
          <a:p>
            <a:pPr lvl="1"/>
            <a:r>
              <a:rPr lang="en-US" dirty="0" err="1" smtClean="0">
                <a:latin typeface="Arial (Body)"/>
              </a:rPr>
              <a:t>Môi</a:t>
            </a:r>
            <a:r>
              <a:rPr lang="en-US" dirty="0" smtClean="0">
                <a:latin typeface="Arial (Body)"/>
              </a:rPr>
              <a:t> </a:t>
            </a:r>
            <a:r>
              <a:rPr lang="en-US" dirty="0" err="1" smtClean="0">
                <a:latin typeface="Arial (Body)"/>
              </a:rPr>
              <a:t>trường</a:t>
            </a:r>
            <a:r>
              <a:rPr lang="en-US" dirty="0" smtClean="0">
                <a:latin typeface="Arial (Body)"/>
              </a:rPr>
              <a:t>: Windows</a:t>
            </a:r>
            <a:r>
              <a:rPr lang="en-US" dirty="0">
                <a:latin typeface="Arial (Body)"/>
              </a:rPr>
              <a:t>, Linux, Mac OS </a:t>
            </a:r>
            <a:r>
              <a:rPr lang="en-US" dirty="0" err="1">
                <a:latin typeface="Arial (Body)"/>
              </a:rPr>
              <a:t>và</a:t>
            </a:r>
            <a:r>
              <a:rPr lang="en-US" dirty="0">
                <a:latin typeface="Arial (Body)"/>
              </a:rPr>
              <a:t> Solaris</a:t>
            </a:r>
            <a:endParaRPr lang="en-US" dirty="0" smtClean="0">
              <a:latin typeface="Arial (Body)"/>
            </a:endParaRPr>
          </a:p>
          <a:p>
            <a:pPr marL="0" indent="0">
              <a:buNone/>
            </a:pPr>
            <a:r>
              <a:rPr lang="en-US" dirty="0" err="1" smtClean="0">
                <a:latin typeface="Arial (Body)"/>
              </a:rPr>
              <a:t>Chức</a:t>
            </a:r>
            <a:r>
              <a:rPr lang="en-US" dirty="0" smtClean="0">
                <a:latin typeface="Arial (Body)"/>
              </a:rPr>
              <a:t> </a:t>
            </a:r>
            <a:r>
              <a:rPr lang="en-US" dirty="0" err="1" smtClean="0">
                <a:latin typeface="Arial (Body)"/>
              </a:rPr>
              <a:t>năng</a:t>
            </a:r>
            <a:r>
              <a:rPr lang="en-US" dirty="0" smtClean="0">
                <a:latin typeface="Arial (Body)"/>
              </a:rPr>
              <a:t>:</a:t>
            </a:r>
          </a:p>
          <a:p>
            <a:pPr lvl="1"/>
            <a:r>
              <a:rPr lang="en-US" dirty="0" err="1" smtClean="0">
                <a:latin typeface="Arial (Body)"/>
              </a:rPr>
              <a:t>Quản</a:t>
            </a:r>
            <a:r>
              <a:rPr lang="en-US" dirty="0" smtClean="0">
                <a:latin typeface="Arial (Body)"/>
              </a:rPr>
              <a:t> </a:t>
            </a:r>
            <a:r>
              <a:rPr lang="en-US" dirty="0" err="1">
                <a:latin typeface="Arial (Body)"/>
              </a:rPr>
              <a:t>lý</a:t>
            </a:r>
            <a:r>
              <a:rPr lang="en-US" dirty="0">
                <a:latin typeface="Arial (Body)"/>
              </a:rPr>
              <a:t>, </a:t>
            </a:r>
            <a:r>
              <a:rPr lang="en-US" dirty="0" err="1">
                <a:latin typeface="Arial (Body)"/>
              </a:rPr>
              <a:t>giám</a:t>
            </a:r>
            <a:r>
              <a:rPr lang="en-US" dirty="0">
                <a:latin typeface="Arial (Body)"/>
              </a:rPr>
              <a:t> </a:t>
            </a:r>
            <a:r>
              <a:rPr lang="en-US" dirty="0" err="1">
                <a:latin typeface="Arial (Body)"/>
              </a:rPr>
              <a:t>sát</a:t>
            </a:r>
            <a:r>
              <a:rPr lang="en-US" dirty="0">
                <a:latin typeface="Arial (Body)"/>
              </a:rPr>
              <a:t> </a:t>
            </a:r>
            <a:r>
              <a:rPr lang="en-US" dirty="0" err="1">
                <a:latin typeface="Arial (Body)"/>
              </a:rPr>
              <a:t>các</a:t>
            </a:r>
            <a:r>
              <a:rPr lang="en-US" dirty="0">
                <a:latin typeface="Arial (Body)"/>
              </a:rPr>
              <a:t> </a:t>
            </a:r>
            <a:r>
              <a:rPr lang="en-US" dirty="0" err="1">
                <a:latin typeface="Arial (Body)"/>
              </a:rPr>
              <a:t>tác</a:t>
            </a:r>
            <a:r>
              <a:rPr lang="en-US" dirty="0">
                <a:latin typeface="Arial (Body)"/>
              </a:rPr>
              <a:t> </a:t>
            </a:r>
            <a:r>
              <a:rPr lang="en-US" dirty="0" err="1">
                <a:latin typeface="Arial (Body)"/>
              </a:rPr>
              <a:t>vụ</a:t>
            </a:r>
            <a:r>
              <a:rPr lang="en-US" dirty="0">
                <a:latin typeface="Arial (Body)"/>
              </a:rPr>
              <a:t> </a:t>
            </a:r>
            <a:r>
              <a:rPr lang="en-US" dirty="0" err="1">
                <a:latin typeface="Arial (Body)"/>
              </a:rPr>
              <a:t>trong</a:t>
            </a:r>
            <a:r>
              <a:rPr lang="en-US" dirty="0">
                <a:latin typeface="Arial (Body)"/>
              </a:rPr>
              <a:t> </a:t>
            </a:r>
            <a:r>
              <a:rPr lang="en-US" dirty="0" err="1">
                <a:latin typeface="Arial (Body)"/>
              </a:rPr>
              <a:t>quá</a:t>
            </a:r>
            <a:r>
              <a:rPr lang="en-US" dirty="0">
                <a:latin typeface="Arial (Body)"/>
              </a:rPr>
              <a:t> </a:t>
            </a:r>
            <a:r>
              <a:rPr lang="en-US" dirty="0" err="1">
                <a:latin typeface="Arial (Body)"/>
              </a:rPr>
              <a:t>trình</a:t>
            </a:r>
            <a:r>
              <a:rPr lang="en-US" dirty="0">
                <a:latin typeface="Arial (Body)"/>
              </a:rPr>
              <a:t> </a:t>
            </a:r>
            <a:r>
              <a:rPr lang="en-US" dirty="0" err="1">
                <a:latin typeface="Arial (Body)"/>
              </a:rPr>
              <a:t>phát</a:t>
            </a:r>
            <a:r>
              <a:rPr lang="en-US" dirty="0">
                <a:latin typeface="Arial (Body)"/>
              </a:rPr>
              <a:t> </a:t>
            </a:r>
            <a:r>
              <a:rPr lang="en-US" dirty="0" err="1">
                <a:latin typeface="Arial (Body)"/>
              </a:rPr>
              <a:t>triển</a:t>
            </a:r>
            <a:r>
              <a:rPr lang="en-US" dirty="0">
                <a:latin typeface="Arial (Body)"/>
              </a:rPr>
              <a:t> </a:t>
            </a:r>
            <a:r>
              <a:rPr lang="en-US" dirty="0" err="1">
                <a:latin typeface="Arial (Body)"/>
              </a:rPr>
              <a:t>ứng</a:t>
            </a:r>
            <a:r>
              <a:rPr lang="en-US" dirty="0">
                <a:latin typeface="Arial (Body)"/>
              </a:rPr>
              <a:t> </a:t>
            </a:r>
            <a:r>
              <a:rPr lang="en-US" dirty="0" err="1" smtClean="0">
                <a:latin typeface="Arial (Body)"/>
              </a:rPr>
              <a:t>dụng</a:t>
            </a:r>
            <a:endParaRPr lang="en-US" dirty="0" smtClean="0">
              <a:latin typeface="Arial (Body)"/>
            </a:endParaRPr>
          </a:p>
          <a:p>
            <a:pPr lvl="1"/>
            <a:r>
              <a:rPr lang="en-US" dirty="0" err="1" smtClean="0">
                <a:latin typeface="Arial (Body)"/>
              </a:rPr>
              <a:t>Lấy</a:t>
            </a:r>
            <a:r>
              <a:rPr lang="en-US" dirty="0" smtClean="0">
                <a:latin typeface="Arial (Body)"/>
              </a:rPr>
              <a:t> </a:t>
            </a:r>
            <a:r>
              <a:rPr lang="en-US" dirty="0" err="1">
                <a:latin typeface="Arial (Body)"/>
              </a:rPr>
              <a:t>mã</a:t>
            </a:r>
            <a:r>
              <a:rPr lang="en-US" dirty="0">
                <a:latin typeface="Arial (Body)"/>
              </a:rPr>
              <a:t> </a:t>
            </a:r>
            <a:r>
              <a:rPr lang="en-US" dirty="0" err="1">
                <a:latin typeface="Arial (Body)"/>
              </a:rPr>
              <a:t>nguồn</a:t>
            </a:r>
            <a:r>
              <a:rPr lang="en-US" dirty="0">
                <a:latin typeface="Arial (Body)"/>
              </a:rPr>
              <a:t> </a:t>
            </a:r>
            <a:r>
              <a:rPr lang="en-US" dirty="0" err="1">
                <a:latin typeface="Arial (Body)"/>
              </a:rPr>
              <a:t>từ</a:t>
            </a:r>
            <a:r>
              <a:rPr lang="en-US" dirty="0">
                <a:latin typeface="Arial (Body)"/>
              </a:rPr>
              <a:t> </a:t>
            </a:r>
            <a:r>
              <a:rPr lang="en-US" dirty="0" smtClean="0">
                <a:latin typeface="Arial (Body)"/>
              </a:rPr>
              <a:t>SVN/</a:t>
            </a:r>
            <a:r>
              <a:rPr lang="en-US" dirty="0" err="1" smtClean="0">
                <a:latin typeface="Arial (Body)"/>
              </a:rPr>
              <a:t>git</a:t>
            </a:r>
            <a:endParaRPr lang="en-US" dirty="0" smtClean="0">
              <a:latin typeface="Arial (Body)"/>
            </a:endParaRPr>
          </a:p>
          <a:p>
            <a:pPr lvl="1"/>
            <a:r>
              <a:rPr lang="en-US" dirty="0" err="1" smtClean="0">
                <a:latin typeface="Arial (Body)"/>
              </a:rPr>
              <a:t>Kiểm</a:t>
            </a:r>
            <a:r>
              <a:rPr lang="en-US" dirty="0" smtClean="0">
                <a:latin typeface="Arial (Body)"/>
              </a:rPr>
              <a:t> </a:t>
            </a:r>
            <a:r>
              <a:rPr lang="en-US" dirty="0" err="1">
                <a:latin typeface="Arial (Body)"/>
              </a:rPr>
              <a:t>tra</a:t>
            </a:r>
            <a:r>
              <a:rPr lang="en-US" dirty="0">
                <a:latin typeface="Arial (Body)"/>
              </a:rPr>
              <a:t>, </a:t>
            </a:r>
            <a:r>
              <a:rPr lang="en-US" dirty="0" err="1" smtClean="0">
                <a:latin typeface="Arial (Body)"/>
              </a:rPr>
              <a:t>dịch</a:t>
            </a:r>
            <a:endParaRPr lang="en-US" dirty="0" smtClean="0">
              <a:latin typeface="Arial (Body)"/>
            </a:endParaRPr>
          </a:p>
          <a:p>
            <a:pPr lvl="1"/>
            <a:r>
              <a:rPr lang="en-US" dirty="0" err="1" smtClean="0">
                <a:latin typeface="Arial (Body)"/>
              </a:rPr>
              <a:t>Đóng</a:t>
            </a:r>
            <a:r>
              <a:rPr lang="en-US" dirty="0" smtClean="0">
                <a:latin typeface="Arial (Body)"/>
              </a:rPr>
              <a:t> </a:t>
            </a:r>
            <a:r>
              <a:rPr lang="en-US" dirty="0" err="1">
                <a:latin typeface="Arial (Body)"/>
              </a:rPr>
              <a:t>gói</a:t>
            </a:r>
            <a:r>
              <a:rPr lang="en-US" dirty="0">
                <a:latin typeface="Arial (Body)"/>
              </a:rPr>
              <a:t> </a:t>
            </a:r>
            <a:r>
              <a:rPr lang="en-US" dirty="0" err="1">
                <a:latin typeface="Arial (Body)"/>
              </a:rPr>
              <a:t>và</a:t>
            </a:r>
            <a:r>
              <a:rPr lang="en-US" dirty="0">
                <a:latin typeface="Arial (Body)"/>
              </a:rPr>
              <a:t> </a:t>
            </a:r>
            <a:r>
              <a:rPr lang="en-US" dirty="0" err="1">
                <a:latin typeface="Arial (Body)"/>
              </a:rPr>
              <a:t>triển</a:t>
            </a:r>
            <a:r>
              <a:rPr lang="en-US" dirty="0">
                <a:latin typeface="Arial (Body)"/>
              </a:rPr>
              <a:t> </a:t>
            </a:r>
            <a:r>
              <a:rPr lang="en-US" dirty="0" err="1">
                <a:latin typeface="Arial (Body)"/>
              </a:rPr>
              <a:t>khai</a:t>
            </a:r>
            <a:r>
              <a:rPr lang="en-US" dirty="0">
                <a:latin typeface="Arial (Body)"/>
              </a:rPr>
              <a:t> </a:t>
            </a:r>
            <a:r>
              <a:rPr lang="en-US" dirty="0" err="1">
                <a:latin typeface="Arial (Body)"/>
              </a:rPr>
              <a:t>ứng</a:t>
            </a:r>
            <a:r>
              <a:rPr lang="en-US" dirty="0">
                <a:latin typeface="Arial (Body)"/>
              </a:rPr>
              <a:t> </a:t>
            </a:r>
            <a:r>
              <a:rPr lang="en-US" dirty="0" err="1">
                <a:latin typeface="Arial (Body)"/>
              </a:rPr>
              <a:t>dụng</a:t>
            </a:r>
            <a:r>
              <a:rPr lang="en-US" dirty="0">
                <a:latin typeface="Arial (Body)"/>
              </a:rPr>
              <a:t> </a:t>
            </a:r>
            <a:r>
              <a:rPr lang="en-US" dirty="0" err="1">
                <a:latin typeface="Arial (Body)"/>
              </a:rPr>
              <a:t>lên</a:t>
            </a:r>
            <a:r>
              <a:rPr lang="en-US" dirty="0">
                <a:latin typeface="Arial (Body)"/>
              </a:rPr>
              <a:t> </a:t>
            </a:r>
            <a:r>
              <a:rPr lang="en-US" dirty="0" err="1">
                <a:latin typeface="Arial (Body)"/>
              </a:rPr>
              <a:t>môi</a:t>
            </a:r>
            <a:r>
              <a:rPr lang="en-US" dirty="0">
                <a:latin typeface="Arial (Body)"/>
              </a:rPr>
              <a:t> </a:t>
            </a:r>
            <a:r>
              <a:rPr lang="en-US" dirty="0" err="1">
                <a:latin typeface="Arial (Body)"/>
              </a:rPr>
              <a:t>trường</a:t>
            </a:r>
            <a:r>
              <a:rPr lang="en-US" dirty="0">
                <a:latin typeface="Arial (Body)"/>
              </a:rPr>
              <a:t> </a:t>
            </a:r>
            <a:r>
              <a:rPr lang="en-US" dirty="0" err="1">
                <a:latin typeface="Arial (Body)"/>
              </a:rPr>
              <a:t>theo</a:t>
            </a:r>
            <a:r>
              <a:rPr lang="en-US" dirty="0">
                <a:latin typeface="Arial (Body)"/>
              </a:rPr>
              <a:t> </a:t>
            </a:r>
            <a:r>
              <a:rPr lang="en-US" dirty="0" err="1">
                <a:latin typeface="Arial (Body)"/>
              </a:rPr>
              <a:t>cài</a:t>
            </a:r>
            <a:r>
              <a:rPr lang="en-US" dirty="0">
                <a:latin typeface="Arial (Body)"/>
              </a:rPr>
              <a:t> </a:t>
            </a:r>
            <a:r>
              <a:rPr lang="en-US" dirty="0" err="1" smtClean="0">
                <a:latin typeface="Arial (Body)"/>
              </a:rPr>
              <a:t>đặt</a:t>
            </a:r>
            <a:endParaRPr lang="en-US" dirty="0">
              <a:latin typeface="Arial (Body)"/>
            </a:endParaRPr>
          </a:p>
          <a:p>
            <a:endParaRPr lang="en-US" dirty="0" smtClean="0">
              <a:latin typeface="Arial (Body)"/>
              <a:ea typeface="Calibri" charset="0"/>
              <a:cs typeface="Calibri" charset="0"/>
            </a:endParaRPr>
          </a:p>
          <a:p>
            <a:pPr marL="0" indent="0">
              <a:buNone/>
            </a:pPr>
            <a:endParaRPr lang="en-US" dirty="0">
              <a:latin typeface="Arial (Body)"/>
              <a:ea typeface="Calibri" charset="0"/>
              <a:cs typeface="Calibri" charset="0"/>
            </a:endParaRPr>
          </a:p>
        </p:txBody>
      </p:sp>
      <p:sp>
        <p:nvSpPr>
          <p:cNvPr id="5" name="Slide Number Placeholder 4"/>
          <p:cNvSpPr>
            <a:spLocks noGrp="1"/>
          </p:cNvSpPr>
          <p:nvPr>
            <p:ph type="sldNum" sz="quarter" idx="12"/>
          </p:nvPr>
        </p:nvSpPr>
        <p:spPr/>
        <p:txBody>
          <a:bodyPr/>
          <a:lstStyle/>
          <a:p>
            <a:fld id="{6D22F896-40B5-4ADD-8801-0D06FADFA095}" type="slidenum">
              <a:rPr lang="en-US" smtClean="0"/>
              <a:t>8</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1300" y="1690688"/>
            <a:ext cx="1025236" cy="1418705"/>
          </a:xfrm>
          <a:prstGeom prst="rect">
            <a:avLst/>
          </a:prstGeom>
        </p:spPr>
      </p:pic>
    </p:spTree>
    <p:extLst>
      <p:ext uri="{BB962C8B-B14F-4D97-AF65-F5344CB8AC3E}">
        <p14:creationId xmlns:p14="http://schemas.microsoft.com/office/powerpoint/2010/main" val="12185894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Headings)"/>
              </a:rPr>
              <a:t>3</a:t>
            </a:r>
            <a:r>
              <a:rPr lang="vi-VN" dirty="0" smtClean="0">
                <a:latin typeface="Arial (Headings)"/>
              </a:rPr>
              <a:t>. </a:t>
            </a:r>
            <a:r>
              <a:rPr lang="en-US" dirty="0" err="1">
                <a:latin typeface="Arial (Body)"/>
              </a:rPr>
              <a:t>Xây</a:t>
            </a:r>
            <a:r>
              <a:rPr lang="en-US" dirty="0">
                <a:latin typeface="Arial (Body)"/>
              </a:rPr>
              <a:t> </a:t>
            </a:r>
            <a:r>
              <a:rPr lang="en-US" dirty="0" err="1">
                <a:latin typeface="Arial (Body)"/>
              </a:rPr>
              <a:t>dựng</a:t>
            </a:r>
            <a:r>
              <a:rPr lang="en-US" dirty="0">
                <a:latin typeface="Arial (Body)"/>
              </a:rPr>
              <a:t> </a:t>
            </a:r>
            <a:r>
              <a:rPr lang="en-US" dirty="0" err="1">
                <a:latin typeface="Arial (Body)"/>
              </a:rPr>
              <a:t>công</a:t>
            </a:r>
            <a:r>
              <a:rPr lang="en-US" dirty="0">
                <a:latin typeface="Arial (Body)"/>
              </a:rPr>
              <a:t> </a:t>
            </a:r>
            <a:r>
              <a:rPr lang="en-US" dirty="0" err="1">
                <a:latin typeface="Arial (Body)"/>
              </a:rPr>
              <a:t>cụ</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r>
              <a:rPr lang="en-US" dirty="0" err="1" smtClean="0">
                <a:latin typeface="Arial (Body)"/>
                <a:ea typeface="Calibri" charset="0"/>
                <a:cs typeface="Calibri" charset="0"/>
              </a:rPr>
              <a:t>Nền</a:t>
            </a:r>
            <a:r>
              <a:rPr lang="en-US" dirty="0" smtClean="0">
                <a:latin typeface="Arial (Body)"/>
                <a:ea typeface="Calibri" charset="0"/>
                <a:cs typeface="Calibri" charset="0"/>
              </a:rPr>
              <a:t> </a:t>
            </a:r>
            <a:r>
              <a:rPr lang="en-US" dirty="0" err="1" smtClean="0">
                <a:latin typeface="Arial (Body)"/>
                <a:ea typeface="Calibri" charset="0"/>
                <a:cs typeface="Calibri" charset="0"/>
              </a:rPr>
              <a:t>tảng</a:t>
            </a:r>
            <a:r>
              <a:rPr lang="en-US" dirty="0" smtClean="0">
                <a:latin typeface="Arial (Body)"/>
                <a:ea typeface="Calibri" charset="0"/>
                <a:cs typeface="Calibri" charset="0"/>
              </a:rPr>
              <a:t>: </a:t>
            </a:r>
            <a:r>
              <a:rPr lang="en-US" dirty="0" smtClean="0">
                <a:latin typeface="Arial (Body)"/>
                <a:ea typeface="Calibri" charset="0"/>
                <a:cs typeface="Calibri" charset="0"/>
              </a:rPr>
              <a:t>Java</a:t>
            </a:r>
          </a:p>
          <a:p>
            <a:r>
              <a:rPr lang="en-US" sz="2800" dirty="0" err="1" smtClean="0">
                <a:latin typeface="Arial (Body)"/>
                <a:ea typeface="Calibri" charset="0"/>
                <a:cs typeface="Calibri" charset="0"/>
              </a:rPr>
              <a:t>Mục</a:t>
            </a:r>
            <a:r>
              <a:rPr lang="en-US" sz="2800" dirty="0" smtClean="0">
                <a:latin typeface="Arial (Body)"/>
                <a:ea typeface="Calibri" charset="0"/>
                <a:cs typeface="Calibri" charset="0"/>
              </a:rPr>
              <a:t> </a:t>
            </a:r>
            <a:r>
              <a:rPr lang="en-US" sz="2800" dirty="0" err="1">
                <a:latin typeface="Arial (Body)"/>
                <a:ea typeface="Calibri" charset="0"/>
                <a:cs typeface="Calibri" charset="0"/>
              </a:rPr>
              <a:t>tiêu</a:t>
            </a:r>
            <a:r>
              <a:rPr lang="en-US" sz="2800" dirty="0">
                <a:latin typeface="Arial (Body)"/>
                <a:ea typeface="Calibri" charset="0"/>
                <a:cs typeface="Calibri" charset="0"/>
              </a:rPr>
              <a:t>: </a:t>
            </a:r>
            <a:r>
              <a:rPr lang="en-US" sz="2800" dirty="0" err="1">
                <a:latin typeface="Arial (Body)"/>
                <a:ea typeface="Calibri" charset="0"/>
                <a:cs typeface="Calibri" charset="0"/>
              </a:rPr>
              <a:t>kiểm</a:t>
            </a:r>
            <a:r>
              <a:rPr lang="en-US" sz="2800" dirty="0">
                <a:latin typeface="Arial (Body)"/>
                <a:ea typeface="Calibri" charset="0"/>
                <a:cs typeface="Calibri" charset="0"/>
              </a:rPr>
              <a:t> </a:t>
            </a:r>
            <a:r>
              <a:rPr lang="en-US" sz="2800" dirty="0" err="1">
                <a:latin typeface="Arial (Body)"/>
                <a:ea typeface="Calibri" charset="0"/>
                <a:cs typeface="Calibri" charset="0"/>
              </a:rPr>
              <a:t>thử</a:t>
            </a:r>
            <a:r>
              <a:rPr lang="en-US" sz="2800" dirty="0">
                <a:latin typeface="Arial (Body)"/>
                <a:ea typeface="Calibri" charset="0"/>
                <a:cs typeface="Calibri" charset="0"/>
              </a:rPr>
              <a:t> </a:t>
            </a:r>
            <a:r>
              <a:rPr lang="en-US" sz="2800" dirty="0" err="1">
                <a:latin typeface="Arial (Body)"/>
                <a:ea typeface="Calibri" charset="0"/>
                <a:cs typeface="Calibri" charset="0"/>
              </a:rPr>
              <a:t>ứng</a:t>
            </a:r>
            <a:r>
              <a:rPr lang="en-US" sz="2800" dirty="0">
                <a:latin typeface="Arial (Body)"/>
                <a:ea typeface="Calibri" charset="0"/>
                <a:cs typeface="Calibri" charset="0"/>
              </a:rPr>
              <a:t> </a:t>
            </a:r>
            <a:r>
              <a:rPr lang="en-US" sz="2800" dirty="0" err="1">
                <a:latin typeface="Arial (Body)"/>
                <a:ea typeface="Calibri" charset="0"/>
                <a:cs typeface="Calibri" charset="0"/>
              </a:rPr>
              <a:t>dụng</a:t>
            </a:r>
            <a:r>
              <a:rPr lang="en-US" sz="2800" dirty="0">
                <a:latin typeface="Arial (Body)"/>
                <a:ea typeface="Calibri" charset="0"/>
                <a:cs typeface="Calibri" charset="0"/>
              </a:rPr>
              <a:t> ESB </a:t>
            </a:r>
            <a:r>
              <a:rPr lang="en-US" sz="2800" dirty="0" err="1">
                <a:latin typeface="Arial (Body)"/>
                <a:ea typeface="Calibri" charset="0"/>
                <a:cs typeface="Calibri" charset="0"/>
              </a:rPr>
              <a:t>trên</a:t>
            </a:r>
            <a:r>
              <a:rPr lang="en-US" sz="2800" dirty="0">
                <a:latin typeface="Arial (Body)"/>
                <a:ea typeface="Calibri" charset="0"/>
                <a:cs typeface="Calibri" charset="0"/>
              </a:rPr>
              <a:t> </a:t>
            </a:r>
            <a:r>
              <a:rPr lang="en-US" sz="2800" dirty="0" err="1">
                <a:latin typeface="Arial (Body)"/>
                <a:ea typeface="Calibri" charset="0"/>
                <a:cs typeface="Calibri" charset="0"/>
              </a:rPr>
              <a:t>nền</a:t>
            </a:r>
            <a:r>
              <a:rPr lang="en-US" sz="2800" dirty="0">
                <a:latin typeface="Arial (Body)"/>
                <a:ea typeface="Calibri" charset="0"/>
                <a:cs typeface="Calibri" charset="0"/>
              </a:rPr>
              <a:t> </a:t>
            </a:r>
            <a:r>
              <a:rPr lang="en-US" sz="2800" dirty="0" err="1">
                <a:latin typeface="Arial (Body)"/>
                <a:ea typeface="Calibri" charset="0"/>
                <a:cs typeface="Calibri" charset="0"/>
              </a:rPr>
              <a:t>tảng</a:t>
            </a:r>
            <a:r>
              <a:rPr lang="en-US" sz="2800" dirty="0">
                <a:latin typeface="Arial (Body)"/>
                <a:ea typeface="Calibri" charset="0"/>
                <a:cs typeface="Calibri" charset="0"/>
              </a:rPr>
              <a:t> </a:t>
            </a:r>
            <a:r>
              <a:rPr lang="en-US" sz="2800" dirty="0" err="1" smtClean="0">
                <a:latin typeface="Arial (Body)"/>
                <a:ea typeface="Calibri" charset="0"/>
                <a:cs typeface="Calibri" charset="0"/>
              </a:rPr>
              <a:t>MuleESB</a:t>
            </a:r>
            <a:endParaRPr lang="en-US" dirty="0" smtClean="0">
              <a:latin typeface="Arial (Body)"/>
              <a:ea typeface="Calibri" charset="0"/>
              <a:cs typeface="Calibri" charset="0"/>
            </a:endParaRPr>
          </a:p>
          <a:p>
            <a:r>
              <a:rPr lang="en-US" sz="2800" dirty="0" err="1" smtClean="0">
                <a:latin typeface="Arial (Body)"/>
                <a:ea typeface="Calibri" charset="0"/>
                <a:cs typeface="Calibri" charset="0"/>
              </a:rPr>
              <a:t>Thực</a:t>
            </a:r>
            <a:r>
              <a:rPr lang="en-US" sz="2800" dirty="0" smtClean="0">
                <a:latin typeface="Arial (Body)"/>
                <a:ea typeface="Calibri" charset="0"/>
                <a:cs typeface="Calibri" charset="0"/>
              </a:rPr>
              <a:t> </a:t>
            </a:r>
            <a:r>
              <a:rPr lang="en-US" dirty="0" err="1" smtClean="0">
                <a:latin typeface="Arial (Body)"/>
                <a:ea typeface="Calibri" charset="0"/>
                <a:cs typeface="Calibri" charset="0"/>
              </a:rPr>
              <a:t>thi</a:t>
            </a:r>
            <a:r>
              <a:rPr lang="en-US" dirty="0" smtClean="0">
                <a:latin typeface="Arial (Body)"/>
                <a:ea typeface="Calibri" charset="0"/>
                <a:cs typeface="Calibri" charset="0"/>
              </a:rPr>
              <a:t>: </a:t>
            </a:r>
          </a:p>
          <a:p>
            <a:pPr lvl="1"/>
            <a:r>
              <a:rPr lang="en-US" dirty="0" smtClean="0">
                <a:latin typeface="Arial (Body)"/>
                <a:ea typeface="Calibri" charset="0"/>
                <a:cs typeface="Calibri" charset="0"/>
              </a:rPr>
              <a:t>B1: </a:t>
            </a:r>
            <a:r>
              <a:rPr lang="en-US" dirty="0" err="1" smtClean="0">
                <a:latin typeface="Arial (Body)"/>
                <a:ea typeface="Calibri" charset="0"/>
                <a:cs typeface="Calibri" charset="0"/>
              </a:rPr>
              <a:t>Quét</a:t>
            </a:r>
            <a:r>
              <a:rPr lang="en-US" dirty="0" smtClean="0">
                <a:latin typeface="Arial (Body)"/>
                <a:ea typeface="Calibri" charset="0"/>
                <a:cs typeface="Calibri" charset="0"/>
              </a:rPr>
              <a:t> </a:t>
            </a:r>
            <a:r>
              <a:rPr lang="en-US" dirty="0" err="1" smtClean="0">
                <a:latin typeface="Arial (Body)"/>
                <a:ea typeface="Calibri" charset="0"/>
                <a:cs typeface="Calibri" charset="0"/>
              </a:rPr>
              <a:t>mã</a:t>
            </a:r>
            <a:r>
              <a:rPr lang="en-US" dirty="0" smtClean="0">
                <a:latin typeface="Arial (Body)"/>
                <a:ea typeface="Calibri" charset="0"/>
                <a:cs typeface="Calibri" charset="0"/>
              </a:rPr>
              <a:t> </a:t>
            </a:r>
            <a:r>
              <a:rPr lang="en-US" dirty="0" err="1" smtClean="0">
                <a:latin typeface="Arial (Body)"/>
                <a:ea typeface="Calibri" charset="0"/>
                <a:cs typeface="Calibri" charset="0"/>
              </a:rPr>
              <a:t>nguồn</a:t>
            </a:r>
            <a:r>
              <a:rPr lang="en-US" dirty="0" smtClean="0">
                <a:latin typeface="Arial (Body)"/>
                <a:ea typeface="Calibri" charset="0"/>
                <a:cs typeface="Calibri" charset="0"/>
              </a:rPr>
              <a:t> </a:t>
            </a:r>
            <a:r>
              <a:rPr lang="en-US" dirty="0" err="1" smtClean="0">
                <a:latin typeface="Arial (Body)"/>
                <a:ea typeface="Calibri" charset="0"/>
                <a:cs typeface="Calibri" charset="0"/>
              </a:rPr>
              <a:t>ứng</a:t>
            </a:r>
            <a:r>
              <a:rPr lang="en-US" dirty="0" smtClean="0">
                <a:latin typeface="Arial (Body)"/>
                <a:ea typeface="Calibri" charset="0"/>
                <a:cs typeface="Calibri" charset="0"/>
              </a:rPr>
              <a:t> </a:t>
            </a:r>
            <a:r>
              <a:rPr lang="en-US" dirty="0" err="1" smtClean="0">
                <a:latin typeface="Arial (Body)"/>
                <a:ea typeface="Calibri" charset="0"/>
                <a:cs typeface="Calibri" charset="0"/>
              </a:rPr>
              <a:t>dụng</a:t>
            </a:r>
            <a:r>
              <a:rPr lang="en-US" dirty="0" smtClean="0">
                <a:latin typeface="Arial (Body)"/>
                <a:ea typeface="Calibri" charset="0"/>
                <a:cs typeface="Calibri" charset="0"/>
              </a:rPr>
              <a:t>, </a:t>
            </a:r>
            <a:r>
              <a:rPr lang="en-US" dirty="0" err="1" smtClean="0">
                <a:latin typeface="Arial (Body)"/>
                <a:ea typeface="Calibri" charset="0"/>
                <a:cs typeface="Calibri" charset="0"/>
              </a:rPr>
              <a:t>xác</a:t>
            </a:r>
            <a:r>
              <a:rPr lang="en-US" dirty="0" smtClean="0">
                <a:latin typeface="Arial (Body)"/>
                <a:ea typeface="Calibri" charset="0"/>
                <a:cs typeface="Calibri" charset="0"/>
              </a:rPr>
              <a:t> </a:t>
            </a:r>
            <a:r>
              <a:rPr lang="en-US" dirty="0" err="1" smtClean="0">
                <a:latin typeface="Arial (Body)"/>
                <a:ea typeface="Calibri" charset="0"/>
                <a:cs typeface="Calibri" charset="0"/>
              </a:rPr>
              <a:t>định</a:t>
            </a:r>
            <a:r>
              <a:rPr lang="en-US" dirty="0" smtClean="0">
                <a:latin typeface="Arial (Body)"/>
                <a:ea typeface="Calibri" charset="0"/>
                <a:cs typeface="Calibri" charset="0"/>
              </a:rPr>
              <a:t> </a:t>
            </a:r>
            <a:r>
              <a:rPr lang="en-US" dirty="0" err="1" smtClean="0">
                <a:latin typeface="Arial (Body)"/>
                <a:ea typeface="Calibri" charset="0"/>
                <a:cs typeface="Calibri" charset="0"/>
              </a:rPr>
              <a:t>các</a:t>
            </a:r>
            <a:r>
              <a:rPr lang="en-US" dirty="0" smtClean="0">
                <a:latin typeface="Arial (Body)"/>
                <a:ea typeface="Calibri" charset="0"/>
                <a:cs typeface="Calibri" charset="0"/>
              </a:rPr>
              <a:t> </a:t>
            </a:r>
            <a:r>
              <a:rPr lang="en-US" dirty="0" err="1" smtClean="0">
                <a:latin typeface="Arial (Body)"/>
                <a:ea typeface="Calibri" charset="0"/>
                <a:cs typeface="Calibri" charset="0"/>
              </a:rPr>
              <a:t>luồng</a:t>
            </a:r>
            <a:r>
              <a:rPr lang="en-US" dirty="0" smtClean="0">
                <a:latin typeface="Arial (Body)"/>
                <a:ea typeface="Calibri" charset="0"/>
                <a:cs typeface="Calibri" charset="0"/>
              </a:rPr>
              <a:t> </a:t>
            </a:r>
            <a:r>
              <a:rPr lang="en-US" dirty="0" err="1" smtClean="0">
                <a:latin typeface="Arial (Body)"/>
                <a:ea typeface="Calibri" charset="0"/>
                <a:cs typeface="Calibri" charset="0"/>
              </a:rPr>
              <a:t>nghiệp</a:t>
            </a:r>
            <a:r>
              <a:rPr lang="en-US" dirty="0" smtClean="0">
                <a:latin typeface="Arial (Body)"/>
                <a:ea typeface="Calibri" charset="0"/>
                <a:cs typeface="Calibri" charset="0"/>
              </a:rPr>
              <a:t> </a:t>
            </a:r>
            <a:r>
              <a:rPr lang="en-US" dirty="0" err="1" smtClean="0">
                <a:latin typeface="Arial (Body)"/>
                <a:ea typeface="Calibri" charset="0"/>
                <a:cs typeface="Calibri" charset="0"/>
              </a:rPr>
              <a:t>vụ</a:t>
            </a:r>
            <a:endParaRPr lang="en-US" dirty="0" smtClean="0">
              <a:latin typeface="Arial (Body)"/>
              <a:ea typeface="Calibri" charset="0"/>
              <a:cs typeface="Calibri" charset="0"/>
            </a:endParaRPr>
          </a:p>
          <a:p>
            <a:pPr lvl="1"/>
            <a:r>
              <a:rPr lang="en-US" dirty="0" smtClean="0">
                <a:latin typeface="Arial (Body)"/>
                <a:ea typeface="Calibri" charset="0"/>
                <a:cs typeface="Calibri" charset="0"/>
              </a:rPr>
              <a:t>B2: </a:t>
            </a:r>
            <a:r>
              <a:rPr lang="en-US" dirty="0" err="1" smtClean="0">
                <a:latin typeface="Arial (Body)"/>
                <a:ea typeface="Calibri" charset="0"/>
                <a:cs typeface="Calibri" charset="0"/>
              </a:rPr>
              <a:t>Xác</a:t>
            </a:r>
            <a:r>
              <a:rPr lang="en-US" dirty="0" smtClean="0">
                <a:latin typeface="Arial (Body)"/>
                <a:ea typeface="Calibri" charset="0"/>
                <a:cs typeface="Calibri" charset="0"/>
              </a:rPr>
              <a:t> </a:t>
            </a:r>
            <a:r>
              <a:rPr lang="en-US" dirty="0" err="1" smtClean="0">
                <a:latin typeface="Arial (Body)"/>
                <a:ea typeface="Calibri" charset="0"/>
                <a:cs typeface="Calibri" charset="0"/>
              </a:rPr>
              <a:t>định</a:t>
            </a:r>
            <a:r>
              <a:rPr lang="en-US" dirty="0" smtClean="0">
                <a:latin typeface="Arial (Body)"/>
                <a:ea typeface="Calibri" charset="0"/>
                <a:cs typeface="Calibri" charset="0"/>
              </a:rPr>
              <a:t> </a:t>
            </a:r>
            <a:r>
              <a:rPr lang="en-US" dirty="0" err="1" smtClean="0">
                <a:latin typeface="Arial (Body)"/>
                <a:ea typeface="Calibri" charset="0"/>
                <a:cs typeface="Calibri" charset="0"/>
              </a:rPr>
              <a:t>biến</a:t>
            </a:r>
            <a:r>
              <a:rPr lang="en-US" dirty="0" smtClean="0">
                <a:latin typeface="Arial (Body)"/>
                <a:ea typeface="Calibri" charset="0"/>
                <a:cs typeface="Calibri" charset="0"/>
              </a:rPr>
              <a:t> </a:t>
            </a:r>
            <a:r>
              <a:rPr lang="en-US" dirty="0" err="1" smtClean="0">
                <a:latin typeface="Arial (Body)"/>
                <a:ea typeface="Calibri" charset="0"/>
                <a:cs typeface="Calibri" charset="0"/>
              </a:rPr>
              <a:t>đầu</a:t>
            </a:r>
            <a:r>
              <a:rPr lang="en-US" dirty="0" smtClean="0">
                <a:latin typeface="Arial (Body)"/>
                <a:ea typeface="Calibri" charset="0"/>
                <a:cs typeface="Calibri" charset="0"/>
              </a:rPr>
              <a:t> </a:t>
            </a:r>
            <a:r>
              <a:rPr lang="en-US" dirty="0" err="1" smtClean="0">
                <a:latin typeface="Arial (Body)"/>
                <a:ea typeface="Calibri" charset="0"/>
                <a:cs typeface="Calibri" charset="0"/>
              </a:rPr>
              <a:t>vào</a:t>
            </a:r>
            <a:r>
              <a:rPr lang="en-US" dirty="0" smtClean="0">
                <a:latin typeface="Arial (Body)"/>
                <a:ea typeface="Calibri" charset="0"/>
                <a:cs typeface="Calibri" charset="0"/>
              </a:rPr>
              <a:t>, </a:t>
            </a:r>
            <a:r>
              <a:rPr lang="en-US" dirty="0" err="1" smtClean="0">
                <a:latin typeface="Arial (Body)"/>
                <a:ea typeface="Calibri" charset="0"/>
                <a:cs typeface="Calibri" charset="0"/>
              </a:rPr>
              <a:t>đầu</a:t>
            </a:r>
            <a:r>
              <a:rPr lang="en-US" dirty="0" smtClean="0">
                <a:latin typeface="Arial (Body)"/>
                <a:ea typeface="Calibri" charset="0"/>
                <a:cs typeface="Calibri" charset="0"/>
              </a:rPr>
              <a:t> </a:t>
            </a:r>
            <a:r>
              <a:rPr lang="en-US" dirty="0" err="1" smtClean="0">
                <a:latin typeface="Arial (Body)"/>
                <a:ea typeface="Calibri" charset="0"/>
                <a:cs typeface="Calibri" charset="0"/>
              </a:rPr>
              <a:t>ra</a:t>
            </a:r>
            <a:endParaRPr lang="en-US" dirty="0" smtClean="0">
              <a:latin typeface="Arial (Body)"/>
              <a:ea typeface="Calibri" charset="0"/>
              <a:cs typeface="Calibri" charset="0"/>
            </a:endParaRPr>
          </a:p>
          <a:p>
            <a:pPr lvl="1"/>
            <a:r>
              <a:rPr lang="en-US" dirty="0" smtClean="0">
                <a:latin typeface="Arial (Body)"/>
                <a:ea typeface="Calibri" charset="0"/>
                <a:cs typeface="Calibri" charset="0"/>
              </a:rPr>
              <a:t>B3: </a:t>
            </a:r>
            <a:r>
              <a:rPr lang="en-US" dirty="0" err="1" smtClean="0">
                <a:latin typeface="Arial (Body)"/>
                <a:ea typeface="Calibri" charset="0"/>
                <a:cs typeface="Calibri" charset="0"/>
              </a:rPr>
              <a:t>Tải</a:t>
            </a:r>
            <a:r>
              <a:rPr lang="en-US" dirty="0" smtClean="0">
                <a:latin typeface="Arial (Body)"/>
                <a:ea typeface="Calibri" charset="0"/>
                <a:cs typeface="Calibri" charset="0"/>
              </a:rPr>
              <a:t> </a:t>
            </a:r>
            <a:r>
              <a:rPr lang="en-US" dirty="0" err="1" smtClean="0">
                <a:latin typeface="Arial (Body)"/>
                <a:ea typeface="Calibri" charset="0"/>
                <a:cs typeface="Calibri" charset="0"/>
              </a:rPr>
              <a:t>lên</a:t>
            </a:r>
            <a:r>
              <a:rPr lang="en-US" dirty="0" smtClean="0">
                <a:latin typeface="Arial (Body)"/>
                <a:ea typeface="Calibri" charset="0"/>
                <a:cs typeface="Calibri" charset="0"/>
              </a:rPr>
              <a:t> </a:t>
            </a:r>
            <a:r>
              <a:rPr lang="en-US" dirty="0" err="1" smtClean="0">
                <a:latin typeface="Arial (Body)"/>
                <a:ea typeface="Calibri" charset="0"/>
                <a:cs typeface="Calibri" charset="0"/>
              </a:rPr>
              <a:t>danh</a:t>
            </a:r>
            <a:r>
              <a:rPr lang="en-US" dirty="0" smtClean="0">
                <a:latin typeface="Arial (Body)"/>
                <a:ea typeface="Calibri" charset="0"/>
                <a:cs typeface="Calibri" charset="0"/>
              </a:rPr>
              <a:t> </a:t>
            </a:r>
            <a:r>
              <a:rPr lang="en-US" dirty="0" err="1" smtClean="0">
                <a:latin typeface="Arial (Body)"/>
                <a:ea typeface="Calibri" charset="0"/>
                <a:cs typeface="Calibri" charset="0"/>
              </a:rPr>
              <a:t>sách</a:t>
            </a:r>
            <a:r>
              <a:rPr lang="en-US" dirty="0" smtClean="0">
                <a:latin typeface="Arial (Body)"/>
                <a:ea typeface="Calibri" charset="0"/>
                <a:cs typeface="Calibri" charset="0"/>
              </a:rPr>
              <a:t> ca </a:t>
            </a:r>
            <a:r>
              <a:rPr lang="en-US" dirty="0" err="1" smtClean="0">
                <a:latin typeface="Arial (Body)"/>
                <a:ea typeface="Calibri" charset="0"/>
                <a:cs typeface="Calibri" charset="0"/>
              </a:rPr>
              <a:t>kiểm</a:t>
            </a:r>
            <a:r>
              <a:rPr lang="en-US" dirty="0" smtClean="0">
                <a:latin typeface="Arial (Body)"/>
                <a:ea typeface="Calibri" charset="0"/>
                <a:cs typeface="Calibri" charset="0"/>
              </a:rPr>
              <a:t> </a:t>
            </a:r>
            <a:r>
              <a:rPr lang="en-US" dirty="0" err="1" smtClean="0">
                <a:latin typeface="Arial (Body)"/>
                <a:ea typeface="Calibri" charset="0"/>
                <a:cs typeface="Calibri" charset="0"/>
              </a:rPr>
              <a:t>thử</a:t>
            </a:r>
            <a:endParaRPr lang="en-US" dirty="0" smtClean="0">
              <a:latin typeface="Arial (Body)"/>
              <a:ea typeface="Calibri" charset="0"/>
              <a:cs typeface="Calibri" charset="0"/>
            </a:endParaRPr>
          </a:p>
          <a:p>
            <a:pPr lvl="1"/>
            <a:r>
              <a:rPr lang="en-US" dirty="0" smtClean="0">
                <a:latin typeface="Arial (Body)"/>
                <a:ea typeface="Calibri" charset="0"/>
                <a:cs typeface="Calibri" charset="0"/>
              </a:rPr>
              <a:t>B4: </a:t>
            </a:r>
            <a:r>
              <a:rPr lang="en-US" dirty="0" err="1" smtClean="0">
                <a:latin typeface="Arial (Body)"/>
                <a:ea typeface="Calibri" charset="0"/>
                <a:cs typeface="Calibri" charset="0"/>
              </a:rPr>
              <a:t>Chạy</a:t>
            </a:r>
            <a:r>
              <a:rPr lang="en-US" dirty="0" smtClean="0">
                <a:latin typeface="Arial (Body)"/>
                <a:ea typeface="Calibri" charset="0"/>
                <a:cs typeface="Calibri" charset="0"/>
              </a:rPr>
              <a:t> </a:t>
            </a:r>
            <a:r>
              <a:rPr lang="en-US" dirty="0" err="1" smtClean="0">
                <a:latin typeface="Arial (Body)"/>
                <a:ea typeface="Calibri" charset="0"/>
                <a:cs typeface="Calibri" charset="0"/>
              </a:rPr>
              <a:t>các</a:t>
            </a:r>
            <a:r>
              <a:rPr lang="en-US" dirty="0" smtClean="0">
                <a:latin typeface="Arial (Body)"/>
                <a:ea typeface="Calibri" charset="0"/>
                <a:cs typeface="Calibri" charset="0"/>
              </a:rPr>
              <a:t> ca </a:t>
            </a:r>
            <a:r>
              <a:rPr lang="en-US" dirty="0" err="1" smtClean="0">
                <a:latin typeface="Arial (Body)"/>
                <a:ea typeface="Calibri" charset="0"/>
                <a:cs typeface="Calibri" charset="0"/>
              </a:rPr>
              <a:t>kiểm</a:t>
            </a:r>
            <a:r>
              <a:rPr lang="en-US" dirty="0" smtClean="0">
                <a:latin typeface="Arial (Body)"/>
                <a:ea typeface="Calibri" charset="0"/>
                <a:cs typeface="Calibri" charset="0"/>
              </a:rPr>
              <a:t> </a:t>
            </a:r>
            <a:r>
              <a:rPr lang="en-US" dirty="0" err="1" smtClean="0">
                <a:latin typeface="Arial (Body)"/>
                <a:ea typeface="Calibri" charset="0"/>
                <a:cs typeface="Calibri" charset="0"/>
              </a:rPr>
              <a:t>thử</a:t>
            </a:r>
            <a:r>
              <a:rPr lang="en-US" dirty="0" smtClean="0">
                <a:latin typeface="Arial (Body)"/>
                <a:ea typeface="Calibri" charset="0"/>
                <a:cs typeface="Calibri" charset="0"/>
              </a:rPr>
              <a:t>, </a:t>
            </a:r>
            <a:r>
              <a:rPr lang="en-US" dirty="0" err="1" smtClean="0">
                <a:latin typeface="Arial (Body)"/>
                <a:ea typeface="Calibri" charset="0"/>
                <a:cs typeface="Calibri" charset="0"/>
              </a:rPr>
              <a:t>tích</a:t>
            </a:r>
            <a:r>
              <a:rPr lang="en-US" dirty="0" smtClean="0">
                <a:latin typeface="Arial (Body)"/>
                <a:ea typeface="Calibri" charset="0"/>
                <a:cs typeface="Calibri" charset="0"/>
              </a:rPr>
              <a:t> </a:t>
            </a:r>
            <a:r>
              <a:rPr lang="en-US" dirty="0" err="1" smtClean="0">
                <a:latin typeface="Arial (Body)"/>
                <a:ea typeface="Calibri" charset="0"/>
                <a:cs typeface="Calibri" charset="0"/>
              </a:rPr>
              <a:t>hợp</a:t>
            </a:r>
            <a:r>
              <a:rPr lang="en-US" dirty="0" smtClean="0">
                <a:latin typeface="Arial (Body)"/>
                <a:ea typeface="Calibri" charset="0"/>
                <a:cs typeface="Calibri" charset="0"/>
              </a:rPr>
              <a:t> </a:t>
            </a:r>
            <a:r>
              <a:rPr lang="en-US" dirty="0" err="1" smtClean="0">
                <a:latin typeface="Arial (Body)"/>
                <a:ea typeface="Calibri" charset="0"/>
                <a:cs typeface="Calibri" charset="0"/>
              </a:rPr>
              <a:t>với</a:t>
            </a:r>
            <a:r>
              <a:rPr lang="en-US" dirty="0" smtClean="0">
                <a:latin typeface="Arial (Body)"/>
                <a:ea typeface="Calibri" charset="0"/>
                <a:cs typeface="Calibri" charset="0"/>
              </a:rPr>
              <a:t> </a:t>
            </a:r>
            <a:r>
              <a:rPr lang="en-US" dirty="0" err="1" smtClean="0">
                <a:latin typeface="Arial (Body)"/>
                <a:ea typeface="Calibri" charset="0"/>
                <a:cs typeface="Calibri" charset="0"/>
              </a:rPr>
              <a:t>MUnit</a:t>
            </a:r>
            <a:endParaRPr lang="en-US" dirty="0" smtClean="0">
              <a:latin typeface="Arial (Body)"/>
              <a:ea typeface="Calibri" charset="0"/>
              <a:cs typeface="Calibri" charset="0"/>
            </a:endParaRPr>
          </a:p>
          <a:p>
            <a:pPr lvl="2"/>
            <a:endParaRPr lang="en-US" dirty="0" smtClean="0">
              <a:latin typeface="Arial (Body)"/>
              <a:ea typeface="Calibri" charset="0"/>
              <a:cs typeface="Calibri" charset="0"/>
            </a:endParaRPr>
          </a:p>
          <a:p>
            <a:pPr lvl="1"/>
            <a:endParaRPr lang="en-US" dirty="0">
              <a:latin typeface="Arial (Body)"/>
              <a:ea typeface="Calibri" charset="0"/>
              <a:cs typeface="Calibri"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1208634448"/>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1099</TotalTime>
  <Words>813</Words>
  <Application>Microsoft Office PowerPoint</Application>
  <PresentationFormat>Widescreen</PresentationFormat>
  <Paragraphs>127</Paragraphs>
  <Slides>16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(Body)</vt:lpstr>
      <vt:lpstr>Arial (Headings)</vt:lpstr>
      <vt:lpstr>Calibri</vt:lpstr>
      <vt:lpstr>Corbel</vt:lpstr>
      <vt:lpstr>Depth</vt:lpstr>
      <vt:lpstr>Tìm hiểu và xây dựng công cụ hỗ trợ kiểm thử các hệ thống hướng dịch vụ</vt:lpstr>
      <vt:lpstr>Nội dung </vt:lpstr>
      <vt:lpstr>1. Cơ sở lý thuyết và thực trạng</vt:lpstr>
      <vt:lpstr>1. Cơ sở lý thuyết và thực trạng</vt:lpstr>
      <vt:lpstr>1. Cơ sở lý thuyết và thực trạng</vt:lpstr>
      <vt:lpstr>2. Quy trình kiểm thử</vt:lpstr>
      <vt:lpstr>2. Quy trình kiểm thử</vt:lpstr>
      <vt:lpstr>2. Quy trình kiểm thử</vt:lpstr>
      <vt:lpstr>3. Xây dựng công cụ</vt:lpstr>
      <vt:lpstr>3. Xây dựng công cụ</vt:lpstr>
      <vt:lpstr>3. Xây dựng công cụ</vt:lpstr>
      <vt:lpstr>3. Xây dựng công cụ</vt:lpstr>
      <vt:lpstr>3. Xây dựng công cụ</vt:lpstr>
      <vt:lpstr>4. Kết quả</vt:lpstr>
      <vt:lpstr>5. Tài liệu tham khảo</vt:lpstr>
      <vt:lpstr>Xin chân thành cảm ơn!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Toan Nguyen</dc:creator>
  <cp:lastModifiedBy>Nguyen Toan</cp:lastModifiedBy>
  <cp:revision>627</cp:revision>
  <dcterms:created xsi:type="dcterms:W3CDTF">2018-04-11T17:30:38Z</dcterms:created>
  <dcterms:modified xsi:type="dcterms:W3CDTF">2018-05-18T00:22:05Z</dcterms:modified>
</cp:coreProperties>
</file>