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7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1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6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D35D-F7B7-FB47-B9B1-D7C670F424B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A7B1-D38D-2149-BA05-23818F426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444795" y="2376378"/>
            <a:ext cx="1669312" cy="125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</a:rPr>
              <a:t>Vue</a:t>
            </a:r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57377" y="2376378"/>
            <a:ext cx="1669312" cy="125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</a:rPr>
              <a:t>Controller</a:t>
            </a:r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69959" y="2376378"/>
            <a:ext cx="1669312" cy="125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</a:rPr>
              <a:t>Model</a:t>
            </a:r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511016" y="2376378"/>
            <a:ext cx="1669312" cy="125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</a:rPr>
              <a:t>Gateway</a:t>
            </a:r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52074" y="2376378"/>
            <a:ext cx="1669312" cy="125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</a:rPr>
              <a:t>BDD</a:t>
            </a:r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26689" y="2717949"/>
            <a:ext cx="643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739271" y="2717949"/>
            <a:ext cx="771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9180328" y="2717949"/>
            <a:ext cx="77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1"/>
            <a:endCxn id="5" idx="3"/>
          </p:cNvCxnSpPr>
          <p:nvPr/>
        </p:nvCxnSpPr>
        <p:spPr>
          <a:xfrm flipH="1">
            <a:off x="2114107" y="3003699"/>
            <a:ext cx="643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426689" y="3113236"/>
            <a:ext cx="643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6739271" y="3113236"/>
            <a:ext cx="771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9180328" y="3113237"/>
            <a:ext cx="771746" cy="2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Loann Pereira</dc:creator>
  <cp:lastModifiedBy>Loann Pereira</cp:lastModifiedBy>
  <cp:revision>2</cp:revision>
  <dcterms:created xsi:type="dcterms:W3CDTF">2017-12-02T10:38:00Z</dcterms:created>
  <dcterms:modified xsi:type="dcterms:W3CDTF">2017-12-02T10:53:32Z</dcterms:modified>
</cp:coreProperties>
</file>