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2" r:id="rId1"/>
  </p:sldMasterIdLst>
  <p:notesMasterIdLst>
    <p:notesMasterId r:id="rId8"/>
  </p:notesMasterIdLst>
  <p:sldIdLst>
    <p:sldId id="256" r:id="rId2"/>
    <p:sldId id="306" r:id="rId3"/>
    <p:sldId id="307" r:id="rId4"/>
    <p:sldId id="308" r:id="rId5"/>
    <p:sldId id="309" r:id="rId6"/>
    <p:sldId id="31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926440-CBED-4ADE-9F8A-F21906258078}" v="17" dt="2020-01-22T06:52:40.84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7434" autoAdjust="0"/>
    <p:restoredTop sz="94398" autoAdjust="0"/>
  </p:normalViewPr>
  <p:slideViewPr>
    <p:cSldViewPr>
      <p:cViewPr>
        <p:scale>
          <a:sx n="100" d="100"/>
          <a:sy n="100" d="100"/>
        </p:scale>
        <p:origin x="365"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UANNAUD Jimmy" userId="ce76a962-8b9f-4fec-8d04-0c840133ef00" providerId="ADAL" clId="{6C926440-CBED-4ADE-9F8A-F21906258078}"/>
    <pc:docChg chg="undo custSel addSld modSld sldOrd">
      <pc:chgData name="JOUANNAUD Jimmy" userId="ce76a962-8b9f-4fec-8d04-0c840133ef00" providerId="ADAL" clId="{6C926440-CBED-4ADE-9F8A-F21906258078}" dt="2020-01-22T06:53:05.501" v="1435" actId="20577"/>
      <pc:docMkLst>
        <pc:docMk/>
      </pc:docMkLst>
      <pc:sldChg chg="modSp">
        <pc:chgData name="JOUANNAUD Jimmy" userId="ce76a962-8b9f-4fec-8d04-0c840133ef00" providerId="ADAL" clId="{6C926440-CBED-4ADE-9F8A-F21906258078}" dt="2020-01-21T13:17:25.560" v="18" actId="404"/>
        <pc:sldMkLst>
          <pc:docMk/>
          <pc:sldMk cId="3526871773" sldId="256"/>
        </pc:sldMkLst>
        <pc:spChg chg="mod">
          <ac:chgData name="JOUANNAUD Jimmy" userId="ce76a962-8b9f-4fec-8d04-0c840133ef00" providerId="ADAL" clId="{6C926440-CBED-4ADE-9F8A-F21906258078}" dt="2020-01-21T13:17:25.560" v="18" actId="404"/>
          <ac:spMkLst>
            <pc:docMk/>
            <pc:sldMk cId="3526871773" sldId="256"/>
            <ac:spMk id="2" creationId="{00000000-0000-0000-0000-000000000000}"/>
          </ac:spMkLst>
        </pc:spChg>
      </pc:sldChg>
      <pc:sldChg chg="modSp">
        <pc:chgData name="JOUANNAUD Jimmy" userId="ce76a962-8b9f-4fec-8d04-0c840133ef00" providerId="ADAL" clId="{6C926440-CBED-4ADE-9F8A-F21906258078}" dt="2020-01-21T13:20:46.705" v="473" actId="20577"/>
        <pc:sldMkLst>
          <pc:docMk/>
          <pc:sldMk cId="647915405" sldId="257"/>
        </pc:sldMkLst>
        <pc:spChg chg="mod">
          <ac:chgData name="JOUANNAUD Jimmy" userId="ce76a962-8b9f-4fec-8d04-0c840133ef00" providerId="ADAL" clId="{6C926440-CBED-4ADE-9F8A-F21906258078}" dt="2020-01-21T13:20:46.705" v="473" actId="20577"/>
          <ac:spMkLst>
            <pc:docMk/>
            <pc:sldMk cId="647915405" sldId="257"/>
            <ac:spMk id="2" creationId="{00000000-0000-0000-0000-000000000000}"/>
          </ac:spMkLst>
        </pc:spChg>
      </pc:sldChg>
      <pc:sldChg chg="modSp">
        <pc:chgData name="JOUANNAUD Jimmy" userId="ce76a962-8b9f-4fec-8d04-0c840133ef00" providerId="ADAL" clId="{6C926440-CBED-4ADE-9F8A-F21906258078}" dt="2020-01-21T13:25:14.507" v="649" actId="27636"/>
        <pc:sldMkLst>
          <pc:docMk/>
          <pc:sldMk cId="220638382" sldId="267"/>
        </pc:sldMkLst>
        <pc:spChg chg="mod">
          <ac:chgData name="JOUANNAUD Jimmy" userId="ce76a962-8b9f-4fec-8d04-0c840133ef00" providerId="ADAL" clId="{6C926440-CBED-4ADE-9F8A-F21906258078}" dt="2020-01-21T13:25:14.507" v="649" actId="27636"/>
          <ac:spMkLst>
            <pc:docMk/>
            <pc:sldMk cId="220638382" sldId="267"/>
            <ac:spMk id="3" creationId="{00000000-0000-0000-0000-000000000000}"/>
          </ac:spMkLst>
        </pc:spChg>
      </pc:sldChg>
      <pc:sldChg chg="modSp">
        <pc:chgData name="JOUANNAUD Jimmy" userId="ce76a962-8b9f-4fec-8d04-0c840133ef00" providerId="ADAL" clId="{6C926440-CBED-4ADE-9F8A-F21906258078}" dt="2020-01-21T13:25:47.588" v="716" actId="20577"/>
        <pc:sldMkLst>
          <pc:docMk/>
          <pc:sldMk cId="889662538" sldId="269"/>
        </pc:sldMkLst>
        <pc:spChg chg="mod">
          <ac:chgData name="JOUANNAUD Jimmy" userId="ce76a962-8b9f-4fec-8d04-0c840133ef00" providerId="ADAL" clId="{6C926440-CBED-4ADE-9F8A-F21906258078}" dt="2020-01-21T13:25:47.588" v="716" actId="20577"/>
          <ac:spMkLst>
            <pc:docMk/>
            <pc:sldMk cId="889662538" sldId="269"/>
            <ac:spMk id="4" creationId="{00000000-0000-0000-0000-000000000000}"/>
          </ac:spMkLst>
        </pc:spChg>
      </pc:sldChg>
      <pc:sldChg chg="addSp modSp">
        <pc:chgData name="JOUANNAUD Jimmy" userId="ce76a962-8b9f-4fec-8d04-0c840133ef00" providerId="ADAL" clId="{6C926440-CBED-4ADE-9F8A-F21906258078}" dt="2020-01-21T13:25:04.548" v="647" actId="20577"/>
        <pc:sldMkLst>
          <pc:docMk/>
          <pc:sldMk cId="234746392" sldId="276"/>
        </pc:sldMkLst>
        <pc:spChg chg="mod">
          <ac:chgData name="JOUANNAUD Jimmy" userId="ce76a962-8b9f-4fec-8d04-0c840133ef00" providerId="ADAL" clId="{6C926440-CBED-4ADE-9F8A-F21906258078}" dt="2020-01-21T13:24:42.282" v="605" actId="1076"/>
          <ac:spMkLst>
            <pc:docMk/>
            <pc:sldMk cId="234746392" sldId="276"/>
            <ac:spMk id="4" creationId="{00000000-0000-0000-0000-000000000000}"/>
          </ac:spMkLst>
        </pc:spChg>
        <pc:spChg chg="mod">
          <ac:chgData name="JOUANNAUD Jimmy" userId="ce76a962-8b9f-4fec-8d04-0c840133ef00" providerId="ADAL" clId="{6C926440-CBED-4ADE-9F8A-F21906258078}" dt="2020-01-21T13:24:45.431" v="606" actId="1076"/>
          <ac:spMkLst>
            <pc:docMk/>
            <pc:sldMk cId="234746392" sldId="276"/>
            <ac:spMk id="5" creationId="{00000000-0000-0000-0000-000000000000}"/>
          </ac:spMkLst>
        </pc:spChg>
        <pc:spChg chg="add mod">
          <ac:chgData name="JOUANNAUD Jimmy" userId="ce76a962-8b9f-4fec-8d04-0c840133ef00" providerId="ADAL" clId="{6C926440-CBED-4ADE-9F8A-F21906258078}" dt="2020-01-21T13:25:04.548" v="647" actId="20577"/>
          <ac:spMkLst>
            <pc:docMk/>
            <pc:sldMk cId="234746392" sldId="276"/>
            <ac:spMk id="6" creationId="{0B8CB146-B394-4683-8654-4F588226BDB4}"/>
          </ac:spMkLst>
        </pc:spChg>
      </pc:sldChg>
      <pc:sldChg chg="modSp">
        <pc:chgData name="JOUANNAUD Jimmy" userId="ce76a962-8b9f-4fec-8d04-0c840133ef00" providerId="ADAL" clId="{6C926440-CBED-4ADE-9F8A-F21906258078}" dt="2020-01-21T13:22:07.597" v="507" actId="207"/>
        <pc:sldMkLst>
          <pc:docMk/>
          <pc:sldMk cId="0" sldId="285"/>
        </pc:sldMkLst>
        <pc:spChg chg="mod">
          <ac:chgData name="JOUANNAUD Jimmy" userId="ce76a962-8b9f-4fec-8d04-0c840133ef00" providerId="ADAL" clId="{6C926440-CBED-4ADE-9F8A-F21906258078}" dt="2020-01-21T13:22:07.597" v="507" actId="207"/>
          <ac:spMkLst>
            <pc:docMk/>
            <pc:sldMk cId="0" sldId="285"/>
            <ac:spMk id="4" creationId="{00000000-0000-0000-0000-000000000000}"/>
          </ac:spMkLst>
        </pc:spChg>
      </pc:sldChg>
      <pc:sldChg chg="modSp">
        <pc:chgData name="JOUANNAUD Jimmy" userId="ce76a962-8b9f-4fec-8d04-0c840133ef00" providerId="ADAL" clId="{6C926440-CBED-4ADE-9F8A-F21906258078}" dt="2020-01-21T13:22:43.962" v="510" actId="14100"/>
        <pc:sldMkLst>
          <pc:docMk/>
          <pc:sldMk cId="0" sldId="288"/>
        </pc:sldMkLst>
        <pc:spChg chg="mod">
          <ac:chgData name="JOUANNAUD Jimmy" userId="ce76a962-8b9f-4fec-8d04-0c840133ef00" providerId="ADAL" clId="{6C926440-CBED-4ADE-9F8A-F21906258078}" dt="2020-01-21T13:22:35.731" v="508" actId="1076"/>
          <ac:spMkLst>
            <pc:docMk/>
            <pc:sldMk cId="0" sldId="288"/>
            <ac:spMk id="4" creationId="{00000000-0000-0000-0000-000000000000}"/>
          </ac:spMkLst>
        </pc:spChg>
        <pc:spChg chg="mod">
          <ac:chgData name="JOUANNAUD Jimmy" userId="ce76a962-8b9f-4fec-8d04-0c840133ef00" providerId="ADAL" clId="{6C926440-CBED-4ADE-9F8A-F21906258078}" dt="2020-01-21T13:22:43.962" v="510" actId="14100"/>
          <ac:spMkLst>
            <pc:docMk/>
            <pc:sldMk cId="0" sldId="288"/>
            <ac:spMk id="9" creationId="{00000000-0000-0000-0000-000000000000}"/>
          </ac:spMkLst>
        </pc:spChg>
      </pc:sldChg>
      <pc:sldChg chg="modSp">
        <pc:chgData name="JOUANNAUD Jimmy" userId="ce76a962-8b9f-4fec-8d04-0c840133ef00" providerId="ADAL" clId="{6C926440-CBED-4ADE-9F8A-F21906258078}" dt="2020-01-21T13:23:43.595" v="539" actId="20577"/>
        <pc:sldMkLst>
          <pc:docMk/>
          <pc:sldMk cId="806773282" sldId="304"/>
        </pc:sldMkLst>
        <pc:spChg chg="mod">
          <ac:chgData name="JOUANNAUD Jimmy" userId="ce76a962-8b9f-4fec-8d04-0c840133ef00" providerId="ADAL" clId="{6C926440-CBED-4ADE-9F8A-F21906258078}" dt="2020-01-21T13:23:43.595" v="539" actId="20577"/>
          <ac:spMkLst>
            <pc:docMk/>
            <pc:sldMk cId="806773282" sldId="304"/>
            <ac:spMk id="3" creationId="{430602E7-896F-4A13-91BF-CD6AF79A34A2}"/>
          </ac:spMkLst>
        </pc:spChg>
      </pc:sldChg>
      <pc:sldChg chg="addSp modSp">
        <pc:chgData name="JOUANNAUD Jimmy" userId="ce76a962-8b9f-4fec-8d04-0c840133ef00" providerId="ADAL" clId="{6C926440-CBED-4ADE-9F8A-F21906258078}" dt="2020-01-21T13:24:12.686" v="604" actId="20577"/>
        <pc:sldMkLst>
          <pc:docMk/>
          <pc:sldMk cId="3236794895" sldId="305"/>
        </pc:sldMkLst>
        <pc:spChg chg="add mod">
          <ac:chgData name="JOUANNAUD Jimmy" userId="ce76a962-8b9f-4fec-8d04-0c840133ef00" providerId="ADAL" clId="{6C926440-CBED-4ADE-9F8A-F21906258078}" dt="2020-01-21T13:24:12.686" v="604" actId="20577"/>
          <ac:spMkLst>
            <pc:docMk/>
            <pc:sldMk cId="3236794895" sldId="305"/>
            <ac:spMk id="2" creationId="{8F7A96AB-353E-4246-8C4C-61A8CA4CE290}"/>
          </ac:spMkLst>
        </pc:spChg>
      </pc:sldChg>
      <pc:sldChg chg="modSp add ord">
        <pc:chgData name="JOUANNAUD Jimmy" userId="ce76a962-8b9f-4fec-8d04-0c840133ef00" providerId="ADAL" clId="{6C926440-CBED-4ADE-9F8A-F21906258078}" dt="2020-01-21T13:21:42.581" v="506" actId="5793"/>
        <pc:sldMkLst>
          <pc:docMk/>
          <pc:sldMk cId="3631166107" sldId="306"/>
        </pc:sldMkLst>
        <pc:spChg chg="mod">
          <ac:chgData name="JOUANNAUD Jimmy" userId="ce76a962-8b9f-4fec-8d04-0c840133ef00" providerId="ADAL" clId="{6C926440-CBED-4ADE-9F8A-F21906258078}" dt="2020-01-21T13:18:05.709" v="62" actId="20577"/>
          <ac:spMkLst>
            <pc:docMk/>
            <pc:sldMk cId="3631166107" sldId="306"/>
            <ac:spMk id="2" creationId="{539C5619-5BCE-4237-8152-92BEB2FD21D3}"/>
          </ac:spMkLst>
        </pc:spChg>
        <pc:spChg chg="mod">
          <ac:chgData name="JOUANNAUD Jimmy" userId="ce76a962-8b9f-4fec-8d04-0c840133ef00" providerId="ADAL" clId="{6C926440-CBED-4ADE-9F8A-F21906258078}" dt="2020-01-21T13:21:42.581" v="506" actId="5793"/>
          <ac:spMkLst>
            <pc:docMk/>
            <pc:sldMk cId="3631166107" sldId="306"/>
            <ac:spMk id="3" creationId="{AA87DD5F-E378-4AF2-8985-03BD4DBDE372}"/>
          </ac:spMkLst>
        </pc:spChg>
      </pc:sldChg>
      <pc:sldChg chg="addSp delSp modSp add">
        <pc:chgData name="JOUANNAUD Jimmy" userId="ce76a962-8b9f-4fec-8d04-0c840133ef00" providerId="ADAL" clId="{6C926440-CBED-4ADE-9F8A-F21906258078}" dt="2020-01-21T13:26:10.613" v="726" actId="20577"/>
        <pc:sldMkLst>
          <pc:docMk/>
          <pc:sldMk cId="2092761332" sldId="307"/>
        </pc:sldMkLst>
        <pc:spChg chg="del">
          <ac:chgData name="JOUANNAUD Jimmy" userId="ce76a962-8b9f-4fec-8d04-0c840133ef00" providerId="ADAL" clId="{6C926440-CBED-4ADE-9F8A-F21906258078}" dt="2020-01-21T13:26:06.275" v="718"/>
          <ac:spMkLst>
            <pc:docMk/>
            <pc:sldMk cId="2092761332" sldId="307"/>
            <ac:spMk id="2" creationId="{F256A42F-2E1A-400E-AA42-7DD767C7B6DC}"/>
          </ac:spMkLst>
        </pc:spChg>
        <pc:spChg chg="del">
          <ac:chgData name="JOUANNAUD Jimmy" userId="ce76a962-8b9f-4fec-8d04-0c840133ef00" providerId="ADAL" clId="{6C926440-CBED-4ADE-9F8A-F21906258078}" dt="2020-01-21T13:26:06.275" v="718"/>
          <ac:spMkLst>
            <pc:docMk/>
            <pc:sldMk cId="2092761332" sldId="307"/>
            <ac:spMk id="3" creationId="{8BC8313A-D861-41F4-91DC-D3C8BE9FDF83}"/>
          </ac:spMkLst>
        </pc:spChg>
        <pc:spChg chg="add mod">
          <ac:chgData name="JOUANNAUD Jimmy" userId="ce76a962-8b9f-4fec-8d04-0c840133ef00" providerId="ADAL" clId="{6C926440-CBED-4ADE-9F8A-F21906258078}" dt="2020-01-21T13:26:10.613" v="726" actId="20577"/>
          <ac:spMkLst>
            <pc:docMk/>
            <pc:sldMk cId="2092761332" sldId="307"/>
            <ac:spMk id="4" creationId="{06ADD35B-12A7-4DFE-AB24-C0BE4A71959B}"/>
          </ac:spMkLst>
        </pc:spChg>
        <pc:spChg chg="add mod">
          <ac:chgData name="JOUANNAUD Jimmy" userId="ce76a962-8b9f-4fec-8d04-0c840133ef00" providerId="ADAL" clId="{6C926440-CBED-4ADE-9F8A-F21906258078}" dt="2020-01-21T13:26:06.275" v="718"/>
          <ac:spMkLst>
            <pc:docMk/>
            <pc:sldMk cId="2092761332" sldId="307"/>
            <ac:spMk id="5" creationId="{A3A2F5BE-922F-4F32-88CE-4B69AD0CAE45}"/>
          </ac:spMkLst>
        </pc:spChg>
      </pc:sldChg>
      <pc:sldChg chg="addSp delSp modSp add">
        <pc:chgData name="JOUANNAUD Jimmy" userId="ce76a962-8b9f-4fec-8d04-0c840133ef00" providerId="ADAL" clId="{6C926440-CBED-4ADE-9F8A-F21906258078}" dt="2020-01-21T13:26:34.714" v="745" actId="20577"/>
        <pc:sldMkLst>
          <pc:docMk/>
          <pc:sldMk cId="3514292627" sldId="308"/>
        </pc:sldMkLst>
        <pc:spChg chg="del">
          <ac:chgData name="JOUANNAUD Jimmy" userId="ce76a962-8b9f-4fec-8d04-0c840133ef00" providerId="ADAL" clId="{6C926440-CBED-4ADE-9F8A-F21906258078}" dt="2020-01-21T13:26:29.301" v="728"/>
          <ac:spMkLst>
            <pc:docMk/>
            <pc:sldMk cId="3514292627" sldId="308"/>
            <ac:spMk id="2" creationId="{27B67D98-F635-4A43-AF14-F6CDF4B8F4CC}"/>
          </ac:spMkLst>
        </pc:spChg>
        <pc:spChg chg="del">
          <ac:chgData name="JOUANNAUD Jimmy" userId="ce76a962-8b9f-4fec-8d04-0c840133ef00" providerId="ADAL" clId="{6C926440-CBED-4ADE-9F8A-F21906258078}" dt="2020-01-21T13:26:29.301" v="728"/>
          <ac:spMkLst>
            <pc:docMk/>
            <pc:sldMk cId="3514292627" sldId="308"/>
            <ac:spMk id="3" creationId="{6359F5CE-EFC7-4176-AE6E-27E55A85ED52}"/>
          </ac:spMkLst>
        </pc:spChg>
        <pc:spChg chg="add mod">
          <ac:chgData name="JOUANNAUD Jimmy" userId="ce76a962-8b9f-4fec-8d04-0c840133ef00" providerId="ADAL" clId="{6C926440-CBED-4ADE-9F8A-F21906258078}" dt="2020-01-21T13:26:34.714" v="745" actId="20577"/>
          <ac:spMkLst>
            <pc:docMk/>
            <pc:sldMk cId="3514292627" sldId="308"/>
            <ac:spMk id="4" creationId="{4AE972A4-637E-49AC-AB54-6CE9B208E1F8}"/>
          </ac:spMkLst>
        </pc:spChg>
        <pc:spChg chg="add mod">
          <ac:chgData name="JOUANNAUD Jimmy" userId="ce76a962-8b9f-4fec-8d04-0c840133ef00" providerId="ADAL" clId="{6C926440-CBED-4ADE-9F8A-F21906258078}" dt="2020-01-21T13:26:29.301" v="728"/>
          <ac:spMkLst>
            <pc:docMk/>
            <pc:sldMk cId="3514292627" sldId="308"/>
            <ac:spMk id="5" creationId="{30F387F1-F523-4FE7-B463-0A2237029C0D}"/>
          </ac:spMkLst>
        </pc:spChg>
      </pc:sldChg>
      <pc:sldChg chg="modSp add">
        <pc:chgData name="JOUANNAUD Jimmy" userId="ce76a962-8b9f-4fec-8d04-0c840133ef00" providerId="ADAL" clId="{6C926440-CBED-4ADE-9F8A-F21906258078}" dt="2020-01-21T13:30:28.775" v="1321" actId="20577"/>
        <pc:sldMkLst>
          <pc:docMk/>
          <pc:sldMk cId="2058194229" sldId="309"/>
        </pc:sldMkLst>
        <pc:spChg chg="mod">
          <ac:chgData name="JOUANNAUD Jimmy" userId="ce76a962-8b9f-4fec-8d04-0c840133ef00" providerId="ADAL" clId="{6C926440-CBED-4ADE-9F8A-F21906258078}" dt="2020-01-21T13:27:54.262" v="804" actId="20577"/>
          <ac:spMkLst>
            <pc:docMk/>
            <pc:sldMk cId="2058194229" sldId="309"/>
            <ac:spMk id="2" creationId="{25E411D0-66CF-47EA-97C4-65D0B6457DB6}"/>
          </ac:spMkLst>
        </pc:spChg>
        <pc:spChg chg="mod">
          <ac:chgData name="JOUANNAUD Jimmy" userId="ce76a962-8b9f-4fec-8d04-0c840133ef00" providerId="ADAL" clId="{6C926440-CBED-4ADE-9F8A-F21906258078}" dt="2020-01-21T13:30:28.775" v="1321" actId="20577"/>
          <ac:spMkLst>
            <pc:docMk/>
            <pc:sldMk cId="2058194229" sldId="309"/>
            <ac:spMk id="3" creationId="{E1BA1E76-DF77-4D56-923A-E696DFB50B3F}"/>
          </ac:spMkLst>
        </pc:spChg>
      </pc:sldChg>
      <pc:sldChg chg="addSp delSp modSp add">
        <pc:chgData name="JOUANNAUD Jimmy" userId="ce76a962-8b9f-4fec-8d04-0c840133ef00" providerId="ADAL" clId="{6C926440-CBED-4ADE-9F8A-F21906258078}" dt="2020-01-21T13:27:15.906" v="774" actId="20577"/>
        <pc:sldMkLst>
          <pc:docMk/>
          <pc:sldMk cId="112031023" sldId="310"/>
        </pc:sldMkLst>
        <pc:spChg chg="del">
          <ac:chgData name="JOUANNAUD Jimmy" userId="ce76a962-8b9f-4fec-8d04-0c840133ef00" providerId="ADAL" clId="{6C926440-CBED-4ADE-9F8A-F21906258078}" dt="2020-01-21T13:27:07.127" v="748"/>
          <ac:spMkLst>
            <pc:docMk/>
            <pc:sldMk cId="112031023" sldId="310"/>
            <ac:spMk id="2" creationId="{D9BD1F1D-3D63-4F87-A110-8740D29E22D6}"/>
          </ac:spMkLst>
        </pc:spChg>
        <pc:spChg chg="del">
          <ac:chgData name="JOUANNAUD Jimmy" userId="ce76a962-8b9f-4fec-8d04-0c840133ef00" providerId="ADAL" clId="{6C926440-CBED-4ADE-9F8A-F21906258078}" dt="2020-01-21T13:27:07.127" v="748"/>
          <ac:spMkLst>
            <pc:docMk/>
            <pc:sldMk cId="112031023" sldId="310"/>
            <ac:spMk id="3" creationId="{16D31323-BEC8-40C5-9A91-5D54373C38DA}"/>
          </ac:spMkLst>
        </pc:spChg>
        <pc:spChg chg="add mod">
          <ac:chgData name="JOUANNAUD Jimmy" userId="ce76a962-8b9f-4fec-8d04-0c840133ef00" providerId="ADAL" clId="{6C926440-CBED-4ADE-9F8A-F21906258078}" dt="2020-01-21T13:27:15.906" v="774" actId="20577"/>
          <ac:spMkLst>
            <pc:docMk/>
            <pc:sldMk cId="112031023" sldId="310"/>
            <ac:spMk id="4" creationId="{92263800-7CDF-4184-B894-699CB421A107}"/>
          </ac:spMkLst>
        </pc:spChg>
        <pc:spChg chg="add mod">
          <ac:chgData name="JOUANNAUD Jimmy" userId="ce76a962-8b9f-4fec-8d04-0c840133ef00" providerId="ADAL" clId="{6C926440-CBED-4ADE-9F8A-F21906258078}" dt="2020-01-21T13:27:07.127" v="748"/>
          <ac:spMkLst>
            <pc:docMk/>
            <pc:sldMk cId="112031023" sldId="310"/>
            <ac:spMk id="5" creationId="{A7F7E863-2AE3-4DE3-B0CD-182B22CEA363}"/>
          </ac:spMkLst>
        </pc:spChg>
      </pc:sldChg>
      <pc:sldChg chg="delSp modSp add">
        <pc:chgData name="JOUANNAUD Jimmy" userId="ce76a962-8b9f-4fec-8d04-0c840133ef00" providerId="ADAL" clId="{6C926440-CBED-4ADE-9F8A-F21906258078}" dt="2020-01-21T13:31:52.722" v="1358"/>
        <pc:sldMkLst>
          <pc:docMk/>
          <pc:sldMk cId="233240681" sldId="311"/>
        </pc:sldMkLst>
        <pc:spChg chg="del">
          <ac:chgData name="JOUANNAUD Jimmy" userId="ce76a962-8b9f-4fec-8d04-0c840133ef00" providerId="ADAL" clId="{6C926440-CBED-4ADE-9F8A-F21906258078}" dt="2020-01-21T13:31:52.722" v="1358"/>
          <ac:spMkLst>
            <pc:docMk/>
            <pc:sldMk cId="233240681" sldId="311"/>
            <ac:spMk id="2" creationId="{C3D79B73-52B3-4968-BCD4-4FAFA3E50245}"/>
          </ac:spMkLst>
        </pc:spChg>
        <pc:spChg chg="mod">
          <ac:chgData name="JOUANNAUD Jimmy" userId="ce76a962-8b9f-4fec-8d04-0c840133ef00" providerId="ADAL" clId="{6C926440-CBED-4ADE-9F8A-F21906258078}" dt="2020-01-21T13:31:47.715" v="1357" actId="20577"/>
          <ac:spMkLst>
            <pc:docMk/>
            <pc:sldMk cId="233240681" sldId="311"/>
            <ac:spMk id="3" creationId="{B8BE9AE7-30BF-4519-B750-237B3287572C}"/>
          </ac:spMkLst>
        </pc:spChg>
      </pc:sldChg>
      <pc:sldChg chg="addSp delSp modSp add">
        <pc:chgData name="JOUANNAUD Jimmy" userId="ce76a962-8b9f-4fec-8d04-0c840133ef00" providerId="ADAL" clId="{6C926440-CBED-4ADE-9F8A-F21906258078}" dt="2020-01-22T06:53:05.501" v="1435" actId="20577"/>
        <pc:sldMkLst>
          <pc:docMk/>
          <pc:sldMk cId="368835528" sldId="312"/>
        </pc:sldMkLst>
        <pc:spChg chg="del">
          <ac:chgData name="JOUANNAUD Jimmy" userId="ce76a962-8b9f-4fec-8d04-0c840133ef00" providerId="ADAL" clId="{6C926440-CBED-4ADE-9F8A-F21906258078}" dt="2020-01-22T06:52:40.849" v="1360"/>
          <ac:spMkLst>
            <pc:docMk/>
            <pc:sldMk cId="368835528" sldId="312"/>
            <ac:spMk id="2" creationId="{02DCB936-A6FE-4E5C-836D-735987551F9F}"/>
          </ac:spMkLst>
        </pc:spChg>
        <pc:spChg chg="del">
          <ac:chgData name="JOUANNAUD Jimmy" userId="ce76a962-8b9f-4fec-8d04-0c840133ef00" providerId="ADAL" clId="{6C926440-CBED-4ADE-9F8A-F21906258078}" dt="2020-01-22T06:52:40.849" v="1360"/>
          <ac:spMkLst>
            <pc:docMk/>
            <pc:sldMk cId="368835528" sldId="312"/>
            <ac:spMk id="3" creationId="{33624E7D-DB91-46CF-9C1F-FCC002B935B3}"/>
          </ac:spMkLst>
        </pc:spChg>
        <pc:spChg chg="add mod">
          <ac:chgData name="JOUANNAUD Jimmy" userId="ce76a962-8b9f-4fec-8d04-0c840133ef00" providerId="ADAL" clId="{6C926440-CBED-4ADE-9F8A-F21906258078}" dt="2020-01-22T06:53:05.501" v="1435" actId="20577"/>
          <ac:spMkLst>
            <pc:docMk/>
            <pc:sldMk cId="368835528" sldId="312"/>
            <ac:spMk id="4" creationId="{7015F888-58C0-4FCB-96F5-E18E40C78DAA}"/>
          </ac:spMkLst>
        </pc:spChg>
        <pc:spChg chg="add mod">
          <ac:chgData name="JOUANNAUD Jimmy" userId="ce76a962-8b9f-4fec-8d04-0c840133ef00" providerId="ADAL" clId="{6C926440-CBED-4ADE-9F8A-F21906258078}" dt="2020-01-22T06:52:40.849" v="1360"/>
          <ac:spMkLst>
            <pc:docMk/>
            <pc:sldMk cId="368835528" sldId="312"/>
            <ac:spMk id="5" creationId="{A2170B62-B153-4EF1-B5BF-8AB4A89E047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19B4A9-30A1-424E-98DD-92DDF4B75980}" type="datetimeFigureOut">
              <a:rPr lang="fr-FR" smtClean="0"/>
              <a:pPr/>
              <a:t>30/03/2020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69AECD-1023-405D-8793-F106F8F754B0}" type="slidenum">
              <a:rPr lang="fr-FR" smtClean="0"/>
              <a:pPr/>
              <a:t>‹N°›</a:t>
            </a:fld>
            <a:endParaRPr lang="fr-FR"/>
          </a:p>
        </p:txBody>
      </p:sp>
    </p:spTree>
    <p:extLst>
      <p:ext uri="{BB962C8B-B14F-4D97-AF65-F5344CB8AC3E}">
        <p14:creationId xmlns:p14="http://schemas.microsoft.com/office/powerpoint/2010/main" val="216464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fr-FR"/>
              <a:t>Modifiez le style du titre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5F945D43-D81B-4B01-8AD2-2160E82AAF9B}" type="datetimeFigureOut">
              <a:rPr lang="fr-FR" smtClean="0"/>
              <a:pPr/>
              <a:t>30/03/2020</a:t>
            </a:fld>
            <a:endParaRPr lang="fr-FR"/>
          </a:p>
        </p:txBody>
      </p:sp>
      <p:sp>
        <p:nvSpPr>
          <p:cNvPr id="5" name="Footer Placeholder 4"/>
          <p:cNvSpPr>
            <a:spLocks noGrp="1"/>
          </p:cNvSpPr>
          <p:nvPr>
            <p:ph type="ftr" sz="quarter" idx="11"/>
          </p:nvPr>
        </p:nvSpPr>
        <p:spPr>
          <a:xfrm>
            <a:off x="533401" y="5936189"/>
            <a:ext cx="4021666" cy="365125"/>
          </a:xfrm>
        </p:spPr>
        <p:txBody>
          <a:bodyPr/>
          <a:lstStyle/>
          <a:p>
            <a:endParaRPr lang="fr-FR"/>
          </a:p>
        </p:txBody>
      </p:sp>
      <p:sp>
        <p:nvSpPr>
          <p:cNvPr id="6" name="Slide Number Placeholder 5"/>
          <p:cNvSpPr>
            <a:spLocks noGrp="1"/>
          </p:cNvSpPr>
          <p:nvPr>
            <p:ph type="sldNum" sz="quarter" idx="12"/>
          </p:nvPr>
        </p:nvSpPr>
        <p:spPr>
          <a:xfrm>
            <a:off x="7010399" y="2750337"/>
            <a:ext cx="1370293" cy="1356442"/>
          </a:xfrm>
        </p:spPr>
        <p:txBody>
          <a:bodyPr/>
          <a:lstStyle/>
          <a:p>
            <a:fld id="{7714E1AF-15A7-4E44-9B50-162A3148FB68}" type="slidenum">
              <a:rPr lang="fr-FR" smtClean="0"/>
              <a:pPr/>
              <a:t>‹N°›</a:t>
            </a:fld>
            <a:endParaRPr lang="fr-FR"/>
          </a:p>
        </p:txBody>
      </p:sp>
    </p:spTree>
    <p:extLst>
      <p:ext uri="{BB962C8B-B14F-4D97-AF65-F5344CB8AC3E}">
        <p14:creationId xmlns:p14="http://schemas.microsoft.com/office/powerpoint/2010/main" val="49445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F945D43-D81B-4B01-8AD2-2160E82AAF9B}" type="datetimeFigureOut">
              <a:rPr lang="fr-FR" smtClean="0"/>
              <a:pPr/>
              <a:t>30/03/2020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7856438" y="4711310"/>
            <a:ext cx="1149836" cy="1090789"/>
          </a:xfrm>
        </p:spPr>
        <p:txBody>
          <a:bodyPr/>
          <a:lstStyle/>
          <a:p>
            <a:fld id="{7714E1AF-15A7-4E44-9B50-162A3148FB68}" type="slidenum">
              <a:rPr lang="fr-FR" smtClean="0"/>
              <a:pPr/>
              <a:t>‹N°›</a:t>
            </a:fld>
            <a:endParaRPr lang="fr-FR"/>
          </a:p>
        </p:txBody>
      </p:sp>
    </p:spTree>
    <p:extLst>
      <p:ext uri="{BB962C8B-B14F-4D97-AF65-F5344CB8AC3E}">
        <p14:creationId xmlns:p14="http://schemas.microsoft.com/office/powerpoint/2010/main" val="3794129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F945D43-D81B-4B01-8AD2-2160E82AAF9B}" type="datetimeFigureOut">
              <a:rPr lang="fr-FR" smtClean="0"/>
              <a:pPr/>
              <a:t>30/03/2020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7856438" y="4711616"/>
            <a:ext cx="1149836" cy="1090789"/>
          </a:xfrm>
        </p:spPr>
        <p:txBody>
          <a:bodyPr/>
          <a:lstStyle/>
          <a:p>
            <a:fld id="{7714E1AF-15A7-4E44-9B50-162A3148FB68}" type="slidenum">
              <a:rPr lang="fr-FR" smtClean="0"/>
              <a:pPr/>
              <a:t>‹N°›</a:t>
            </a:fld>
            <a:endParaRPr lang="fr-FR"/>
          </a:p>
        </p:txBody>
      </p:sp>
    </p:spTree>
    <p:extLst>
      <p:ext uri="{BB962C8B-B14F-4D97-AF65-F5344CB8AC3E}">
        <p14:creationId xmlns:p14="http://schemas.microsoft.com/office/powerpoint/2010/main" val="2825414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F945D43-D81B-4B01-8AD2-2160E82AAF9B}" type="datetimeFigureOut">
              <a:rPr lang="fr-FR" smtClean="0"/>
              <a:pPr/>
              <a:t>30/03/2020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7856438" y="4709926"/>
            <a:ext cx="1149836" cy="1090789"/>
          </a:xfrm>
        </p:spPr>
        <p:txBody>
          <a:bodyPr/>
          <a:lstStyle/>
          <a:p>
            <a:fld id="{7714E1AF-15A7-4E44-9B50-162A3148FB68}" type="slidenum">
              <a:rPr lang="fr-FR" smtClean="0"/>
              <a:pPr/>
              <a:t>‹N°›</a:t>
            </a:fld>
            <a:endParaRPr lang="fr-FR"/>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74157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F945D43-D81B-4B01-8AD2-2160E82AAF9B}" type="datetimeFigureOut">
              <a:rPr lang="fr-FR" smtClean="0"/>
              <a:pPr/>
              <a:t>30/03/2020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7856438" y="4709926"/>
            <a:ext cx="1149836" cy="1090789"/>
          </a:xfrm>
        </p:spPr>
        <p:txBody>
          <a:bodyPr/>
          <a:lstStyle/>
          <a:p>
            <a:fld id="{7714E1AF-15A7-4E44-9B50-162A3148FB68}" type="slidenum">
              <a:rPr lang="fr-FR" smtClean="0"/>
              <a:pPr/>
              <a:t>‹N°›</a:t>
            </a:fld>
            <a:endParaRPr lang="fr-FR"/>
          </a:p>
        </p:txBody>
      </p:sp>
    </p:spTree>
    <p:extLst>
      <p:ext uri="{BB962C8B-B14F-4D97-AF65-F5344CB8AC3E}">
        <p14:creationId xmlns:p14="http://schemas.microsoft.com/office/powerpoint/2010/main" val="3892586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F945D43-D81B-4B01-8AD2-2160E82AAF9B}" type="datetimeFigureOut">
              <a:rPr lang="fr-FR" smtClean="0"/>
              <a:pPr/>
              <a:t>30/03/2020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714E1AF-15A7-4E44-9B50-162A3148FB68}" type="slidenum">
              <a:rPr lang="fr-FR" smtClean="0"/>
              <a:pPr/>
              <a:t>‹N°›</a:t>
            </a:fld>
            <a:endParaRPr lang="fr-FR"/>
          </a:p>
        </p:txBody>
      </p:sp>
    </p:spTree>
    <p:extLst>
      <p:ext uri="{BB962C8B-B14F-4D97-AF65-F5344CB8AC3E}">
        <p14:creationId xmlns:p14="http://schemas.microsoft.com/office/powerpoint/2010/main" val="1166716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F945D43-D81B-4B01-8AD2-2160E82AAF9B}" type="datetimeFigureOut">
              <a:rPr lang="fr-FR" smtClean="0"/>
              <a:pPr/>
              <a:t>30/03/2020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714E1AF-15A7-4E44-9B50-162A3148FB68}" type="slidenum">
              <a:rPr lang="fr-FR" smtClean="0"/>
              <a:pPr/>
              <a:t>‹N°›</a:t>
            </a:fld>
            <a:endParaRPr lang="fr-FR"/>
          </a:p>
        </p:txBody>
      </p:sp>
    </p:spTree>
    <p:extLst>
      <p:ext uri="{BB962C8B-B14F-4D97-AF65-F5344CB8AC3E}">
        <p14:creationId xmlns:p14="http://schemas.microsoft.com/office/powerpoint/2010/main" val="1955214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F945D43-D81B-4B01-8AD2-2160E82AAF9B}" type="datetimeFigureOut">
              <a:rPr lang="fr-FR" smtClean="0"/>
              <a:pPr/>
              <a:t>30/03/2020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714E1AF-15A7-4E44-9B50-162A3148FB68}" type="slidenum">
              <a:rPr lang="fr-FR" smtClean="0"/>
              <a:pPr/>
              <a:t>‹N°›</a:t>
            </a:fld>
            <a:endParaRPr lang="fr-FR"/>
          </a:p>
        </p:txBody>
      </p:sp>
    </p:spTree>
    <p:extLst>
      <p:ext uri="{BB962C8B-B14F-4D97-AF65-F5344CB8AC3E}">
        <p14:creationId xmlns:p14="http://schemas.microsoft.com/office/powerpoint/2010/main" val="3932826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grpSp>
        <p:nvGrpSpPr>
          <p:cNvPr id="14" name="Group 13"/>
          <p:cNvGrpSpPr/>
          <p:nvPr/>
        </p:nvGrpSpPr>
        <p:grpSpPr bwMode="ltGray">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5F945D43-D81B-4B01-8AD2-2160E82AAF9B}" type="datetimeFigureOut">
              <a:rPr lang="fr-FR" smtClean="0"/>
              <a:pPr/>
              <a:t>30/03/2020</a:t>
            </a:fld>
            <a:endParaRPr lang="fr-FR"/>
          </a:p>
        </p:txBody>
      </p:sp>
      <p:sp>
        <p:nvSpPr>
          <p:cNvPr id="5" name="Footer Placeholder 4"/>
          <p:cNvSpPr>
            <a:spLocks noGrp="1"/>
          </p:cNvSpPr>
          <p:nvPr>
            <p:ph type="ftr" sz="quarter" idx="11"/>
          </p:nvPr>
        </p:nvSpPr>
        <p:spPr>
          <a:xfrm>
            <a:off x="510241" y="5936189"/>
            <a:ext cx="4518959" cy="365125"/>
          </a:xfrm>
        </p:spPr>
        <p:txBody>
          <a:bodyPr/>
          <a:lstStyle/>
          <a:p>
            <a:endParaRPr lang="fr-FR"/>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7714E1AF-15A7-4E44-9B50-162A3148FB68}" type="slidenum">
              <a:rPr lang="fr-FR" smtClean="0"/>
              <a:pPr/>
              <a:t>‹N°›</a:t>
            </a:fld>
            <a:endParaRPr lang="fr-FR"/>
          </a:p>
        </p:txBody>
      </p:sp>
    </p:spTree>
    <p:extLst>
      <p:ext uri="{BB962C8B-B14F-4D97-AF65-F5344CB8AC3E}">
        <p14:creationId xmlns:p14="http://schemas.microsoft.com/office/powerpoint/2010/main" val="3876659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F945D43-D81B-4B01-8AD2-2160E82AAF9B}" type="datetimeFigureOut">
              <a:rPr lang="fr-FR" smtClean="0"/>
              <a:pPr/>
              <a:t>30/03/2020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714E1AF-15A7-4E44-9B50-162A3148FB68}" type="slidenum">
              <a:rPr lang="fr-FR" smtClean="0"/>
              <a:pPr/>
              <a:t>‹N°›</a:t>
            </a:fld>
            <a:endParaRPr lang="fr-FR"/>
          </a:p>
        </p:txBody>
      </p:sp>
    </p:spTree>
    <p:extLst>
      <p:ext uri="{BB962C8B-B14F-4D97-AF65-F5344CB8AC3E}">
        <p14:creationId xmlns:p14="http://schemas.microsoft.com/office/powerpoint/2010/main" val="405741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5365810" y="5936188"/>
            <a:ext cx="2057400" cy="365125"/>
          </a:xfrm>
        </p:spPr>
        <p:txBody>
          <a:bodyPr/>
          <a:lstStyle/>
          <a:p>
            <a:fld id="{5F945D43-D81B-4B01-8AD2-2160E82AAF9B}" type="datetimeFigureOut">
              <a:rPr lang="fr-FR" smtClean="0"/>
              <a:pPr/>
              <a:t>30/03/2020</a:t>
            </a:fld>
            <a:endParaRPr lang="fr-FR"/>
          </a:p>
        </p:txBody>
      </p:sp>
      <p:sp>
        <p:nvSpPr>
          <p:cNvPr id="5" name="Footer Placeholder 4"/>
          <p:cNvSpPr>
            <a:spLocks noGrp="1"/>
          </p:cNvSpPr>
          <p:nvPr>
            <p:ph type="ftr" sz="quarter" idx="11"/>
          </p:nvPr>
        </p:nvSpPr>
        <p:spPr>
          <a:xfrm>
            <a:off x="533400" y="5936189"/>
            <a:ext cx="4834673" cy="365125"/>
          </a:xfrm>
        </p:spPr>
        <p:txBody>
          <a:bodyPr/>
          <a:lstStyle/>
          <a:p>
            <a:endParaRPr lang="fr-FR"/>
          </a:p>
        </p:txBody>
      </p:sp>
      <p:sp>
        <p:nvSpPr>
          <p:cNvPr id="6" name="Slide Number Placeholder 5"/>
          <p:cNvSpPr>
            <a:spLocks noGrp="1"/>
          </p:cNvSpPr>
          <p:nvPr>
            <p:ph type="sldNum" sz="quarter" idx="12"/>
          </p:nvPr>
        </p:nvSpPr>
        <p:spPr>
          <a:xfrm>
            <a:off x="7856438" y="2869896"/>
            <a:ext cx="1149836" cy="1090789"/>
          </a:xfrm>
        </p:spPr>
        <p:txBody>
          <a:bodyPr/>
          <a:lstStyle/>
          <a:p>
            <a:fld id="{7714E1AF-15A7-4E44-9B50-162A3148FB68}" type="slidenum">
              <a:rPr lang="fr-FR" smtClean="0"/>
              <a:pPr/>
              <a:t>‹N°›</a:t>
            </a:fld>
            <a:endParaRPr lang="fr-FR"/>
          </a:p>
        </p:txBody>
      </p:sp>
    </p:spTree>
    <p:extLst>
      <p:ext uri="{BB962C8B-B14F-4D97-AF65-F5344CB8AC3E}">
        <p14:creationId xmlns:p14="http://schemas.microsoft.com/office/powerpoint/2010/main" val="341590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fr-FR"/>
              <a:t>Modifiez le style du titre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F945D43-D81B-4B01-8AD2-2160E82AAF9B}" type="datetimeFigureOut">
              <a:rPr lang="fr-FR" smtClean="0"/>
              <a:pPr/>
              <a:t>30/03/2020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714E1AF-15A7-4E44-9B50-162A3148FB68}" type="slidenum">
              <a:rPr lang="fr-FR" smtClean="0"/>
              <a:pPr/>
              <a:t>‹N°›</a:t>
            </a:fld>
            <a:endParaRPr lang="fr-FR"/>
          </a:p>
        </p:txBody>
      </p:sp>
    </p:spTree>
    <p:extLst>
      <p:ext uri="{BB962C8B-B14F-4D97-AF65-F5344CB8AC3E}">
        <p14:creationId xmlns:p14="http://schemas.microsoft.com/office/powerpoint/2010/main" val="2794182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31638" y="3030009"/>
            <a:ext cx="336704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061129" y="3030009"/>
            <a:ext cx="3367044"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F945D43-D81B-4B01-8AD2-2160E82AAF9B}" type="datetimeFigureOut">
              <a:rPr lang="fr-FR" smtClean="0"/>
              <a:pPr/>
              <a:t>30/03/2020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714E1AF-15A7-4E44-9B50-162A3148FB68}" type="slidenum">
              <a:rPr lang="fr-FR" smtClean="0"/>
              <a:pPr/>
              <a:t>‹N°›</a:t>
            </a:fld>
            <a:endParaRPr lang="fr-FR"/>
          </a:p>
        </p:txBody>
      </p:sp>
    </p:spTree>
    <p:extLst>
      <p:ext uri="{BB962C8B-B14F-4D97-AF65-F5344CB8AC3E}">
        <p14:creationId xmlns:p14="http://schemas.microsoft.com/office/powerpoint/2010/main" val="314306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F945D43-D81B-4B01-8AD2-2160E82AAF9B}" type="datetimeFigureOut">
              <a:rPr lang="fr-FR" smtClean="0"/>
              <a:pPr/>
              <a:t>30/03/2020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714E1AF-15A7-4E44-9B50-162A3148FB68}" type="slidenum">
              <a:rPr lang="fr-FR" smtClean="0"/>
              <a:pPr/>
              <a:t>‹N°›</a:t>
            </a:fld>
            <a:endParaRPr lang="fr-FR"/>
          </a:p>
        </p:txBody>
      </p:sp>
    </p:spTree>
    <p:extLst>
      <p:ext uri="{BB962C8B-B14F-4D97-AF65-F5344CB8AC3E}">
        <p14:creationId xmlns:p14="http://schemas.microsoft.com/office/powerpoint/2010/main" val="111475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F945D43-D81B-4B01-8AD2-2160E82AAF9B}" type="datetimeFigureOut">
              <a:rPr lang="fr-FR" smtClean="0"/>
              <a:pPr/>
              <a:t>30/03/2020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714E1AF-15A7-4E44-9B50-162A3148FB68}" type="slidenum">
              <a:rPr lang="fr-FR" smtClean="0"/>
              <a:pPr/>
              <a:t>‹N°›</a:t>
            </a:fld>
            <a:endParaRPr lang="fr-FR"/>
          </a:p>
        </p:txBody>
      </p:sp>
    </p:spTree>
    <p:extLst>
      <p:ext uri="{BB962C8B-B14F-4D97-AF65-F5344CB8AC3E}">
        <p14:creationId xmlns:p14="http://schemas.microsoft.com/office/powerpoint/2010/main" val="747468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F945D43-D81B-4B01-8AD2-2160E82AAF9B}" type="datetimeFigureOut">
              <a:rPr lang="fr-FR" smtClean="0"/>
              <a:pPr/>
              <a:t>30/03/2020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714E1AF-15A7-4E44-9B50-162A3148FB68}" type="slidenum">
              <a:rPr lang="fr-FR" smtClean="0"/>
              <a:pPr/>
              <a:t>‹N°›</a:t>
            </a:fld>
            <a:endParaRPr lang="fr-FR"/>
          </a:p>
        </p:txBody>
      </p:sp>
    </p:spTree>
    <p:extLst>
      <p:ext uri="{BB962C8B-B14F-4D97-AF65-F5344CB8AC3E}">
        <p14:creationId xmlns:p14="http://schemas.microsoft.com/office/powerpoint/2010/main" val="2234035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F945D43-D81B-4B01-8AD2-2160E82AAF9B}" type="datetimeFigureOut">
              <a:rPr lang="fr-FR" smtClean="0"/>
              <a:pPr/>
              <a:t>30/03/2020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714E1AF-15A7-4E44-9B50-162A3148FB68}" type="slidenum">
              <a:rPr lang="fr-FR" smtClean="0"/>
              <a:pPr/>
              <a:t>‹N°›</a:t>
            </a:fld>
            <a:endParaRPr lang="fr-FR"/>
          </a:p>
        </p:txBody>
      </p:sp>
    </p:spTree>
    <p:extLst>
      <p:ext uri="{BB962C8B-B14F-4D97-AF65-F5344CB8AC3E}">
        <p14:creationId xmlns:p14="http://schemas.microsoft.com/office/powerpoint/2010/main" val="1339578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945D43-D81B-4B01-8AD2-2160E82AAF9B}" type="datetimeFigureOut">
              <a:rPr lang="fr-FR" smtClean="0"/>
              <a:pPr/>
              <a:t>30/03/2020</a:t>
            </a:fld>
            <a:endParaRPr lang="fr-FR"/>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714E1AF-15A7-4E44-9B50-162A3148FB68}" type="slidenum">
              <a:rPr lang="fr-FR" smtClean="0"/>
              <a:pPr/>
              <a:t>‹N°›</a:t>
            </a:fld>
            <a:endParaRPr lang="fr-FR"/>
          </a:p>
        </p:txBody>
      </p:sp>
    </p:spTree>
    <p:extLst>
      <p:ext uri="{BB962C8B-B14F-4D97-AF65-F5344CB8AC3E}">
        <p14:creationId xmlns:p14="http://schemas.microsoft.com/office/powerpoint/2010/main" val="73681735"/>
      </p:ext>
    </p:extLst>
  </p:cSld>
  <p:clrMap bg1="dk1" tx1="lt1" bg2="dk2" tx2="lt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 id="2147484374" r:id="rId12"/>
    <p:sldLayoutId id="2147484375" r:id="rId13"/>
    <p:sldLayoutId id="2147484376" r:id="rId14"/>
    <p:sldLayoutId id="2147484377" r:id="rId15"/>
    <p:sldLayoutId id="2147484378" r:id="rId16"/>
    <p:sldLayoutId id="214748437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fr-FR" sz="3200" baseline="0" dirty="0"/>
              <a:t>Projet tutoré</a:t>
            </a:r>
            <a:br>
              <a:rPr lang="fr-FR" sz="3200" baseline="0" dirty="0"/>
            </a:br>
            <a:r>
              <a:rPr lang="fr-FR" sz="3200" baseline="0" dirty="0"/>
              <a:t>M2205</a:t>
            </a:r>
            <a:endParaRPr lang="fr-FR" sz="3200" dirty="0"/>
          </a:p>
        </p:txBody>
      </p:sp>
      <p:sp>
        <p:nvSpPr>
          <p:cNvPr id="3" name="Subtitle 2"/>
          <p:cNvSpPr>
            <a:spLocks noGrp="1"/>
          </p:cNvSpPr>
          <p:nvPr>
            <p:ph type="subTitle" idx="1"/>
          </p:nvPr>
        </p:nvSpPr>
        <p:spPr>
          <a:xfrm>
            <a:off x="251520" y="4365104"/>
            <a:ext cx="4968552" cy="1008112"/>
          </a:xfrm>
        </p:spPr>
        <p:txBody>
          <a:bodyPr>
            <a:noAutofit/>
          </a:bodyPr>
          <a:lstStyle/>
          <a:p>
            <a:pPr algn="just"/>
            <a:r>
              <a:rPr lang="fr-FR" sz="1800" dirty="0"/>
              <a:t>Mise en œuvre du sujet PILAF</a:t>
            </a:r>
            <a:endParaRPr lang="fr-FR" sz="2800" dirty="0"/>
          </a:p>
        </p:txBody>
      </p:sp>
    </p:spTree>
    <p:extLst>
      <p:ext uri="{BB962C8B-B14F-4D97-AF65-F5344CB8AC3E}">
        <p14:creationId xmlns:p14="http://schemas.microsoft.com/office/powerpoint/2010/main" val="352687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9C5619-5BCE-4237-8152-92BEB2FD21D3}"/>
              </a:ext>
            </a:extLst>
          </p:cNvPr>
          <p:cNvSpPr>
            <a:spLocks noGrp="1"/>
          </p:cNvSpPr>
          <p:nvPr>
            <p:ph type="title"/>
          </p:nvPr>
        </p:nvSpPr>
        <p:spPr/>
        <p:txBody>
          <a:bodyPr/>
          <a:lstStyle/>
          <a:p>
            <a:r>
              <a:rPr lang="fr-FR" dirty="0"/>
              <a:t>Objectifs</a:t>
            </a:r>
          </a:p>
        </p:txBody>
      </p:sp>
      <p:sp>
        <p:nvSpPr>
          <p:cNvPr id="3" name="Espace réservé du contenu 2">
            <a:extLst>
              <a:ext uri="{FF2B5EF4-FFF2-40B4-BE49-F238E27FC236}">
                <a16:creationId xmlns:a16="http://schemas.microsoft.com/office/drawing/2014/main" id="{AA87DD5F-E378-4AF2-8985-03BD4DBDE372}"/>
              </a:ext>
            </a:extLst>
          </p:cNvPr>
          <p:cNvSpPr>
            <a:spLocks noGrp="1"/>
          </p:cNvSpPr>
          <p:nvPr>
            <p:ph idx="1"/>
          </p:nvPr>
        </p:nvSpPr>
        <p:spPr/>
        <p:txBody>
          <a:bodyPr>
            <a:normAutofit/>
          </a:bodyPr>
          <a:lstStyle/>
          <a:p>
            <a:r>
              <a:rPr lang="fr-FR" dirty="0"/>
              <a:t>Vous allez concrétiser le cours de projet tutoré en réalisant une partie de l’application, en respectant la démarche suivante :</a:t>
            </a:r>
          </a:p>
          <a:p>
            <a:pPr lvl="1"/>
            <a:r>
              <a:rPr lang="fr-FR" dirty="0"/>
              <a:t>Utilisation du cours </a:t>
            </a:r>
          </a:p>
          <a:p>
            <a:pPr lvl="1"/>
            <a:r>
              <a:rPr lang="fr-FR" dirty="0"/>
              <a:t>Utilisation du travail déjà rendu et enrichissement</a:t>
            </a:r>
          </a:p>
          <a:p>
            <a:pPr lvl="1"/>
            <a:r>
              <a:rPr lang="fr-FR" dirty="0"/>
              <a:t>Réalisation de l’application</a:t>
            </a:r>
          </a:p>
          <a:p>
            <a:pPr lvl="1"/>
            <a:r>
              <a:rPr lang="fr-FR" dirty="0"/>
              <a:t>Quelques interviews avec le client</a:t>
            </a:r>
          </a:p>
          <a:p>
            <a:pPr lvl="1"/>
            <a:r>
              <a:rPr lang="fr-FR" dirty="0"/>
              <a:t>Un travail à rendre, et une </a:t>
            </a:r>
            <a:r>
              <a:rPr lang="fr-FR" dirty="0" err="1"/>
              <a:t>seance</a:t>
            </a:r>
            <a:r>
              <a:rPr lang="fr-FR" dirty="0"/>
              <a:t> de présentation de vos sujets.</a:t>
            </a:r>
          </a:p>
          <a:p>
            <a:pPr marL="457200" lvl="1" indent="0">
              <a:buNone/>
            </a:pPr>
            <a:endParaRPr lang="fr-FR" dirty="0"/>
          </a:p>
          <a:p>
            <a:endParaRPr lang="fr-FR" dirty="0"/>
          </a:p>
        </p:txBody>
      </p:sp>
    </p:spTree>
    <p:extLst>
      <p:ext uri="{BB962C8B-B14F-4D97-AF65-F5344CB8AC3E}">
        <p14:creationId xmlns:p14="http://schemas.microsoft.com/office/powerpoint/2010/main" val="363116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5A1BE4-45C0-48BB-B097-7A44958B7F8B}"/>
              </a:ext>
            </a:extLst>
          </p:cNvPr>
          <p:cNvSpPr>
            <a:spLocks noGrp="1"/>
          </p:cNvSpPr>
          <p:nvPr>
            <p:ph type="title"/>
          </p:nvPr>
        </p:nvSpPr>
        <p:spPr/>
        <p:txBody>
          <a:bodyPr/>
          <a:lstStyle/>
          <a:p>
            <a:r>
              <a:rPr lang="fr-FR" dirty="0"/>
              <a:t>Réalisation html</a:t>
            </a:r>
          </a:p>
        </p:txBody>
      </p:sp>
      <p:sp>
        <p:nvSpPr>
          <p:cNvPr id="7" name="Espace réservé du contenu 6">
            <a:extLst>
              <a:ext uri="{FF2B5EF4-FFF2-40B4-BE49-F238E27FC236}">
                <a16:creationId xmlns:a16="http://schemas.microsoft.com/office/drawing/2014/main" id="{A4333C97-1D13-4618-91E3-BFA802434226}"/>
              </a:ext>
            </a:extLst>
          </p:cNvPr>
          <p:cNvSpPr>
            <a:spLocks noGrp="1"/>
          </p:cNvSpPr>
          <p:nvPr>
            <p:ph idx="1"/>
          </p:nvPr>
        </p:nvSpPr>
        <p:spPr/>
        <p:txBody>
          <a:bodyPr>
            <a:normAutofit/>
          </a:bodyPr>
          <a:lstStyle/>
          <a:p>
            <a:r>
              <a:rPr lang="fr-FR" sz="1600" dirty="0"/>
              <a:t>Vous allez réaliser en html, sans javascript les cas d’utilisation suivants : </a:t>
            </a:r>
          </a:p>
          <a:p>
            <a:endParaRPr lang="fr-FR" sz="1600" dirty="0"/>
          </a:p>
        </p:txBody>
      </p:sp>
      <p:graphicFrame>
        <p:nvGraphicFramePr>
          <p:cNvPr id="8" name="Tableau 8">
            <a:extLst>
              <a:ext uri="{FF2B5EF4-FFF2-40B4-BE49-F238E27FC236}">
                <a16:creationId xmlns:a16="http://schemas.microsoft.com/office/drawing/2014/main" id="{EB516376-11FB-4801-A131-BD4E897A8D2E}"/>
              </a:ext>
            </a:extLst>
          </p:cNvPr>
          <p:cNvGraphicFramePr>
            <a:graphicFrameLocks noGrp="1"/>
          </p:cNvGraphicFramePr>
          <p:nvPr>
            <p:extLst>
              <p:ext uri="{D42A27DB-BD31-4B8C-83A1-F6EECF244321}">
                <p14:modId xmlns:p14="http://schemas.microsoft.com/office/powerpoint/2010/main" val="1002863833"/>
              </p:ext>
            </p:extLst>
          </p:nvPr>
        </p:nvGraphicFramePr>
        <p:xfrm>
          <a:off x="395536" y="2905450"/>
          <a:ext cx="8352928" cy="3840480"/>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val="178870523"/>
                    </a:ext>
                  </a:extLst>
                </a:gridCol>
                <a:gridCol w="2088232">
                  <a:extLst>
                    <a:ext uri="{9D8B030D-6E8A-4147-A177-3AD203B41FA5}">
                      <a16:colId xmlns:a16="http://schemas.microsoft.com/office/drawing/2014/main" val="2256310957"/>
                    </a:ext>
                  </a:extLst>
                </a:gridCol>
                <a:gridCol w="2088232">
                  <a:extLst>
                    <a:ext uri="{9D8B030D-6E8A-4147-A177-3AD203B41FA5}">
                      <a16:colId xmlns:a16="http://schemas.microsoft.com/office/drawing/2014/main" val="1281383441"/>
                    </a:ext>
                  </a:extLst>
                </a:gridCol>
                <a:gridCol w="2088232">
                  <a:extLst>
                    <a:ext uri="{9D8B030D-6E8A-4147-A177-3AD203B41FA5}">
                      <a16:colId xmlns:a16="http://schemas.microsoft.com/office/drawing/2014/main" val="2275564231"/>
                    </a:ext>
                  </a:extLst>
                </a:gridCol>
              </a:tblGrid>
              <a:tr h="482962">
                <a:tc>
                  <a:txBody>
                    <a:bodyPr/>
                    <a:lstStyle/>
                    <a:p>
                      <a:r>
                        <a:rPr lang="fr-FR" sz="1400" dirty="0"/>
                        <a:t>Créer un client</a:t>
                      </a:r>
                    </a:p>
                  </a:txBody>
                  <a:tcPr/>
                </a:tc>
                <a:tc>
                  <a:txBody>
                    <a:bodyPr/>
                    <a:lstStyle/>
                    <a:p>
                      <a:r>
                        <a:rPr lang="fr-FR" sz="1400" dirty="0"/>
                        <a:t>Créer une commande fournisseur</a:t>
                      </a:r>
                    </a:p>
                  </a:txBody>
                  <a:tcPr/>
                </a:tc>
                <a:tc>
                  <a:txBody>
                    <a:bodyPr/>
                    <a:lstStyle/>
                    <a:p>
                      <a:r>
                        <a:rPr lang="fr-FR" sz="1400" dirty="0"/>
                        <a:t>Réceptionner une livraison</a:t>
                      </a:r>
                    </a:p>
                  </a:txBody>
                  <a:tcPr/>
                </a:tc>
                <a:tc>
                  <a:txBody>
                    <a:bodyPr/>
                    <a:lstStyle/>
                    <a:p>
                      <a:r>
                        <a:rPr lang="fr-FR" sz="1400" dirty="0"/>
                        <a:t>Enregistrer une vente</a:t>
                      </a:r>
                    </a:p>
                  </a:txBody>
                  <a:tcPr/>
                </a:tc>
                <a:extLst>
                  <a:ext uri="{0D108BD9-81ED-4DB2-BD59-A6C34878D82A}">
                    <a16:rowId xmlns:a16="http://schemas.microsoft.com/office/drawing/2014/main" val="3360700414"/>
                  </a:ext>
                </a:extLst>
              </a:tr>
              <a:tr h="482962">
                <a:tc>
                  <a:txBody>
                    <a:bodyPr/>
                    <a:lstStyle/>
                    <a:p>
                      <a:r>
                        <a:rPr lang="fr-FR" sz="1400" dirty="0"/>
                        <a:t>Créer un article</a:t>
                      </a:r>
                    </a:p>
                  </a:txBody>
                  <a:tcPr/>
                </a:tc>
                <a:tc>
                  <a:txBody>
                    <a:bodyPr/>
                    <a:lstStyle/>
                    <a:p>
                      <a:r>
                        <a:rPr lang="fr-FR" sz="1400" dirty="0"/>
                        <a:t>Créer un fournisseur</a:t>
                      </a:r>
                    </a:p>
                  </a:txBody>
                  <a:tcPr/>
                </a:tc>
                <a:tc>
                  <a:txBody>
                    <a:bodyPr/>
                    <a:lstStyle/>
                    <a:p>
                      <a:r>
                        <a:rPr lang="fr-FR" sz="1400" dirty="0"/>
                        <a:t>Enregistrer un mouvement de stock</a:t>
                      </a:r>
                    </a:p>
                  </a:txBody>
                  <a:tcPr/>
                </a:tc>
                <a:tc>
                  <a:txBody>
                    <a:bodyPr/>
                    <a:lstStyle/>
                    <a:p>
                      <a:r>
                        <a:rPr lang="fr-FR" sz="1400" dirty="0"/>
                        <a:t>Payer une facture par virement automatique</a:t>
                      </a:r>
                    </a:p>
                  </a:txBody>
                  <a:tcPr/>
                </a:tc>
                <a:extLst>
                  <a:ext uri="{0D108BD9-81ED-4DB2-BD59-A6C34878D82A}">
                    <a16:rowId xmlns:a16="http://schemas.microsoft.com/office/drawing/2014/main" val="1727082063"/>
                  </a:ext>
                </a:extLst>
              </a:tr>
              <a:tr h="482962">
                <a:tc>
                  <a:txBody>
                    <a:bodyPr/>
                    <a:lstStyle/>
                    <a:p>
                      <a:r>
                        <a:rPr lang="fr-FR" sz="1400" dirty="0"/>
                        <a:t>Enregistrer un horaire de travail</a:t>
                      </a:r>
                    </a:p>
                  </a:txBody>
                  <a:tcPr/>
                </a:tc>
                <a:tc>
                  <a:txBody>
                    <a:bodyPr/>
                    <a:lstStyle/>
                    <a:p>
                      <a:r>
                        <a:rPr lang="fr-FR" sz="1400" dirty="0"/>
                        <a:t>Consulter les information d’un employé</a:t>
                      </a:r>
                    </a:p>
                  </a:txBody>
                  <a:tcPr/>
                </a:tc>
                <a:tc>
                  <a:txBody>
                    <a:bodyPr/>
                    <a:lstStyle/>
                    <a:p>
                      <a:r>
                        <a:rPr lang="fr-FR" sz="1400" dirty="0"/>
                        <a:t>Mettre à jour les informations employé</a:t>
                      </a:r>
                    </a:p>
                  </a:txBody>
                  <a:tcPr/>
                </a:tc>
                <a:tc>
                  <a:txBody>
                    <a:bodyPr/>
                    <a:lstStyle/>
                    <a:p>
                      <a:r>
                        <a:rPr lang="fr-FR" sz="1400" dirty="0"/>
                        <a:t>Consulter les statistiques</a:t>
                      </a:r>
                    </a:p>
                  </a:txBody>
                  <a:tcPr/>
                </a:tc>
                <a:extLst>
                  <a:ext uri="{0D108BD9-81ED-4DB2-BD59-A6C34878D82A}">
                    <a16:rowId xmlns:a16="http://schemas.microsoft.com/office/drawing/2014/main" val="3832924182"/>
                  </a:ext>
                </a:extLst>
              </a:tr>
              <a:tr h="482962">
                <a:tc>
                  <a:txBody>
                    <a:bodyPr/>
                    <a:lstStyle/>
                    <a:p>
                      <a:r>
                        <a:rPr lang="fr-FR" sz="1400" dirty="0"/>
                        <a:t>Créer un catalogue produit fournisseur</a:t>
                      </a:r>
                    </a:p>
                  </a:txBody>
                  <a:tcPr/>
                </a:tc>
                <a:tc>
                  <a:txBody>
                    <a:bodyPr/>
                    <a:lstStyle/>
                    <a:p>
                      <a:r>
                        <a:rPr lang="fr-FR" sz="1400" dirty="0"/>
                        <a:t>Modifier un article</a:t>
                      </a:r>
                    </a:p>
                  </a:txBody>
                  <a:tcPr/>
                </a:tc>
                <a:tc>
                  <a:txBody>
                    <a:bodyPr/>
                    <a:lstStyle/>
                    <a:p>
                      <a:r>
                        <a:rPr lang="fr-FR" sz="1400" dirty="0"/>
                        <a:t>Consulter un article</a:t>
                      </a:r>
                    </a:p>
                  </a:txBody>
                  <a:tcPr/>
                </a:tc>
                <a:tc>
                  <a:txBody>
                    <a:bodyPr/>
                    <a:lstStyle/>
                    <a:p>
                      <a:r>
                        <a:rPr lang="fr-FR" sz="1400" dirty="0"/>
                        <a:t>Modifier un fournisseur</a:t>
                      </a:r>
                    </a:p>
                  </a:txBody>
                  <a:tcPr/>
                </a:tc>
                <a:extLst>
                  <a:ext uri="{0D108BD9-81ED-4DB2-BD59-A6C34878D82A}">
                    <a16:rowId xmlns:a16="http://schemas.microsoft.com/office/drawing/2014/main" val="2755417574"/>
                  </a:ext>
                </a:extLst>
              </a:tr>
              <a:tr h="482962">
                <a:tc>
                  <a:txBody>
                    <a:bodyPr/>
                    <a:lstStyle/>
                    <a:p>
                      <a:r>
                        <a:rPr lang="fr-FR" sz="1400" dirty="0"/>
                        <a:t>Consulter un fournisseur</a:t>
                      </a:r>
                    </a:p>
                  </a:txBody>
                  <a:tcPr/>
                </a:tc>
                <a:tc>
                  <a:txBody>
                    <a:bodyPr/>
                    <a:lstStyle/>
                    <a:p>
                      <a:r>
                        <a:rPr lang="fr-FR" sz="1400" dirty="0"/>
                        <a:t>Modifier une commande</a:t>
                      </a:r>
                    </a:p>
                  </a:txBody>
                  <a:tcPr/>
                </a:tc>
                <a:tc>
                  <a:txBody>
                    <a:bodyPr/>
                    <a:lstStyle/>
                    <a:p>
                      <a:r>
                        <a:rPr lang="fr-FR" sz="1400" dirty="0"/>
                        <a:t>Consulter une commande</a:t>
                      </a:r>
                    </a:p>
                  </a:txBody>
                  <a:tcPr/>
                </a:tc>
                <a:tc>
                  <a:txBody>
                    <a:bodyPr/>
                    <a:lstStyle/>
                    <a:p>
                      <a:r>
                        <a:rPr lang="fr-FR" sz="1400" dirty="0"/>
                        <a:t>Consulter les stocks par critères</a:t>
                      </a:r>
                    </a:p>
                  </a:txBody>
                  <a:tcPr/>
                </a:tc>
                <a:extLst>
                  <a:ext uri="{0D108BD9-81ED-4DB2-BD59-A6C34878D82A}">
                    <a16:rowId xmlns:a16="http://schemas.microsoft.com/office/drawing/2014/main" val="4229231294"/>
                  </a:ext>
                </a:extLst>
              </a:tr>
              <a:tr h="482962">
                <a:tc>
                  <a:txBody>
                    <a:bodyPr/>
                    <a:lstStyle/>
                    <a:p>
                      <a:r>
                        <a:rPr lang="fr-FR" sz="1400" dirty="0"/>
                        <a:t>Consulter les factures</a:t>
                      </a:r>
                    </a:p>
                  </a:txBody>
                  <a:tcPr/>
                </a:tc>
                <a:tc>
                  <a:txBody>
                    <a:bodyPr/>
                    <a:lstStyle/>
                    <a:p>
                      <a:r>
                        <a:rPr lang="fr-FR" sz="1400" dirty="0"/>
                        <a:t>Consulter les virements</a:t>
                      </a:r>
                    </a:p>
                  </a:txBody>
                  <a:tcPr/>
                </a:tc>
                <a:tc>
                  <a:txBody>
                    <a:bodyPr/>
                    <a:lstStyle/>
                    <a:p>
                      <a:r>
                        <a:rPr lang="fr-FR" sz="1400" dirty="0"/>
                        <a:t>Consulter les horaires</a:t>
                      </a:r>
                    </a:p>
                  </a:txBody>
                  <a:tcPr/>
                </a:tc>
                <a:tc>
                  <a:txBody>
                    <a:bodyPr/>
                    <a:lstStyle/>
                    <a:p>
                      <a:r>
                        <a:rPr lang="fr-FR" sz="1400" dirty="0"/>
                        <a:t>Consulter le catalogue fournisseur</a:t>
                      </a:r>
                    </a:p>
                  </a:txBody>
                  <a:tcPr/>
                </a:tc>
                <a:extLst>
                  <a:ext uri="{0D108BD9-81ED-4DB2-BD59-A6C34878D82A}">
                    <a16:rowId xmlns:a16="http://schemas.microsoft.com/office/drawing/2014/main" val="1928892789"/>
                  </a:ext>
                </a:extLst>
              </a:tr>
              <a:tr h="482962">
                <a:tc>
                  <a:txBody>
                    <a:bodyPr/>
                    <a:lstStyle/>
                    <a:p>
                      <a:r>
                        <a:rPr lang="fr-FR" sz="1400" dirty="0"/>
                        <a:t>Enregistrer une carte de fidélité</a:t>
                      </a:r>
                    </a:p>
                  </a:txBody>
                  <a:tcPr/>
                </a:tc>
                <a:tc>
                  <a:txBody>
                    <a:bodyPr/>
                    <a:lstStyle/>
                    <a:p>
                      <a:endParaRPr lang="fr-FR" sz="1400" dirty="0"/>
                    </a:p>
                  </a:txBody>
                  <a:tcPr/>
                </a:tc>
                <a:tc>
                  <a:txBody>
                    <a:bodyPr/>
                    <a:lstStyle/>
                    <a:p>
                      <a:endParaRPr lang="fr-FR" sz="1400" dirty="0"/>
                    </a:p>
                  </a:txBody>
                  <a:tcPr/>
                </a:tc>
                <a:tc>
                  <a:txBody>
                    <a:bodyPr/>
                    <a:lstStyle/>
                    <a:p>
                      <a:endParaRPr lang="fr-FR" sz="1400" dirty="0"/>
                    </a:p>
                  </a:txBody>
                  <a:tcPr/>
                </a:tc>
                <a:extLst>
                  <a:ext uri="{0D108BD9-81ED-4DB2-BD59-A6C34878D82A}">
                    <a16:rowId xmlns:a16="http://schemas.microsoft.com/office/drawing/2014/main" val="3310308786"/>
                  </a:ext>
                </a:extLst>
              </a:tr>
            </a:tbl>
          </a:graphicData>
        </a:graphic>
      </p:graphicFrame>
    </p:spTree>
    <p:extLst>
      <p:ext uri="{BB962C8B-B14F-4D97-AF65-F5344CB8AC3E}">
        <p14:creationId xmlns:p14="http://schemas.microsoft.com/office/powerpoint/2010/main" val="274872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DA6E92-B9F4-4BE9-A839-D9A060C68BC4}"/>
              </a:ext>
            </a:extLst>
          </p:cNvPr>
          <p:cNvSpPr>
            <a:spLocks noGrp="1"/>
          </p:cNvSpPr>
          <p:nvPr>
            <p:ph type="title"/>
          </p:nvPr>
        </p:nvSpPr>
        <p:spPr/>
        <p:txBody>
          <a:bodyPr/>
          <a:lstStyle/>
          <a:p>
            <a:r>
              <a:rPr lang="fr-FR" dirty="0"/>
              <a:t>Réalisation des documents	</a:t>
            </a:r>
          </a:p>
        </p:txBody>
      </p:sp>
      <p:sp>
        <p:nvSpPr>
          <p:cNvPr id="3" name="Espace réservé du contenu 2">
            <a:extLst>
              <a:ext uri="{FF2B5EF4-FFF2-40B4-BE49-F238E27FC236}">
                <a16:creationId xmlns:a16="http://schemas.microsoft.com/office/drawing/2014/main" id="{C43534FB-1E70-4AE1-9B2D-987282304EE4}"/>
              </a:ext>
            </a:extLst>
          </p:cNvPr>
          <p:cNvSpPr>
            <a:spLocks noGrp="1"/>
          </p:cNvSpPr>
          <p:nvPr>
            <p:ph idx="1"/>
          </p:nvPr>
        </p:nvSpPr>
        <p:spPr/>
        <p:txBody>
          <a:bodyPr/>
          <a:lstStyle/>
          <a:p>
            <a:r>
              <a:rPr lang="fr-FR" dirty="0"/>
              <a:t>Vous mettrez à jour TOUS LES DOCUMENTS que vous aurez réalisés suite au cours, en les enrichissant de la liste des cas d’utilisation (page précédente).</a:t>
            </a:r>
          </a:p>
          <a:p>
            <a:endParaRPr lang="fr-FR" dirty="0"/>
          </a:p>
          <a:p>
            <a:r>
              <a:rPr lang="fr-FR" dirty="0"/>
              <a:t>Exception : pour le diagramme de </a:t>
            </a:r>
            <a:r>
              <a:rPr lang="fr-FR" dirty="0" err="1"/>
              <a:t>gantt</a:t>
            </a:r>
            <a:r>
              <a:rPr lang="fr-FR" dirty="0"/>
              <a:t>, vous ajouterez, après l’avoir chiffré bien sûr, 1 cas d’utilisation de votre choix.</a:t>
            </a:r>
          </a:p>
        </p:txBody>
      </p:sp>
    </p:spTree>
    <p:extLst>
      <p:ext uri="{BB962C8B-B14F-4D97-AF65-F5344CB8AC3E}">
        <p14:creationId xmlns:p14="http://schemas.microsoft.com/office/powerpoint/2010/main" val="228714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6F0AFC-D927-4F3B-A352-5677B5D53F31}"/>
              </a:ext>
            </a:extLst>
          </p:cNvPr>
          <p:cNvSpPr>
            <a:spLocks noGrp="1"/>
          </p:cNvSpPr>
          <p:nvPr>
            <p:ph type="title"/>
          </p:nvPr>
        </p:nvSpPr>
        <p:spPr/>
        <p:txBody>
          <a:bodyPr/>
          <a:lstStyle/>
          <a:p>
            <a:r>
              <a:rPr lang="fr-FR" dirty="0"/>
              <a:t>Démarche</a:t>
            </a:r>
          </a:p>
        </p:txBody>
      </p:sp>
      <p:sp>
        <p:nvSpPr>
          <p:cNvPr id="3" name="Espace réservé du contenu 2">
            <a:extLst>
              <a:ext uri="{FF2B5EF4-FFF2-40B4-BE49-F238E27FC236}">
                <a16:creationId xmlns:a16="http://schemas.microsoft.com/office/drawing/2014/main" id="{C149D534-78F9-4C53-AB89-5F3F5E6A4051}"/>
              </a:ext>
            </a:extLst>
          </p:cNvPr>
          <p:cNvSpPr>
            <a:spLocks noGrp="1"/>
          </p:cNvSpPr>
          <p:nvPr>
            <p:ph idx="1"/>
          </p:nvPr>
        </p:nvSpPr>
        <p:spPr/>
        <p:txBody>
          <a:bodyPr>
            <a:normAutofit lnSpcReduction="10000"/>
          </a:bodyPr>
          <a:lstStyle/>
          <a:p>
            <a:r>
              <a:rPr lang="fr-FR" dirty="0"/>
              <a:t>Compte-tenu des circonstances, et du timing :</a:t>
            </a:r>
          </a:p>
          <a:p>
            <a:pPr lvl="1"/>
            <a:r>
              <a:rPr lang="fr-FR" dirty="0"/>
              <a:t>Restitution de l’ensemble de vos travaux pour la fin des cours (juin)</a:t>
            </a:r>
          </a:p>
          <a:p>
            <a:pPr lvl="1"/>
            <a:r>
              <a:rPr lang="fr-FR" dirty="0"/>
              <a:t>Préparation d’une présentation à me faire sur 10 minutes : a vous de choisir le format (présentation </a:t>
            </a:r>
            <a:r>
              <a:rPr lang="fr-FR" dirty="0" err="1"/>
              <a:t>ppt</a:t>
            </a:r>
            <a:r>
              <a:rPr lang="fr-FR" dirty="0"/>
              <a:t>, et ou démo, et ou autre idée de votre part)</a:t>
            </a:r>
          </a:p>
          <a:p>
            <a:pPr lvl="2"/>
            <a:r>
              <a:rPr lang="fr-FR" dirty="0"/>
              <a:t>Cette présentation de 10 mn doit donner à votre client l’envie de vous choisir, sur la base de votre travail</a:t>
            </a:r>
          </a:p>
          <a:p>
            <a:pPr lvl="1"/>
            <a:r>
              <a:rPr lang="fr-FR" dirty="0"/>
              <a:t>Quelques séances d’interview avec le client sous la forme de séances DISCORD à planifier. Ces séances se feront entre le client (moi) et 1 chef de projet par groupe de projet, pas plus.</a:t>
            </a:r>
          </a:p>
        </p:txBody>
      </p:sp>
    </p:spTree>
    <p:extLst>
      <p:ext uri="{BB962C8B-B14F-4D97-AF65-F5344CB8AC3E}">
        <p14:creationId xmlns:p14="http://schemas.microsoft.com/office/powerpoint/2010/main" val="421619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183B27-8E93-4E39-9D33-370E6A66238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9290411-9DBE-4B42-8820-C7C6DE95DC77}"/>
              </a:ext>
            </a:extLst>
          </p:cNvPr>
          <p:cNvSpPr>
            <a:spLocks noGrp="1"/>
          </p:cNvSpPr>
          <p:nvPr>
            <p:ph idx="1"/>
          </p:nvPr>
        </p:nvSpPr>
        <p:spPr/>
        <p:txBody>
          <a:bodyPr/>
          <a:lstStyle/>
          <a:p>
            <a:r>
              <a:rPr lang="fr-FR" dirty="0"/>
              <a:t>Bon courage</a:t>
            </a:r>
          </a:p>
          <a:p>
            <a:endParaRPr lang="fr-FR" dirty="0"/>
          </a:p>
          <a:p>
            <a:r>
              <a:rPr lang="fr-FR" dirty="0"/>
              <a:t>PS : le client est disponible, sur le fil discord projet tutoré. Attention, disponible ne veut pas dire corvéable, prenez soin de poser vos questions et de suivre le fil des réponses sinon vous aurez des interventions client à la hauteur de la finesse de vos questions (vous commencez à </a:t>
            </a:r>
            <a:r>
              <a:rPr lang="fr-FR"/>
              <a:t>me connaître).</a:t>
            </a:r>
            <a:endParaRPr lang="fr-FR" dirty="0"/>
          </a:p>
        </p:txBody>
      </p:sp>
    </p:spTree>
    <p:extLst>
      <p:ext uri="{BB962C8B-B14F-4D97-AF65-F5344CB8AC3E}">
        <p14:creationId xmlns:p14="http://schemas.microsoft.com/office/powerpoint/2010/main" val="388644199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2668</TotalTime>
  <Words>404</Words>
  <Application>Microsoft Office PowerPoint</Application>
  <PresentationFormat>Affichage à l'écran (4:3)</PresentationFormat>
  <Paragraphs>49</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Trebuchet MS</vt:lpstr>
      <vt:lpstr>Berlin</vt:lpstr>
      <vt:lpstr>Projet tutoré M2205</vt:lpstr>
      <vt:lpstr>Objectifs</vt:lpstr>
      <vt:lpstr>Réalisation html</vt:lpstr>
      <vt:lpstr>Réalisation des documents </vt:lpstr>
      <vt:lpstr>Démarche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Exprimer un besoin avec un cahier des charges</dc:title>
  <dc:creator>jimmy</dc:creator>
  <cp:lastModifiedBy>Colonel Torky</cp:lastModifiedBy>
  <cp:revision>132</cp:revision>
  <dcterms:created xsi:type="dcterms:W3CDTF">2011-08-15T14:03:34Z</dcterms:created>
  <dcterms:modified xsi:type="dcterms:W3CDTF">2020-03-30T21:15:33Z</dcterms:modified>
</cp:coreProperties>
</file>