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263" r:id="rId6"/>
    <p:sldId id="277" r:id="rId7"/>
    <p:sldId id="264" r:id="rId8"/>
    <p:sldId id="27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725" autoAdjust="0"/>
  </p:normalViewPr>
  <p:slideViewPr>
    <p:cSldViewPr snapToGrid="0">
      <p:cViewPr varScale="1">
        <p:scale>
          <a:sx n="63" d="100"/>
          <a:sy n="63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95AC4-FC9A-4C7F-AA7A-A130220EF69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D603-895C-4A20-A3DD-30650205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11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4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D603-895C-4A20-A3DD-306502051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18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0AF4-5948-4CCF-920B-7F7D0F7332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2259-0DDE-425A-96A4-B3FE6D60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7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annguyen259/NhapMonCongNghePhanMe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8A5B-6598-4459-8716-14784047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0B2D8-A8BB-4605-AB44-EB170F9D776D}"/>
              </a:ext>
            </a:extLst>
          </p:cNvPr>
          <p:cNvSpPr txBox="1"/>
          <p:nvPr/>
        </p:nvSpPr>
        <p:spPr>
          <a:xfrm>
            <a:off x="3937518" y="609980"/>
            <a:ext cx="682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TRƯỜNG ĐẠI HỌC SƯ PHẠM THÀNH PHỐ HỒ CHÍ MINH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NGHỆ THÔNG TIN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FAEE28-A887-45E2-B0ED-74F08862EE97}"/>
              </a:ext>
            </a:extLst>
          </p:cNvPr>
          <p:cNvSpPr txBox="1"/>
          <p:nvPr/>
        </p:nvSpPr>
        <p:spPr>
          <a:xfrm>
            <a:off x="1876424" y="3786962"/>
            <a:ext cx="879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ĐỀ TÀI: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pic>
        <p:nvPicPr>
          <p:cNvPr id="30" name="Hình ảnh 16" descr="Ảnh có chứa ký hiệu, vẽ&#10;&#10;Mô tả được tạo tự động">
            <a:extLst>
              <a:ext uri="{FF2B5EF4-FFF2-40B4-BE49-F238E27FC236}">
                <a16:creationId xmlns:a16="http://schemas.microsoft.com/office/drawing/2014/main" id="{43FD797E-626B-48DE-AE00-0F68DD3B3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07" y="476032"/>
            <a:ext cx="1883398" cy="914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8DED8DC-BE5C-410F-9B7A-1B6475432B84}"/>
              </a:ext>
            </a:extLst>
          </p:cNvPr>
          <p:cNvSpPr txBox="1"/>
          <p:nvPr/>
        </p:nvSpPr>
        <p:spPr>
          <a:xfrm>
            <a:off x="1876423" y="4723133"/>
            <a:ext cx="8791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HP: 2111COMP104402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Loan – 44.01.104.120</a:t>
            </a:r>
          </a:p>
        </p:txBody>
      </p:sp>
    </p:spTree>
    <p:extLst>
      <p:ext uri="{BB962C8B-B14F-4D97-AF65-F5344CB8AC3E}">
        <p14:creationId xmlns:p14="http://schemas.microsoft.com/office/powerpoint/2010/main" val="368059326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5B56A8-AEB3-4B4D-8C8A-DE401D82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629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 descr="Ảnh có chứa văn bản, ảnh chụp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13148EA8-5DEA-43C7-8D6E-A3FA0345E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36" y="1194816"/>
            <a:ext cx="9156192" cy="51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5B56A8-AEB3-4B4D-8C8A-DE401D82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629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 descr="Ảnh có chứa văn bản, máy tính, ảnh chụp màn hình, máy tính xách tay&#10;&#10;Mô tả được tạo tự động">
            <a:extLst>
              <a:ext uri="{FF2B5EF4-FFF2-40B4-BE49-F238E27FC236}">
                <a16:creationId xmlns:a16="http://schemas.microsoft.com/office/drawing/2014/main" id="{7EF2024B-2CD3-4D46-9497-F287AC7AC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1390876"/>
            <a:ext cx="8619744" cy="48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5B56A8-AEB3-4B4D-8C8A-DE401D82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629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 descr="Ảnh có chứa văn bản, máy tính, máy tính xách tay, trong nhà&#10;&#10;Mô tả được tạo tự động">
            <a:extLst>
              <a:ext uri="{FF2B5EF4-FFF2-40B4-BE49-F238E27FC236}">
                <a16:creationId xmlns:a16="http://schemas.microsoft.com/office/drawing/2014/main" id="{155D8BE3-2484-4720-A3A0-E933787CC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15" y="1194816"/>
            <a:ext cx="9302496" cy="52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0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5B56A8-AEB3-4B4D-8C8A-DE401D82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6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 descr="Ảnh có chứa văn bản, máy tính xách tay, máy tính, trong nhà&#10;&#10;Mô tả được tạo tự động">
            <a:extLst>
              <a:ext uri="{FF2B5EF4-FFF2-40B4-BE49-F238E27FC236}">
                <a16:creationId xmlns:a16="http://schemas.microsoft.com/office/drawing/2014/main" id="{E94C605B-344A-4D72-A5B3-CB6C3E9DC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1339596"/>
            <a:ext cx="9095232" cy="51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0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450E91-D24B-4F88-AEA2-33402269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945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98A8864-B2A4-4B0B-97DD-A6092E65BCC8}"/>
              </a:ext>
            </a:extLst>
          </p:cNvPr>
          <p:cNvSpPr txBox="1"/>
          <p:nvPr/>
        </p:nvSpPr>
        <p:spPr>
          <a:xfrm>
            <a:off x="1141413" y="1582056"/>
            <a:ext cx="582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FA737A2-00E5-4B07-97AD-7CB241271BBE}"/>
              </a:ext>
            </a:extLst>
          </p:cNvPr>
          <p:cNvSpPr txBox="1"/>
          <p:nvPr/>
        </p:nvSpPr>
        <p:spPr>
          <a:xfrm>
            <a:off x="1141413" y="2126309"/>
            <a:ext cx="5157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68BAFB6-9CD9-4F45-8CBD-2A1E3070CC68}"/>
              </a:ext>
            </a:extLst>
          </p:cNvPr>
          <p:cNvSpPr txBox="1"/>
          <p:nvPr/>
        </p:nvSpPr>
        <p:spPr>
          <a:xfrm>
            <a:off x="6961642" y="1582056"/>
            <a:ext cx="582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9758343-21C5-4560-AAC7-2F62BF12C1AF}"/>
              </a:ext>
            </a:extLst>
          </p:cNvPr>
          <p:cNvSpPr txBox="1"/>
          <p:nvPr/>
        </p:nvSpPr>
        <p:spPr>
          <a:xfrm>
            <a:off x="6961642" y="2151727"/>
            <a:ext cx="4882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6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4B6054-937D-4379-AA93-8255CD36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3" y="1667030"/>
            <a:ext cx="9905998" cy="71041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GITHUB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53D6FD-0414-4697-9922-F3328868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68815"/>
            <a:ext cx="9905999" cy="7104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https://github.com/Loannguyen259/NhapMonCongNghePhanMem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BB1-D467-4959-80FA-F96EC3AD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903" y="2645743"/>
            <a:ext cx="6410194" cy="1566514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164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BB1-D467-4959-80FA-F96EC3AD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6326"/>
            <a:ext cx="9905998" cy="796923"/>
          </a:xfrm>
        </p:spPr>
        <p:txBody>
          <a:bodyPr/>
          <a:lstStyle/>
          <a:p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4679-D869-4031-B7B1-9CCB9498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2161"/>
            <a:ext cx="9905999" cy="2851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779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BB1-D467-4959-80FA-F96EC3AD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6923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88770F5-A70D-412A-9CB3-E2C75CDDDB25}"/>
              </a:ext>
            </a:extLst>
          </p:cNvPr>
          <p:cNvSpPr txBox="1"/>
          <p:nvPr/>
        </p:nvSpPr>
        <p:spPr>
          <a:xfrm>
            <a:off x="1243013" y="1567543"/>
            <a:ext cx="379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D95A3D4-EFB5-4882-AB5C-808C7C283766}"/>
              </a:ext>
            </a:extLst>
          </p:cNvPr>
          <p:cNvSpPr txBox="1"/>
          <p:nvPr/>
        </p:nvSpPr>
        <p:spPr>
          <a:xfrm>
            <a:off x="1243013" y="1992962"/>
            <a:ext cx="784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6603073-2B53-42D9-BCB2-F539226D2757}"/>
              </a:ext>
            </a:extLst>
          </p:cNvPr>
          <p:cNvSpPr txBox="1"/>
          <p:nvPr/>
        </p:nvSpPr>
        <p:spPr>
          <a:xfrm>
            <a:off x="1243013" y="3387709"/>
            <a:ext cx="379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84DEBF3-52A0-4290-9252-410365BB5B90}"/>
              </a:ext>
            </a:extLst>
          </p:cNvPr>
          <p:cNvSpPr txBox="1"/>
          <p:nvPr/>
        </p:nvSpPr>
        <p:spPr>
          <a:xfrm>
            <a:off x="1238366" y="3849374"/>
            <a:ext cx="784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731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BB1-D467-4959-80FA-F96EC3AD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6923"/>
          </a:xfrm>
        </p:spPr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4679-D869-4031-B7B1-9CCB9498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7069"/>
            <a:ext cx="9905999" cy="24127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435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1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CDBB1-D467-4959-80FA-F96EC3AD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33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48D32307-C0CA-4DE0-A98B-C78634095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7" y="1136606"/>
            <a:ext cx="592530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36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CDBB1-D467-4959-80FA-F96EC3AD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CFF3AC3-5E49-4CF0-87C8-8DA46FE0E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1439006"/>
            <a:ext cx="4718092" cy="39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3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9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CDBB1-D467-4959-80FA-F96EC3AD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625" y="1832738"/>
            <a:ext cx="3189225" cy="2282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F52A2A9A-46A0-4D9F-8E4F-9059B1FB7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9" y="1136606"/>
            <a:ext cx="5887199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67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DE57E93F-4EFF-4695-9F41-14BC8DA7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 descr="Ảnh có chứa văn bản, bãi đậu xe&#10;&#10;Mô tả được tạo tự động">
            <a:extLst>
              <a:ext uri="{FF2B5EF4-FFF2-40B4-BE49-F238E27FC236}">
                <a16:creationId xmlns:a16="http://schemas.microsoft.com/office/drawing/2014/main" id="{C55A41A9-804E-4257-B714-6D801AAB3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9" y="1891158"/>
            <a:ext cx="5149635" cy="34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6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5B56A8-AEB3-4B4D-8C8A-DE401D82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6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ảnh chụp màn hình, trong nhà&#10;&#10;Mô tả được tạo tự động">
            <a:extLst>
              <a:ext uri="{FF2B5EF4-FFF2-40B4-BE49-F238E27FC236}">
                <a16:creationId xmlns:a16="http://schemas.microsoft.com/office/drawing/2014/main" id="{79FEAAB0-DB39-440B-8C33-44D339F44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4" y="1194816"/>
            <a:ext cx="9363456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8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352</Words>
  <Application>Microsoft Office PowerPoint</Application>
  <PresentationFormat>Màn hình rộng</PresentationFormat>
  <Paragraphs>62</Paragraphs>
  <Slides>16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Circuit</vt:lpstr>
      <vt:lpstr>Nhập môn công nghệ phần mềm</vt:lpstr>
      <vt:lpstr>Nội dung đồ án</vt:lpstr>
      <vt:lpstr>1. Mục tiêu và yêu cầu của đồ án</vt:lpstr>
      <vt:lpstr>2. Phân tích hệ thống</vt:lpstr>
      <vt:lpstr>Sơ đồ chức năng hệ thống</vt:lpstr>
      <vt:lpstr>Sơ đồ Use case </vt:lpstr>
      <vt:lpstr>Mô hình khái niệm dữ liệu</vt:lpstr>
      <vt:lpstr>Cơ sở dữ liệu</vt:lpstr>
      <vt:lpstr>3. Một số giao diện của hệ thống</vt:lpstr>
      <vt:lpstr>Một số giao diện của hệ thống</vt:lpstr>
      <vt:lpstr>Một số giao diện của hệ thống</vt:lpstr>
      <vt:lpstr>Một số giao diện của hệ thống</vt:lpstr>
      <vt:lpstr>3. Một số giao diện của hệ thống</vt:lpstr>
      <vt:lpstr>4. Tổng kết</vt:lpstr>
      <vt:lpstr>LINK GITHUB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PHÁT TRIỂN ỨNG DỤNG TRÊN THIẾT BỊ DI ĐỘNG</dc:title>
  <dc:creator>CHUNG VINH HAO</dc:creator>
  <cp:lastModifiedBy>nguyenductoan92.1415@gmail.com</cp:lastModifiedBy>
  <cp:revision>3</cp:revision>
  <dcterms:created xsi:type="dcterms:W3CDTF">2021-12-07T01:58:14Z</dcterms:created>
  <dcterms:modified xsi:type="dcterms:W3CDTF">2021-12-19T09:00:21Z</dcterms:modified>
</cp:coreProperties>
</file>