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191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2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267-E375-4922-A684-C0E497A51256}" type="datetimeFigureOut">
              <a:rPr lang="pt-BR" smtClean="0"/>
              <a:pPr/>
              <a:t>10/12/2021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BC0A1D7-3904-4BD9-A07F-08193F8A187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267-E375-4922-A684-C0E497A51256}" type="datetimeFigureOut">
              <a:rPr lang="pt-BR" smtClean="0"/>
              <a:pPr/>
              <a:t>10/12/2021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1D7-3904-4BD9-A07F-08193F8A187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267-E375-4922-A684-C0E497A51256}" type="datetimeFigureOut">
              <a:rPr lang="pt-BR" smtClean="0"/>
              <a:pPr/>
              <a:t>10/12/2021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1D7-3904-4BD9-A07F-08193F8A187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267-E375-4922-A684-C0E497A51256}" type="datetimeFigureOut">
              <a:rPr lang="pt-BR" smtClean="0"/>
              <a:pPr/>
              <a:t>10/12/2021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1D7-3904-4BD9-A07F-08193F8A187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267-E375-4922-A684-C0E497A51256}" type="datetimeFigureOut">
              <a:rPr lang="pt-BR" smtClean="0"/>
              <a:pPr/>
              <a:t>10/12/2021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BC0A1D7-3904-4BD9-A07F-08193F8A187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267-E375-4922-A684-C0E497A51256}" type="datetimeFigureOut">
              <a:rPr lang="pt-BR" smtClean="0"/>
              <a:pPr/>
              <a:t>10/12/2021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1D7-3904-4BD9-A07F-08193F8A187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267-E375-4922-A684-C0E497A51256}" type="datetimeFigureOut">
              <a:rPr lang="pt-BR" smtClean="0"/>
              <a:pPr/>
              <a:t>10/12/2021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1D7-3904-4BD9-A07F-08193F8A187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267-E375-4922-A684-C0E497A51256}" type="datetimeFigureOut">
              <a:rPr lang="pt-BR" smtClean="0"/>
              <a:pPr/>
              <a:t>10/12/2021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1D7-3904-4BD9-A07F-08193F8A187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267-E375-4922-A684-C0E497A51256}" type="datetimeFigureOut">
              <a:rPr lang="pt-BR" smtClean="0"/>
              <a:pPr/>
              <a:t>10/12/2021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1D7-3904-4BD9-A07F-08193F8A187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267-E375-4922-A684-C0E497A51256}" type="datetimeFigureOut">
              <a:rPr lang="pt-BR" smtClean="0"/>
              <a:pPr/>
              <a:t>10/12/2021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A1D7-3904-4BD9-A07F-08193F8A187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267-E375-4922-A684-C0E497A51256}" type="datetimeFigureOut">
              <a:rPr lang="pt-BR" smtClean="0"/>
              <a:pPr/>
              <a:t>10/12/2021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BC0A1D7-3904-4BD9-A07F-08193F8A1877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AC2267-E375-4922-A684-C0E497A51256}" type="datetimeFigureOut">
              <a:rPr lang="pt-BR" smtClean="0"/>
              <a:pPr/>
              <a:t>10/12/2021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BC0A1D7-3904-4BD9-A07F-08193F8A187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 15"/>
          <p:cNvSpPr>
            <a:spLocks noGrp="1"/>
          </p:cNvSpPr>
          <p:nvPr>
            <p:ph type="subTitle" idx="1"/>
          </p:nvPr>
        </p:nvSpPr>
        <p:spPr>
          <a:xfrm>
            <a:off x="1000100" y="3886200"/>
            <a:ext cx="7786742" cy="1752600"/>
          </a:xfrm>
        </p:spPr>
        <p:txBody>
          <a:bodyPr>
            <a:normAutofit/>
          </a:bodyPr>
          <a:lstStyle/>
          <a:p>
            <a:pPr lvl="2" algn="r"/>
            <a:r>
              <a:rPr lang="pt-BR" sz="2800" dirty="0" smtClean="0">
                <a:latin typeface="+mj-lt"/>
              </a:rPr>
              <a:t>Colégio Estadual Prof° Francisco Zardo</a:t>
            </a:r>
          </a:p>
          <a:p>
            <a:pPr lvl="2" algn="r"/>
            <a:r>
              <a:rPr lang="pt-BR" sz="2800" dirty="0" smtClean="0">
                <a:latin typeface="+mj-lt"/>
              </a:rPr>
              <a:t>Loann Vitor Marques de Oliveira</a:t>
            </a:r>
          </a:p>
          <a:p>
            <a:pPr lvl="2" algn="r"/>
            <a:endParaRPr lang="pt-BR" sz="2800" dirty="0">
              <a:latin typeface="+mj-lt"/>
            </a:endParaRPr>
          </a:p>
        </p:txBody>
      </p:sp>
      <p:sp>
        <p:nvSpPr>
          <p:cNvPr id="15" name="Título 1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Massas Manfron</a:t>
            </a:r>
            <a:endParaRPr lang="pt-B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b="1" dirty="0" smtClean="0">
                <a:latin typeface="+mj-lt"/>
              </a:rPr>
              <a:t>Para 2022</a:t>
            </a:r>
            <a:endParaRPr lang="pt-BR" b="1" dirty="0">
              <a:latin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>
                <a:latin typeface="+mj-lt"/>
              </a:rPr>
              <a:t>Implementar o site com Java script</a:t>
            </a:r>
          </a:p>
          <a:p>
            <a:r>
              <a:rPr lang="pt-BR" dirty="0" smtClean="0">
                <a:latin typeface="+mj-lt"/>
              </a:rPr>
              <a:t>Inserir Banco de Dados para registro de clientes</a:t>
            </a:r>
          </a:p>
          <a:p>
            <a:r>
              <a:rPr lang="pt-BR" dirty="0" smtClean="0">
                <a:latin typeface="+mj-lt"/>
              </a:rPr>
              <a:t>Criar carrinho de compras no site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dirty="0" smtClean="0">
                <a:latin typeface="+mj-lt"/>
              </a:rPr>
              <a:t>Conclusão </a:t>
            </a:r>
            <a:endParaRPr lang="pt-BR" b="1" dirty="0">
              <a:latin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>
                <a:latin typeface="+mj-lt"/>
              </a:rPr>
              <a:t>    Ao realizar e finalizar esse projeto, TCC, tenho diversas expectativas que o site não acabe quando finalizar o curso técnico de informática e que ele se mantenha enquanto a marca “Massas Manfron” se manter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3143248"/>
            <a:ext cx="8462174" cy="3357586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latin typeface="+mj-lt"/>
              </a:rPr>
              <a:t>  A maioria das grandes empresas criam um site para se aproximar de seus clientes e expandir sua marca, com isso em mente, foi o motivo para desenvolver esse projeto, o site “Massas Manfron”.</a:t>
            </a:r>
            <a:endParaRPr lang="pt-BR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1214446"/>
          </a:xfrm>
        </p:spPr>
        <p:txBody>
          <a:bodyPr>
            <a:normAutofit/>
          </a:bodyPr>
          <a:lstStyle/>
          <a:p>
            <a:r>
              <a:rPr lang="pt-BR" b="1" dirty="0" smtClean="0"/>
              <a:t>Justificativa</a:t>
            </a:r>
            <a:endParaRPr lang="pt-B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  <a:latin typeface="+mj-lt"/>
              </a:rPr>
              <a:t>Criar um site de qualidade e responsivo para o cliente e concluir o curso técnico de Informática. 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Objetivo Geral </a:t>
            </a:r>
            <a:endParaRPr lang="pt-B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b="1" dirty="0" smtClean="0"/>
              <a:t>Objetivos Específicos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+mj-lt"/>
              </a:rPr>
              <a:t>Desenvolver um site funcional para o cliente e seus consumidores.</a:t>
            </a:r>
          </a:p>
          <a:p>
            <a:r>
              <a:rPr lang="pt-BR" sz="2800" dirty="0" smtClean="0">
                <a:latin typeface="+mj-lt"/>
              </a:rPr>
              <a:t>Aprimorar meus conhecimentos referentes a programação e desenvolvimento de site.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4277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Aplicativos utilizados 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4" name="Espaço Reservado para Conteúdo 3" descr="Logo Autodesk sketchbook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7290" y="4214818"/>
            <a:ext cx="1781171" cy="1471089"/>
          </a:xfrm>
        </p:spPr>
      </p:pic>
      <p:pic>
        <p:nvPicPr>
          <p:cNvPr id="5" name="Imagem 4" descr="Logo GIM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4214818"/>
            <a:ext cx="2047872" cy="1528028"/>
          </a:xfrm>
          <a:prstGeom prst="rect">
            <a:avLst/>
          </a:prstGeom>
        </p:spPr>
      </p:pic>
      <p:pic>
        <p:nvPicPr>
          <p:cNvPr id="6" name="Imagem 5" descr="Logo Visual Studio Co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4678" y="1857364"/>
            <a:ext cx="2266937" cy="17015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b="1" dirty="0" smtClean="0">
                <a:latin typeface="+mj-lt"/>
              </a:rPr>
              <a:t>Problemas enfrentados </a:t>
            </a:r>
            <a:endParaRPr lang="pt-BR" b="1" dirty="0">
              <a:latin typeface="+mj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smtClean="0">
                <a:latin typeface="+mj-lt"/>
              </a:rPr>
              <a:t>Troca de projeto no meio do ano.</a:t>
            </a:r>
          </a:p>
          <a:p>
            <a:r>
              <a:rPr lang="pt-BR" sz="2800" dirty="0" smtClean="0">
                <a:latin typeface="+mj-lt"/>
              </a:rPr>
              <a:t>Refazer toda a documentação.</a:t>
            </a:r>
          </a:p>
          <a:p>
            <a:pPr algn="just"/>
            <a:r>
              <a:rPr lang="pt-BR" sz="2800" dirty="0" smtClean="0">
                <a:latin typeface="+mj-lt"/>
              </a:rPr>
              <a:t>Equipamentos compartilhados com demais pessoas.</a:t>
            </a:r>
          </a:p>
          <a:p>
            <a:pPr algn="just"/>
            <a:endParaRPr lang="pt-BR" sz="28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b="1" dirty="0" smtClean="0">
                <a:latin typeface="+mj-lt"/>
              </a:rPr>
              <a:t>Organograma</a:t>
            </a:r>
            <a:endParaRPr lang="pt-BR" b="1" dirty="0">
              <a:latin typeface="+mj-lt"/>
            </a:endParaRPr>
          </a:p>
        </p:txBody>
      </p:sp>
      <p:pic>
        <p:nvPicPr>
          <p:cNvPr id="4" name="Espaço Reservado para Conteúdo 3" descr="Organograma (TCC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2600" y="1447800"/>
            <a:ext cx="6096000" cy="4572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b="1" dirty="0" smtClean="0">
                <a:latin typeface="+mj-lt"/>
              </a:rPr>
              <a:t>Cronograma</a:t>
            </a:r>
            <a:endParaRPr lang="pt-BR" b="1" dirty="0">
              <a:latin typeface="+mj-lt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428595" y="2071678"/>
          <a:ext cx="820103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3"/>
                <a:gridCol w="1565899"/>
                <a:gridCol w="1640206"/>
                <a:gridCol w="1640206"/>
                <a:gridCol w="1640206"/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+mj-lt"/>
                        </a:rPr>
                        <a:t>Setembro</a:t>
                      </a:r>
                      <a:endParaRPr lang="pt-B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+mj-lt"/>
                        </a:rPr>
                        <a:t>Outubro</a:t>
                      </a:r>
                      <a:endParaRPr lang="pt-B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+mj-lt"/>
                        </a:rPr>
                        <a:t>Novembro</a:t>
                      </a:r>
                      <a:endParaRPr lang="pt-BR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+mj-lt"/>
                        </a:rPr>
                        <a:t>Dezembro</a:t>
                      </a:r>
                      <a:endParaRPr lang="pt-BR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+mj-lt"/>
                        </a:rPr>
                        <a:t>Documentação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X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X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X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X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+mj-lt"/>
                        </a:rPr>
                        <a:t>Programação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X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X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X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X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+mj-lt"/>
                        </a:rPr>
                        <a:t>Estudo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X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X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+mj-lt"/>
                        </a:rPr>
                        <a:t>Slides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X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X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+mj-lt"/>
                        </a:rPr>
                        <a:t>Apresentação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+mj-lt"/>
                        </a:rPr>
                        <a:t>X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071538" y="1500174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2021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b="1" dirty="0" smtClean="0">
                <a:latin typeface="+mj-lt"/>
              </a:rPr>
              <a:t>Cronograma</a:t>
            </a:r>
            <a:endParaRPr lang="pt-BR" b="1" dirty="0">
              <a:latin typeface="+mj-lt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285722" y="2285992"/>
          <a:ext cx="8858278" cy="225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406"/>
                <a:gridCol w="681406"/>
                <a:gridCol w="681406"/>
                <a:gridCol w="681406"/>
                <a:gridCol w="681406"/>
                <a:gridCol w="681406"/>
                <a:gridCol w="681406"/>
                <a:gridCol w="681406"/>
                <a:gridCol w="681406"/>
                <a:gridCol w="681406"/>
                <a:gridCol w="681406"/>
                <a:gridCol w="681406"/>
                <a:gridCol w="681406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Abr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Jun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Dez</a:t>
                      </a:r>
                      <a:endParaRPr lang="pt-BR" dirty="0"/>
                    </a:p>
                  </a:txBody>
                  <a:tcPr/>
                </a:tc>
              </a:tr>
              <a:tr h="395914">
                <a:tc>
                  <a:txBody>
                    <a:bodyPr/>
                    <a:lstStyle/>
                    <a:p>
                      <a:r>
                        <a:rPr lang="pt-BR" dirty="0" smtClean="0"/>
                        <a:t>Docu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r>
                        <a:rPr lang="pt-BR" baseline="0" dirty="0" smtClean="0"/>
                        <a:t> 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Apres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57224" y="1571612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2022</a:t>
            </a:r>
            <a:endParaRPr lang="pt-BR" sz="28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1045</TotalTime>
  <Words>253</Words>
  <Application>Microsoft Office PowerPoint</Application>
  <PresentationFormat>Apresentação na tela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Patrimônio Líquido</vt:lpstr>
      <vt:lpstr>Massas Manfron</vt:lpstr>
      <vt:lpstr>Justificativa</vt:lpstr>
      <vt:lpstr>Objetivo Geral </vt:lpstr>
      <vt:lpstr>Objetivos Específicos</vt:lpstr>
      <vt:lpstr>Aplicativos utilizados </vt:lpstr>
      <vt:lpstr>Problemas enfrentados </vt:lpstr>
      <vt:lpstr>Organograma</vt:lpstr>
      <vt:lpstr>Cronograma</vt:lpstr>
      <vt:lpstr>Cronograma</vt:lpstr>
      <vt:lpstr>Para 2022</vt:lpstr>
      <vt:lpstr>Conclusão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60</cp:revision>
  <dcterms:created xsi:type="dcterms:W3CDTF">2021-12-03T01:35:51Z</dcterms:created>
  <dcterms:modified xsi:type="dcterms:W3CDTF">2021-12-10T20:00:05Z</dcterms:modified>
</cp:coreProperties>
</file>