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71" r:id="rId4"/>
    <p:sldId id="286" r:id="rId5"/>
    <p:sldId id="287" r:id="rId6"/>
    <p:sldId id="301" r:id="rId7"/>
    <p:sldId id="289" r:id="rId8"/>
    <p:sldId id="292" r:id="rId9"/>
    <p:sldId id="290" r:id="rId10"/>
    <p:sldId id="304" r:id="rId11"/>
    <p:sldId id="302" r:id="rId12"/>
    <p:sldId id="293" r:id="rId13"/>
    <p:sldId id="294" r:id="rId14"/>
    <p:sldId id="295" r:id="rId15"/>
    <p:sldId id="296" r:id="rId16"/>
    <p:sldId id="297" r:id="rId17"/>
    <p:sldId id="281" r:id="rId18"/>
    <p:sldId id="272" r:id="rId19"/>
    <p:sldId id="284" r:id="rId20"/>
    <p:sldId id="283" r:id="rId21"/>
    <p:sldId id="305" r:id="rId22"/>
    <p:sldId id="306" r:id="rId23"/>
    <p:sldId id="299" r:id="rId24"/>
    <p:sldId id="298" r:id="rId25"/>
    <p:sldId id="273" r:id="rId26"/>
    <p:sldId id="261" r:id="rId27"/>
    <p:sldId id="300"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a:solidFill>
          <a:schemeClr val="accent1">
            <a:lumMod val="50000"/>
          </a:schemeClr>
        </a:solidFill>
      </dgm:spPr>
      <dgm:t>
        <a:bodyPr/>
        <a:lstStyle/>
        <a:p>
          <a:r>
            <a:rPr lang="en-US" dirty="0"/>
            <a:t>Constructing Environment or demo model</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a:solidFill>
          <a:schemeClr val="accent2">
            <a:lumMod val="50000"/>
          </a:schemeClr>
        </a:solidFill>
      </dgm:spPr>
      <dgm:t>
        <a:bodyPr/>
        <a:lstStyle/>
        <a:p>
          <a:r>
            <a:rPr lang="en-US" dirty="0"/>
            <a:t>Finding out proper requirements </a:t>
          </a:r>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accent6">
            <a:lumMod val="75000"/>
          </a:schemeClr>
        </a:solidFill>
      </dgm:spPr>
      <dgm:t>
        <a:bodyPr/>
        <a:lstStyle/>
        <a:p>
          <a:r>
            <a:rPr lang="en-US" dirty="0"/>
            <a:t>Constructing diagrams &amp; structures</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dgm:t>
        <a:bodyPr/>
        <a:lstStyle/>
        <a:p>
          <a:r>
            <a:rPr lang="en-US" dirty="0"/>
            <a:t>Implementing logics into code</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dgm:t>
        <a:bodyPr/>
        <a:lstStyle/>
        <a:p>
          <a:r>
            <a:rPr lang="en-US" dirty="0"/>
            <a:t>Proper</a:t>
          </a:r>
          <a:r>
            <a:rPr lang="en-US" baseline="0" dirty="0"/>
            <a:t> Usability &amp; Efficiency </a:t>
          </a:r>
          <a:endParaRPr lang="en-US" dirty="0"/>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tx1"/>
        </a:solidFill>
      </dgm:spPr>
      <dgm:t>
        <a:bodyPr/>
        <a:lstStyle/>
        <a:p>
          <a:r>
            <a:rPr lang="en-US" dirty="0"/>
            <a:t>Testing</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23109-0F6B-49FC-BFED-BDA5F3363568}" type="doc">
      <dgm:prSet loTypeId="urn:microsoft.com/office/officeart/2005/8/layout/default#1" loCatId="list" qsTypeId="urn:microsoft.com/office/officeart/2005/8/quickstyle/simple4" qsCatId="simple" csTypeId="urn:microsoft.com/office/officeart/2005/8/colors/colorful1" csCatId="colorful" phldr="1"/>
      <dgm:spPr/>
      <dgm:t>
        <a:bodyPr/>
        <a:lstStyle/>
        <a:p>
          <a:endParaRPr lang="en-US"/>
        </a:p>
      </dgm:t>
    </dgm:pt>
    <dgm:pt modelId="{5F068224-D9B0-4265-89B8-8D0AFB41681E}">
      <dgm:prSet phldrT="[Text]"/>
      <dgm:spPr/>
      <dgm:t>
        <a:bodyPr/>
        <a:lstStyle/>
        <a:p>
          <a:r>
            <a:rPr lang="en-US"/>
            <a:t>Contiguous Memory Allocation Technique</a:t>
          </a:r>
        </a:p>
      </dgm:t>
    </dgm:pt>
    <dgm:pt modelId="{3D06CBAE-03BB-4B48-87CA-98B2315E5815}" type="parTrans" cxnId="{15F2A341-FD6A-439E-9BFC-034D81517FCC}">
      <dgm:prSet/>
      <dgm:spPr/>
      <dgm:t>
        <a:bodyPr/>
        <a:lstStyle/>
        <a:p>
          <a:endParaRPr lang="en-US"/>
        </a:p>
      </dgm:t>
    </dgm:pt>
    <dgm:pt modelId="{7344EA6E-3BC6-4774-BBDC-F840D0E2D979}" type="sibTrans" cxnId="{15F2A341-FD6A-439E-9BFC-034D81517FCC}">
      <dgm:prSet/>
      <dgm:spPr/>
      <dgm:t>
        <a:bodyPr/>
        <a:lstStyle/>
        <a:p>
          <a:endParaRPr lang="en-US"/>
        </a:p>
      </dgm:t>
    </dgm:pt>
    <dgm:pt modelId="{5DF8DE4D-E284-4E1B-91A7-74A6E5B1A088}">
      <dgm:prSet/>
      <dgm:spPr/>
      <dgm:t>
        <a:bodyPr/>
        <a:lstStyle/>
        <a:p>
          <a:r>
            <a:rPr lang="en-US" dirty="0"/>
            <a:t>Memory Management System</a:t>
          </a:r>
        </a:p>
      </dgm:t>
    </dgm:pt>
    <dgm:pt modelId="{97D01FDC-C4F6-4C50-9DC6-29D96D950869}" type="parTrans" cxnId="{F87CB39F-E6BA-4585-9AFB-6F53FDD27EF1}">
      <dgm:prSet/>
      <dgm:spPr/>
      <dgm:t>
        <a:bodyPr/>
        <a:lstStyle/>
        <a:p>
          <a:endParaRPr lang="en-US"/>
        </a:p>
      </dgm:t>
    </dgm:pt>
    <dgm:pt modelId="{B61F5345-CE2F-456D-954F-72B90B8601B1}" type="sibTrans" cxnId="{F87CB39F-E6BA-4585-9AFB-6F53FDD27EF1}">
      <dgm:prSet/>
      <dgm:spPr/>
      <dgm:t>
        <a:bodyPr/>
        <a:lstStyle/>
        <a:p>
          <a:endParaRPr lang="en-US"/>
        </a:p>
      </dgm:t>
    </dgm:pt>
    <dgm:pt modelId="{E399AD67-8AA2-4EF0-B7CD-2B1D5F2EE2B6}">
      <dgm:prSet/>
      <dgm:spPr/>
      <dgm:t>
        <a:bodyPr/>
        <a:lstStyle/>
        <a:p>
          <a:r>
            <a:rPr lang="en-US"/>
            <a:t>CPU Scheduling Algorithm</a:t>
          </a:r>
        </a:p>
      </dgm:t>
    </dgm:pt>
    <dgm:pt modelId="{70861F99-137B-4152-81A9-4C73AE02C3FE}" type="parTrans" cxnId="{D7C23485-F4D3-4F0A-B320-DA77D111E34D}">
      <dgm:prSet/>
      <dgm:spPr/>
      <dgm:t>
        <a:bodyPr/>
        <a:lstStyle/>
        <a:p>
          <a:endParaRPr lang="en-US"/>
        </a:p>
      </dgm:t>
    </dgm:pt>
    <dgm:pt modelId="{EFFBD038-5B80-4130-830D-D939441DA05D}" type="sibTrans" cxnId="{D7C23485-F4D3-4F0A-B320-DA77D111E34D}">
      <dgm:prSet/>
      <dgm:spPr/>
      <dgm:t>
        <a:bodyPr/>
        <a:lstStyle/>
        <a:p>
          <a:endParaRPr lang="en-US"/>
        </a:p>
      </dgm:t>
    </dgm:pt>
    <dgm:pt modelId="{23F80F0B-9C68-43AC-A676-BE0D0AD0C8D4}">
      <dgm:prSet/>
      <dgm:spPr/>
      <dgm:t>
        <a:bodyPr/>
        <a:lstStyle/>
        <a:p>
          <a:r>
            <a:rPr lang="en-US" dirty="0"/>
            <a:t>File Allocation Strategies</a:t>
          </a:r>
        </a:p>
      </dgm:t>
    </dgm:pt>
    <dgm:pt modelId="{6C10DDDA-C32E-44D3-86BB-F31C3B1CFB28}" type="parTrans" cxnId="{C4AB2267-4020-4E41-ABC2-10FDC09540D8}">
      <dgm:prSet/>
      <dgm:spPr/>
      <dgm:t>
        <a:bodyPr/>
        <a:lstStyle/>
        <a:p>
          <a:endParaRPr lang="en-US"/>
        </a:p>
      </dgm:t>
    </dgm:pt>
    <dgm:pt modelId="{C9CBF3B4-1F69-441E-8F83-A8767E445A99}" type="sibTrans" cxnId="{C4AB2267-4020-4E41-ABC2-10FDC09540D8}">
      <dgm:prSet/>
      <dgm:spPr/>
      <dgm:t>
        <a:bodyPr/>
        <a:lstStyle/>
        <a:p>
          <a:endParaRPr lang="en-US"/>
        </a:p>
      </dgm:t>
    </dgm:pt>
    <dgm:pt modelId="{F80FC8D1-FEDE-40BE-A58F-D0BC17C56321}">
      <dgm:prSet/>
      <dgm:spPr/>
      <dgm:t>
        <a:bodyPr/>
        <a:lstStyle/>
        <a:p>
          <a:r>
            <a:rPr lang="en-US"/>
            <a:t>Deadlock Avoidance</a:t>
          </a:r>
        </a:p>
      </dgm:t>
    </dgm:pt>
    <dgm:pt modelId="{171777BA-DF8A-408D-9E68-2A52F88EFF6A}" type="parTrans" cxnId="{FD6E394F-D309-402F-ACAE-3D270A40343E}">
      <dgm:prSet/>
      <dgm:spPr/>
      <dgm:t>
        <a:bodyPr/>
        <a:lstStyle/>
        <a:p>
          <a:endParaRPr lang="en-US"/>
        </a:p>
      </dgm:t>
    </dgm:pt>
    <dgm:pt modelId="{A96064CF-E153-49D2-A878-C05679382CC9}" type="sibTrans" cxnId="{FD6E394F-D309-402F-ACAE-3D270A40343E}">
      <dgm:prSet/>
      <dgm:spPr/>
      <dgm:t>
        <a:bodyPr/>
        <a:lstStyle/>
        <a:p>
          <a:endParaRPr lang="en-US"/>
        </a:p>
      </dgm:t>
    </dgm:pt>
    <dgm:pt modelId="{F5934F25-3853-45D7-A8CE-79D36415D479}" type="pres">
      <dgm:prSet presAssocID="{D7A23109-0F6B-49FC-BFED-BDA5F3363568}" presName="diagram" presStyleCnt="0">
        <dgm:presLayoutVars>
          <dgm:dir/>
          <dgm:resizeHandles val="exact"/>
        </dgm:presLayoutVars>
      </dgm:prSet>
      <dgm:spPr/>
      <dgm:t>
        <a:bodyPr/>
        <a:lstStyle/>
        <a:p>
          <a:endParaRPr lang="en-US"/>
        </a:p>
      </dgm:t>
    </dgm:pt>
    <dgm:pt modelId="{ED5E1F56-5BCE-4493-9D89-AED6A1878440}" type="pres">
      <dgm:prSet presAssocID="{5DF8DE4D-E284-4E1B-91A7-74A6E5B1A088}" presName="node" presStyleLbl="node1" presStyleIdx="0" presStyleCnt="5">
        <dgm:presLayoutVars>
          <dgm:bulletEnabled val="1"/>
        </dgm:presLayoutVars>
      </dgm:prSet>
      <dgm:spPr/>
      <dgm:t>
        <a:bodyPr/>
        <a:lstStyle/>
        <a:p>
          <a:endParaRPr lang="en-US"/>
        </a:p>
      </dgm:t>
    </dgm:pt>
    <dgm:pt modelId="{F19CDA2E-B2AA-4F06-9743-F2BCEE64AD55}" type="pres">
      <dgm:prSet presAssocID="{B61F5345-CE2F-456D-954F-72B90B8601B1}" presName="sibTrans" presStyleCnt="0"/>
      <dgm:spPr/>
      <dgm:t>
        <a:bodyPr/>
        <a:lstStyle/>
        <a:p>
          <a:endParaRPr lang="en-US"/>
        </a:p>
      </dgm:t>
    </dgm:pt>
    <dgm:pt modelId="{2ACBA1EB-345A-4516-A10A-BDAEFFD3FDC2}" type="pres">
      <dgm:prSet presAssocID="{E399AD67-8AA2-4EF0-B7CD-2B1D5F2EE2B6}" presName="node" presStyleLbl="node1" presStyleIdx="1" presStyleCnt="5">
        <dgm:presLayoutVars>
          <dgm:bulletEnabled val="1"/>
        </dgm:presLayoutVars>
      </dgm:prSet>
      <dgm:spPr/>
      <dgm:t>
        <a:bodyPr/>
        <a:lstStyle/>
        <a:p>
          <a:endParaRPr lang="en-US"/>
        </a:p>
      </dgm:t>
    </dgm:pt>
    <dgm:pt modelId="{2189245E-D5B5-4117-83FD-07A473CF24D2}" type="pres">
      <dgm:prSet presAssocID="{EFFBD038-5B80-4130-830D-D939441DA05D}" presName="sibTrans" presStyleCnt="0"/>
      <dgm:spPr/>
      <dgm:t>
        <a:bodyPr/>
        <a:lstStyle/>
        <a:p>
          <a:endParaRPr lang="en-US"/>
        </a:p>
      </dgm:t>
    </dgm:pt>
    <dgm:pt modelId="{C1D26620-1875-47BE-B17E-726CA15C44E4}" type="pres">
      <dgm:prSet presAssocID="{5F068224-D9B0-4265-89B8-8D0AFB41681E}" presName="node" presStyleLbl="node1" presStyleIdx="2" presStyleCnt="5">
        <dgm:presLayoutVars>
          <dgm:bulletEnabled val="1"/>
        </dgm:presLayoutVars>
      </dgm:prSet>
      <dgm:spPr/>
      <dgm:t>
        <a:bodyPr/>
        <a:lstStyle/>
        <a:p>
          <a:endParaRPr lang="en-US"/>
        </a:p>
      </dgm:t>
    </dgm:pt>
    <dgm:pt modelId="{059A555B-D961-40A2-91D3-CDD046338EED}" type="pres">
      <dgm:prSet presAssocID="{7344EA6E-3BC6-4774-BBDC-F840D0E2D979}" presName="sibTrans" presStyleCnt="0"/>
      <dgm:spPr/>
      <dgm:t>
        <a:bodyPr/>
        <a:lstStyle/>
        <a:p>
          <a:endParaRPr lang="en-US"/>
        </a:p>
      </dgm:t>
    </dgm:pt>
    <dgm:pt modelId="{CE88D735-D4CF-45CE-90D6-0251EECF8B3F}" type="pres">
      <dgm:prSet presAssocID="{23F80F0B-9C68-43AC-A676-BE0D0AD0C8D4}" presName="node" presStyleLbl="node1" presStyleIdx="3" presStyleCnt="5">
        <dgm:presLayoutVars>
          <dgm:bulletEnabled val="1"/>
        </dgm:presLayoutVars>
      </dgm:prSet>
      <dgm:spPr/>
      <dgm:t>
        <a:bodyPr/>
        <a:lstStyle/>
        <a:p>
          <a:endParaRPr lang="en-US"/>
        </a:p>
      </dgm:t>
    </dgm:pt>
    <dgm:pt modelId="{D4DB4AEB-7D9A-4958-9C2C-FCE849C00D4A}" type="pres">
      <dgm:prSet presAssocID="{C9CBF3B4-1F69-441E-8F83-A8767E445A99}" presName="sibTrans" presStyleCnt="0"/>
      <dgm:spPr/>
      <dgm:t>
        <a:bodyPr/>
        <a:lstStyle/>
        <a:p>
          <a:endParaRPr lang="en-US"/>
        </a:p>
      </dgm:t>
    </dgm:pt>
    <dgm:pt modelId="{BE37954C-66A1-418A-856D-D72EF8406292}" type="pres">
      <dgm:prSet presAssocID="{F80FC8D1-FEDE-40BE-A58F-D0BC17C56321}" presName="node" presStyleLbl="node1" presStyleIdx="4" presStyleCnt="5">
        <dgm:presLayoutVars>
          <dgm:bulletEnabled val="1"/>
        </dgm:presLayoutVars>
      </dgm:prSet>
      <dgm:spPr/>
      <dgm:t>
        <a:bodyPr/>
        <a:lstStyle/>
        <a:p>
          <a:endParaRPr lang="en-US"/>
        </a:p>
      </dgm:t>
    </dgm:pt>
  </dgm:ptLst>
  <dgm:cxnLst>
    <dgm:cxn modelId="{46219569-B4BB-4314-9A3B-FD8164CE9F31}" type="presOf" srcId="{F80FC8D1-FEDE-40BE-A58F-D0BC17C56321}" destId="{BE37954C-66A1-418A-856D-D72EF8406292}" srcOrd="0" destOrd="0" presId="urn:microsoft.com/office/officeart/2005/8/layout/default#1"/>
    <dgm:cxn modelId="{C76978EC-717C-4FAB-88D1-0491DEE290C5}" type="presOf" srcId="{5DF8DE4D-E284-4E1B-91A7-74A6E5B1A088}" destId="{ED5E1F56-5BCE-4493-9D89-AED6A1878440}" srcOrd="0" destOrd="0" presId="urn:microsoft.com/office/officeart/2005/8/layout/default#1"/>
    <dgm:cxn modelId="{7DAC2649-FD46-403B-B5C0-CCC54F3C3B49}" type="presOf" srcId="{D7A23109-0F6B-49FC-BFED-BDA5F3363568}" destId="{F5934F25-3853-45D7-A8CE-79D36415D479}" srcOrd="0" destOrd="0" presId="urn:microsoft.com/office/officeart/2005/8/layout/default#1"/>
    <dgm:cxn modelId="{15F2A341-FD6A-439E-9BFC-034D81517FCC}" srcId="{D7A23109-0F6B-49FC-BFED-BDA5F3363568}" destId="{5F068224-D9B0-4265-89B8-8D0AFB41681E}" srcOrd="2" destOrd="0" parTransId="{3D06CBAE-03BB-4B48-87CA-98B2315E5815}" sibTransId="{7344EA6E-3BC6-4774-BBDC-F840D0E2D979}"/>
    <dgm:cxn modelId="{C4AB2267-4020-4E41-ABC2-10FDC09540D8}" srcId="{D7A23109-0F6B-49FC-BFED-BDA5F3363568}" destId="{23F80F0B-9C68-43AC-A676-BE0D0AD0C8D4}" srcOrd="3" destOrd="0" parTransId="{6C10DDDA-C32E-44D3-86BB-F31C3B1CFB28}" sibTransId="{C9CBF3B4-1F69-441E-8F83-A8767E445A99}"/>
    <dgm:cxn modelId="{424261A2-62F8-4EF0-AA4D-FA27ABC53FF9}" type="presOf" srcId="{E399AD67-8AA2-4EF0-B7CD-2B1D5F2EE2B6}" destId="{2ACBA1EB-345A-4516-A10A-BDAEFFD3FDC2}" srcOrd="0" destOrd="0" presId="urn:microsoft.com/office/officeart/2005/8/layout/default#1"/>
    <dgm:cxn modelId="{57C35917-B7BF-4071-B9F7-4FFEE32D90B5}" type="presOf" srcId="{23F80F0B-9C68-43AC-A676-BE0D0AD0C8D4}" destId="{CE88D735-D4CF-45CE-90D6-0251EECF8B3F}" srcOrd="0" destOrd="0" presId="urn:microsoft.com/office/officeart/2005/8/layout/default#1"/>
    <dgm:cxn modelId="{3E43D688-8AFA-4546-874F-DF6D8D4AE7A9}" type="presOf" srcId="{5F068224-D9B0-4265-89B8-8D0AFB41681E}" destId="{C1D26620-1875-47BE-B17E-726CA15C44E4}" srcOrd="0" destOrd="0" presId="urn:microsoft.com/office/officeart/2005/8/layout/default#1"/>
    <dgm:cxn modelId="{D7C23485-F4D3-4F0A-B320-DA77D111E34D}" srcId="{D7A23109-0F6B-49FC-BFED-BDA5F3363568}" destId="{E399AD67-8AA2-4EF0-B7CD-2B1D5F2EE2B6}" srcOrd="1" destOrd="0" parTransId="{70861F99-137B-4152-81A9-4C73AE02C3FE}" sibTransId="{EFFBD038-5B80-4130-830D-D939441DA05D}"/>
    <dgm:cxn modelId="{F87CB39F-E6BA-4585-9AFB-6F53FDD27EF1}" srcId="{D7A23109-0F6B-49FC-BFED-BDA5F3363568}" destId="{5DF8DE4D-E284-4E1B-91A7-74A6E5B1A088}" srcOrd="0" destOrd="0" parTransId="{97D01FDC-C4F6-4C50-9DC6-29D96D950869}" sibTransId="{B61F5345-CE2F-456D-954F-72B90B8601B1}"/>
    <dgm:cxn modelId="{FD6E394F-D309-402F-ACAE-3D270A40343E}" srcId="{D7A23109-0F6B-49FC-BFED-BDA5F3363568}" destId="{F80FC8D1-FEDE-40BE-A58F-D0BC17C56321}" srcOrd="4" destOrd="0" parTransId="{171777BA-DF8A-408D-9E68-2A52F88EFF6A}" sibTransId="{A96064CF-E153-49D2-A878-C05679382CC9}"/>
    <dgm:cxn modelId="{2F5752E6-3CA6-486B-9E68-E0B06A3811CB}" type="presParOf" srcId="{F5934F25-3853-45D7-A8CE-79D36415D479}" destId="{ED5E1F56-5BCE-4493-9D89-AED6A1878440}" srcOrd="0" destOrd="0" presId="urn:microsoft.com/office/officeart/2005/8/layout/default#1"/>
    <dgm:cxn modelId="{1D0ABB93-509C-45CF-A33A-F77B28D3DCB4}" type="presParOf" srcId="{F5934F25-3853-45D7-A8CE-79D36415D479}" destId="{F19CDA2E-B2AA-4F06-9743-F2BCEE64AD55}" srcOrd="1" destOrd="0" presId="urn:microsoft.com/office/officeart/2005/8/layout/default#1"/>
    <dgm:cxn modelId="{43CF8D51-AA25-4662-96A9-A43AD56FE04B}" type="presParOf" srcId="{F5934F25-3853-45D7-A8CE-79D36415D479}" destId="{2ACBA1EB-345A-4516-A10A-BDAEFFD3FDC2}" srcOrd="2" destOrd="0" presId="urn:microsoft.com/office/officeart/2005/8/layout/default#1"/>
    <dgm:cxn modelId="{FAA601EA-7CE4-451A-8BF6-7C77668AD05D}" type="presParOf" srcId="{F5934F25-3853-45D7-A8CE-79D36415D479}" destId="{2189245E-D5B5-4117-83FD-07A473CF24D2}" srcOrd="3" destOrd="0" presId="urn:microsoft.com/office/officeart/2005/8/layout/default#1"/>
    <dgm:cxn modelId="{304CB6B9-E441-4AA4-842D-4E619802F879}" type="presParOf" srcId="{F5934F25-3853-45D7-A8CE-79D36415D479}" destId="{C1D26620-1875-47BE-B17E-726CA15C44E4}" srcOrd="4" destOrd="0" presId="urn:microsoft.com/office/officeart/2005/8/layout/default#1"/>
    <dgm:cxn modelId="{02856202-5626-429D-9BFB-857BF445DB39}" type="presParOf" srcId="{F5934F25-3853-45D7-A8CE-79D36415D479}" destId="{059A555B-D961-40A2-91D3-CDD046338EED}" srcOrd="5" destOrd="0" presId="urn:microsoft.com/office/officeart/2005/8/layout/default#1"/>
    <dgm:cxn modelId="{DA49A0AF-0525-497C-922D-BD7E662AAE39}" type="presParOf" srcId="{F5934F25-3853-45D7-A8CE-79D36415D479}" destId="{CE88D735-D4CF-45CE-90D6-0251EECF8B3F}" srcOrd="6" destOrd="0" presId="urn:microsoft.com/office/officeart/2005/8/layout/default#1"/>
    <dgm:cxn modelId="{300A5151-B740-4A9E-A844-977566127DEF}" type="presParOf" srcId="{F5934F25-3853-45D7-A8CE-79D36415D479}" destId="{D4DB4AEB-7D9A-4958-9C2C-FCE849C00D4A}" srcOrd="7" destOrd="0" presId="urn:microsoft.com/office/officeart/2005/8/layout/default#1"/>
    <dgm:cxn modelId="{1398BEF7-EAAC-421C-8F03-5E024004A839}" type="presParOf" srcId="{F5934F25-3853-45D7-A8CE-79D36415D479}" destId="{BE37954C-66A1-418A-856D-D72EF8406292}"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347C3E-7333-4024-973A-09790C33F389}" type="doc">
      <dgm:prSet loTypeId="urn:microsoft.com/office/officeart/2011/layout/HexagonRadial" loCatId="officeonline" qsTypeId="urn:microsoft.com/office/officeart/2005/8/quickstyle/simple4" qsCatId="simple" csTypeId="urn:microsoft.com/office/officeart/2005/8/colors/colorful2" csCatId="colorful" phldr="1"/>
      <dgm:spPr/>
      <dgm:t>
        <a:bodyPr/>
        <a:lstStyle/>
        <a:p>
          <a:endParaRPr lang="en-US"/>
        </a:p>
      </dgm:t>
    </dgm:pt>
    <dgm:pt modelId="{665A42B6-BCA8-478A-93EF-351ADDF7577B}">
      <dgm:prSet phldrT="[Text]"/>
      <dgm:spPr/>
      <dgm:t>
        <a:bodyPr/>
        <a:lstStyle/>
        <a:p>
          <a:r>
            <a:rPr lang="en-US" dirty="0" smtClean="0"/>
            <a:t>System Features</a:t>
          </a:r>
          <a:endParaRPr lang="en-US" dirty="0"/>
        </a:p>
      </dgm:t>
    </dgm:pt>
    <dgm:pt modelId="{DE97C243-034D-4ABF-A91B-25725FD6C785}" type="parTrans" cxnId="{16FFBC27-775C-47AB-B4DB-7E9BDC8D75CE}">
      <dgm:prSet/>
      <dgm:spPr/>
      <dgm:t>
        <a:bodyPr/>
        <a:lstStyle/>
        <a:p>
          <a:endParaRPr lang="en-US"/>
        </a:p>
      </dgm:t>
    </dgm:pt>
    <dgm:pt modelId="{A0B05024-DEF4-4D0B-B893-4A43AE5B33EC}" type="sibTrans" cxnId="{16FFBC27-775C-47AB-B4DB-7E9BDC8D75CE}">
      <dgm:prSet/>
      <dgm:spPr/>
      <dgm:t>
        <a:bodyPr/>
        <a:lstStyle/>
        <a:p>
          <a:endParaRPr lang="en-US"/>
        </a:p>
      </dgm:t>
    </dgm:pt>
    <dgm:pt modelId="{23CCB3A1-4C88-4C28-A8E0-28F3C2D4CCE1}">
      <dgm:prSet phldrT="[Text]"/>
      <dgm:spPr/>
      <dgm:t>
        <a:bodyPr/>
        <a:lstStyle/>
        <a:p>
          <a:r>
            <a:rPr lang="en-US" dirty="0" smtClean="0"/>
            <a:t>UI Design</a:t>
          </a:r>
          <a:endParaRPr lang="en-US" dirty="0"/>
        </a:p>
      </dgm:t>
    </dgm:pt>
    <dgm:pt modelId="{DA5F2AB1-2998-436E-B5BB-574D155A08E4}" type="parTrans" cxnId="{DEE8E50F-D32F-4BF7-A328-ABB5424A9349}">
      <dgm:prSet/>
      <dgm:spPr/>
      <dgm:t>
        <a:bodyPr/>
        <a:lstStyle/>
        <a:p>
          <a:endParaRPr lang="en-US"/>
        </a:p>
      </dgm:t>
    </dgm:pt>
    <dgm:pt modelId="{C3966185-61B3-4C36-9A00-24E0B1692846}" type="sibTrans" cxnId="{DEE8E50F-D32F-4BF7-A328-ABB5424A9349}">
      <dgm:prSet/>
      <dgm:spPr/>
      <dgm:t>
        <a:bodyPr/>
        <a:lstStyle/>
        <a:p>
          <a:endParaRPr lang="en-US"/>
        </a:p>
      </dgm:t>
    </dgm:pt>
    <dgm:pt modelId="{227C1884-27D2-4AA9-AA3E-D3D3FFF03AF0}">
      <dgm:prSet phldrT="[Text]"/>
      <dgm:spPr/>
      <dgm:t>
        <a:bodyPr/>
        <a:lstStyle/>
        <a:p>
          <a:r>
            <a:rPr lang="en-US" dirty="0" smtClean="0"/>
            <a:t>Easier Explanation</a:t>
          </a:r>
          <a:endParaRPr lang="en-US" dirty="0"/>
        </a:p>
      </dgm:t>
    </dgm:pt>
    <dgm:pt modelId="{D52A2D4D-3513-4076-B1EC-BBE58C7577BA}" type="parTrans" cxnId="{6B363036-0AAE-4D02-B205-B9A9FE290CDF}">
      <dgm:prSet/>
      <dgm:spPr/>
      <dgm:t>
        <a:bodyPr/>
        <a:lstStyle/>
        <a:p>
          <a:endParaRPr lang="en-US"/>
        </a:p>
      </dgm:t>
    </dgm:pt>
    <dgm:pt modelId="{8F98681B-C136-407C-955C-6FAF0CAD4C54}" type="sibTrans" cxnId="{6B363036-0AAE-4D02-B205-B9A9FE290CDF}">
      <dgm:prSet/>
      <dgm:spPr/>
      <dgm:t>
        <a:bodyPr/>
        <a:lstStyle/>
        <a:p>
          <a:endParaRPr lang="en-US"/>
        </a:p>
      </dgm:t>
    </dgm:pt>
    <dgm:pt modelId="{8BD59465-D291-4AB1-AA0B-39798A884AD6}">
      <dgm:prSet phldrT="[Text]"/>
      <dgm:spPr/>
      <dgm:t>
        <a:bodyPr/>
        <a:lstStyle/>
        <a:p>
          <a:r>
            <a:rPr lang="en-US" dirty="0" smtClean="0"/>
            <a:t>Advanced Algorithm Terminal</a:t>
          </a:r>
          <a:endParaRPr lang="en-US" dirty="0"/>
        </a:p>
      </dgm:t>
    </dgm:pt>
    <dgm:pt modelId="{B0DADB9F-E1A4-486E-8751-FBEB4D076C18}" type="parTrans" cxnId="{A555ECAA-E26D-4489-804F-6E0C0D134501}">
      <dgm:prSet/>
      <dgm:spPr/>
      <dgm:t>
        <a:bodyPr/>
        <a:lstStyle/>
        <a:p>
          <a:endParaRPr lang="en-US"/>
        </a:p>
      </dgm:t>
    </dgm:pt>
    <dgm:pt modelId="{D2DB9555-A5D5-4549-8287-7FDC4240D0CA}" type="sibTrans" cxnId="{A555ECAA-E26D-4489-804F-6E0C0D134501}">
      <dgm:prSet/>
      <dgm:spPr/>
      <dgm:t>
        <a:bodyPr/>
        <a:lstStyle/>
        <a:p>
          <a:endParaRPr lang="en-US"/>
        </a:p>
      </dgm:t>
    </dgm:pt>
    <dgm:pt modelId="{C076C9F7-5B53-449D-B046-93A57BB97D80}">
      <dgm:prSet phldrT="[Text]"/>
      <dgm:spPr/>
      <dgm:t>
        <a:bodyPr/>
        <a:lstStyle/>
        <a:p>
          <a:r>
            <a:rPr lang="en-US" dirty="0" smtClean="0"/>
            <a:t>Previous Activity Tracking</a:t>
          </a:r>
          <a:endParaRPr lang="en-US" dirty="0"/>
        </a:p>
      </dgm:t>
    </dgm:pt>
    <dgm:pt modelId="{9B42E415-44D5-4519-A682-46C49EE52F34}" type="parTrans" cxnId="{8C29EEF3-DC8C-4BE2-9964-C02AC0A2FBAD}">
      <dgm:prSet/>
      <dgm:spPr/>
      <dgm:t>
        <a:bodyPr/>
        <a:lstStyle/>
        <a:p>
          <a:endParaRPr lang="en-US"/>
        </a:p>
      </dgm:t>
    </dgm:pt>
    <dgm:pt modelId="{A92D8C92-4DA9-4438-BB55-27EDB3E4D3F5}" type="sibTrans" cxnId="{8C29EEF3-DC8C-4BE2-9964-C02AC0A2FBAD}">
      <dgm:prSet/>
      <dgm:spPr/>
      <dgm:t>
        <a:bodyPr/>
        <a:lstStyle/>
        <a:p>
          <a:endParaRPr lang="en-US"/>
        </a:p>
      </dgm:t>
    </dgm:pt>
    <dgm:pt modelId="{E28E007F-5772-42AF-9E6F-3806A0D88D16}">
      <dgm:prSet phldrT="[Text]"/>
      <dgm:spPr/>
      <dgm:t>
        <a:bodyPr/>
        <a:lstStyle/>
        <a:p>
          <a:r>
            <a:rPr lang="en-US" dirty="0" smtClean="0"/>
            <a:t>User Rights Management</a:t>
          </a:r>
          <a:endParaRPr lang="en-US" dirty="0"/>
        </a:p>
      </dgm:t>
    </dgm:pt>
    <dgm:pt modelId="{E7CF47D7-F770-4682-A11D-1FBA95818FE0}" type="parTrans" cxnId="{2BFB954D-3BBE-4D98-9868-F89C7416F024}">
      <dgm:prSet/>
      <dgm:spPr/>
      <dgm:t>
        <a:bodyPr/>
        <a:lstStyle/>
        <a:p>
          <a:endParaRPr lang="en-US"/>
        </a:p>
      </dgm:t>
    </dgm:pt>
    <dgm:pt modelId="{380597BE-34C4-43E8-A3CA-3F370708C242}" type="sibTrans" cxnId="{2BFB954D-3BBE-4D98-9868-F89C7416F024}">
      <dgm:prSet/>
      <dgm:spPr/>
      <dgm:t>
        <a:bodyPr/>
        <a:lstStyle/>
        <a:p>
          <a:endParaRPr lang="en-US"/>
        </a:p>
      </dgm:t>
    </dgm:pt>
    <dgm:pt modelId="{E89D352A-4782-4D84-B847-D92A285243DD}">
      <dgm:prSet phldrT="[Text]"/>
      <dgm:spPr/>
      <dgm:t>
        <a:bodyPr/>
        <a:lstStyle/>
        <a:p>
          <a:r>
            <a:rPr lang="en-US" dirty="0" smtClean="0"/>
            <a:t>Document Management System</a:t>
          </a:r>
          <a:endParaRPr lang="en-US" dirty="0"/>
        </a:p>
      </dgm:t>
    </dgm:pt>
    <dgm:pt modelId="{D9998B5D-A9F9-4B03-B1D6-BD588424D119}" type="parTrans" cxnId="{B1BE872B-E136-42BD-A9D6-66EC2076A0E0}">
      <dgm:prSet/>
      <dgm:spPr/>
      <dgm:t>
        <a:bodyPr/>
        <a:lstStyle/>
        <a:p>
          <a:endParaRPr lang="en-US"/>
        </a:p>
      </dgm:t>
    </dgm:pt>
    <dgm:pt modelId="{79ABB39F-59EB-4102-A34A-E9898AFB5068}" type="sibTrans" cxnId="{B1BE872B-E136-42BD-A9D6-66EC2076A0E0}">
      <dgm:prSet/>
      <dgm:spPr/>
      <dgm:t>
        <a:bodyPr/>
        <a:lstStyle/>
        <a:p>
          <a:endParaRPr lang="en-US"/>
        </a:p>
      </dgm:t>
    </dgm:pt>
    <dgm:pt modelId="{9A0C3FEE-A203-49A6-9DE7-E2DFC2FDA4B7}" type="pres">
      <dgm:prSet presAssocID="{C9347C3E-7333-4024-973A-09790C33F389}" presName="Name0" presStyleCnt="0">
        <dgm:presLayoutVars>
          <dgm:chMax val="1"/>
          <dgm:chPref val="1"/>
          <dgm:dir/>
          <dgm:animOne val="branch"/>
          <dgm:animLvl val="lvl"/>
        </dgm:presLayoutVars>
      </dgm:prSet>
      <dgm:spPr/>
      <dgm:t>
        <a:bodyPr/>
        <a:lstStyle/>
        <a:p>
          <a:endParaRPr lang="en-US"/>
        </a:p>
      </dgm:t>
    </dgm:pt>
    <dgm:pt modelId="{B4BD222E-C2B8-46C4-9371-4DDAE3869C4A}" type="pres">
      <dgm:prSet presAssocID="{665A42B6-BCA8-478A-93EF-351ADDF7577B}" presName="Parent" presStyleLbl="node0" presStyleIdx="0" presStyleCnt="1">
        <dgm:presLayoutVars>
          <dgm:chMax val="6"/>
          <dgm:chPref val="6"/>
        </dgm:presLayoutVars>
      </dgm:prSet>
      <dgm:spPr/>
      <dgm:t>
        <a:bodyPr/>
        <a:lstStyle/>
        <a:p>
          <a:endParaRPr lang="en-US"/>
        </a:p>
      </dgm:t>
    </dgm:pt>
    <dgm:pt modelId="{14B018A2-6908-4AF1-8CD0-F2B3B3174048}" type="pres">
      <dgm:prSet presAssocID="{23CCB3A1-4C88-4C28-A8E0-28F3C2D4CCE1}" presName="Accent1" presStyleCnt="0"/>
      <dgm:spPr/>
    </dgm:pt>
    <dgm:pt modelId="{1CC8F048-C17A-420C-B7A8-F35D4F835347}" type="pres">
      <dgm:prSet presAssocID="{23CCB3A1-4C88-4C28-A8E0-28F3C2D4CCE1}" presName="Accent" presStyleLbl="bgShp" presStyleIdx="0" presStyleCnt="6"/>
      <dgm:spPr/>
    </dgm:pt>
    <dgm:pt modelId="{30EEB874-0339-4FD5-9DD3-DB4058DFC9FA}" type="pres">
      <dgm:prSet presAssocID="{23CCB3A1-4C88-4C28-A8E0-28F3C2D4CCE1}" presName="Child1" presStyleLbl="node1" presStyleIdx="0" presStyleCnt="6">
        <dgm:presLayoutVars>
          <dgm:chMax val="0"/>
          <dgm:chPref val="0"/>
          <dgm:bulletEnabled val="1"/>
        </dgm:presLayoutVars>
      </dgm:prSet>
      <dgm:spPr/>
      <dgm:t>
        <a:bodyPr/>
        <a:lstStyle/>
        <a:p>
          <a:endParaRPr lang="en-US"/>
        </a:p>
      </dgm:t>
    </dgm:pt>
    <dgm:pt modelId="{56D2C325-1012-4B1B-AA93-E22B128E4147}" type="pres">
      <dgm:prSet presAssocID="{227C1884-27D2-4AA9-AA3E-D3D3FFF03AF0}" presName="Accent2" presStyleCnt="0"/>
      <dgm:spPr/>
    </dgm:pt>
    <dgm:pt modelId="{6F297D51-6BE8-45D8-AD26-416EA447CE7D}" type="pres">
      <dgm:prSet presAssocID="{227C1884-27D2-4AA9-AA3E-D3D3FFF03AF0}" presName="Accent" presStyleLbl="bgShp" presStyleIdx="1" presStyleCnt="6"/>
      <dgm:spPr/>
    </dgm:pt>
    <dgm:pt modelId="{6D6638DE-1B2E-4F5E-B7BC-E854352BD6DD}" type="pres">
      <dgm:prSet presAssocID="{227C1884-27D2-4AA9-AA3E-D3D3FFF03AF0}" presName="Child2" presStyleLbl="node1" presStyleIdx="1" presStyleCnt="6">
        <dgm:presLayoutVars>
          <dgm:chMax val="0"/>
          <dgm:chPref val="0"/>
          <dgm:bulletEnabled val="1"/>
        </dgm:presLayoutVars>
      </dgm:prSet>
      <dgm:spPr/>
      <dgm:t>
        <a:bodyPr/>
        <a:lstStyle/>
        <a:p>
          <a:endParaRPr lang="en-US"/>
        </a:p>
      </dgm:t>
    </dgm:pt>
    <dgm:pt modelId="{1ED559B8-922C-4C70-B945-4A184C1EBC33}" type="pres">
      <dgm:prSet presAssocID="{8BD59465-D291-4AB1-AA0B-39798A884AD6}" presName="Accent3" presStyleCnt="0"/>
      <dgm:spPr/>
    </dgm:pt>
    <dgm:pt modelId="{62E825E6-136B-47CA-A5CB-6F4183335583}" type="pres">
      <dgm:prSet presAssocID="{8BD59465-D291-4AB1-AA0B-39798A884AD6}" presName="Accent" presStyleLbl="bgShp" presStyleIdx="2" presStyleCnt="6"/>
      <dgm:spPr/>
    </dgm:pt>
    <dgm:pt modelId="{D6774197-14DA-4C07-A6F3-9950376E3936}" type="pres">
      <dgm:prSet presAssocID="{8BD59465-D291-4AB1-AA0B-39798A884AD6}" presName="Child3" presStyleLbl="node1" presStyleIdx="2" presStyleCnt="6">
        <dgm:presLayoutVars>
          <dgm:chMax val="0"/>
          <dgm:chPref val="0"/>
          <dgm:bulletEnabled val="1"/>
        </dgm:presLayoutVars>
      </dgm:prSet>
      <dgm:spPr/>
      <dgm:t>
        <a:bodyPr/>
        <a:lstStyle/>
        <a:p>
          <a:endParaRPr lang="en-US"/>
        </a:p>
      </dgm:t>
    </dgm:pt>
    <dgm:pt modelId="{D642C87F-9886-42D9-A998-0372CD0AFB56}" type="pres">
      <dgm:prSet presAssocID="{C076C9F7-5B53-449D-B046-93A57BB97D80}" presName="Accent4" presStyleCnt="0"/>
      <dgm:spPr/>
    </dgm:pt>
    <dgm:pt modelId="{67320133-CDE0-4594-A96E-B9DDCB5B9A44}" type="pres">
      <dgm:prSet presAssocID="{C076C9F7-5B53-449D-B046-93A57BB97D80}" presName="Accent" presStyleLbl="bgShp" presStyleIdx="3" presStyleCnt="6"/>
      <dgm:spPr/>
    </dgm:pt>
    <dgm:pt modelId="{F5670119-CD33-49D3-9E80-E19DED74FD32}" type="pres">
      <dgm:prSet presAssocID="{C076C9F7-5B53-449D-B046-93A57BB97D80}" presName="Child4" presStyleLbl="node1" presStyleIdx="3" presStyleCnt="6">
        <dgm:presLayoutVars>
          <dgm:chMax val="0"/>
          <dgm:chPref val="0"/>
          <dgm:bulletEnabled val="1"/>
        </dgm:presLayoutVars>
      </dgm:prSet>
      <dgm:spPr/>
      <dgm:t>
        <a:bodyPr/>
        <a:lstStyle/>
        <a:p>
          <a:endParaRPr lang="en-US"/>
        </a:p>
      </dgm:t>
    </dgm:pt>
    <dgm:pt modelId="{DE39AD98-9D2F-4D32-9967-475CAD8F95A4}" type="pres">
      <dgm:prSet presAssocID="{E28E007F-5772-42AF-9E6F-3806A0D88D16}" presName="Accent5" presStyleCnt="0"/>
      <dgm:spPr/>
    </dgm:pt>
    <dgm:pt modelId="{CED97CB7-1FD7-4CC8-ABA5-42A872878A34}" type="pres">
      <dgm:prSet presAssocID="{E28E007F-5772-42AF-9E6F-3806A0D88D16}" presName="Accent" presStyleLbl="bgShp" presStyleIdx="4" presStyleCnt="6"/>
      <dgm:spPr/>
    </dgm:pt>
    <dgm:pt modelId="{E6CAC059-1FC3-4199-B914-DD388BB86513}" type="pres">
      <dgm:prSet presAssocID="{E28E007F-5772-42AF-9E6F-3806A0D88D16}" presName="Child5" presStyleLbl="node1" presStyleIdx="4" presStyleCnt="6">
        <dgm:presLayoutVars>
          <dgm:chMax val="0"/>
          <dgm:chPref val="0"/>
          <dgm:bulletEnabled val="1"/>
        </dgm:presLayoutVars>
      </dgm:prSet>
      <dgm:spPr/>
      <dgm:t>
        <a:bodyPr/>
        <a:lstStyle/>
        <a:p>
          <a:endParaRPr lang="en-US"/>
        </a:p>
      </dgm:t>
    </dgm:pt>
    <dgm:pt modelId="{8CA7CBFA-801A-4854-A4DA-B4322AA58AAB}" type="pres">
      <dgm:prSet presAssocID="{E89D352A-4782-4D84-B847-D92A285243DD}" presName="Accent6" presStyleCnt="0"/>
      <dgm:spPr/>
    </dgm:pt>
    <dgm:pt modelId="{C4D73518-ADBB-4448-A956-56222355DC13}" type="pres">
      <dgm:prSet presAssocID="{E89D352A-4782-4D84-B847-D92A285243DD}" presName="Accent" presStyleLbl="bgShp" presStyleIdx="5" presStyleCnt="6"/>
      <dgm:spPr/>
    </dgm:pt>
    <dgm:pt modelId="{203EE355-A29B-4832-BC4D-0D68BC8E245A}" type="pres">
      <dgm:prSet presAssocID="{E89D352A-4782-4D84-B847-D92A285243DD}" presName="Child6" presStyleLbl="node1" presStyleIdx="5" presStyleCnt="6">
        <dgm:presLayoutVars>
          <dgm:chMax val="0"/>
          <dgm:chPref val="0"/>
          <dgm:bulletEnabled val="1"/>
        </dgm:presLayoutVars>
      </dgm:prSet>
      <dgm:spPr/>
      <dgm:t>
        <a:bodyPr/>
        <a:lstStyle/>
        <a:p>
          <a:endParaRPr lang="en-US"/>
        </a:p>
      </dgm:t>
    </dgm:pt>
  </dgm:ptLst>
  <dgm:cxnLst>
    <dgm:cxn modelId="{823CFBA2-A5C9-469E-B6B4-B86A989CA141}" type="presOf" srcId="{665A42B6-BCA8-478A-93EF-351ADDF7577B}" destId="{B4BD222E-C2B8-46C4-9371-4DDAE3869C4A}" srcOrd="0" destOrd="0" presId="urn:microsoft.com/office/officeart/2011/layout/HexagonRadial"/>
    <dgm:cxn modelId="{F44D1434-5C4C-4709-A203-AEBCB0F3DD92}" type="presOf" srcId="{8BD59465-D291-4AB1-AA0B-39798A884AD6}" destId="{D6774197-14DA-4C07-A6F3-9950376E3936}" srcOrd="0" destOrd="0" presId="urn:microsoft.com/office/officeart/2011/layout/HexagonRadial"/>
    <dgm:cxn modelId="{8C29EEF3-DC8C-4BE2-9964-C02AC0A2FBAD}" srcId="{665A42B6-BCA8-478A-93EF-351ADDF7577B}" destId="{C076C9F7-5B53-449D-B046-93A57BB97D80}" srcOrd="3" destOrd="0" parTransId="{9B42E415-44D5-4519-A682-46C49EE52F34}" sibTransId="{A92D8C92-4DA9-4438-BB55-27EDB3E4D3F5}"/>
    <dgm:cxn modelId="{2BFB954D-3BBE-4D98-9868-F89C7416F024}" srcId="{665A42B6-BCA8-478A-93EF-351ADDF7577B}" destId="{E28E007F-5772-42AF-9E6F-3806A0D88D16}" srcOrd="4" destOrd="0" parTransId="{E7CF47D7-F770-4682-A11D-1FBA95818FE0}" sibTransId="{380597BE-34C4-43E8-A3CA-3F370708C242}"/>
    <dgm:cxn modelId="{DEE8E50F-D32F-4BF7-A328-ABB5424A9349}" srcId="{665A42B6-BCA8-478A-93EF-351ADDF7577B}" destId="{23CCB3A1-4C88-4C28-A8E0-28F3C2D4CCE1}" srcOrd="0" destOrd="0" parTransId="{DA5F2AB1-2998-436E-B5BB-574D155A08E4}" sibTransId="{C3966185-61B3-4C36-9A00-24E0B1692846}"/>
    <dgm:cxn modelId="{A555ECAA-E26D-4489-804F-6E0C0D134501}" srcId="{665A42B6-BCA8-478A-93EF-351ADDF7577B}" destId="{8BD59465-D291-4AB1-AA0B-39798A884AD6}" srcOrd="2" destOrd="0" parTransId="{B0DADB9F-E1A4-486E-8751-FBEB4D076C18}" sibTransId="{D2DB9555-A5D5-4549-8287-7FDC4240D0CA}"/>
    <dgm:cxn modelId="{D929609B-B330-4590-9134-4A9A00C70A1E}" type="presOf" srcId="{C076C9F7-5B53-449D-B046-93A57BB97D80}" destId="{F5670119-CD33-49D3-9E80-E19DED74FD32}" srcOrd="0" destOrd="0" presId="urn:microsoft.com/office/officeart/2011/layout/HexagonRadial"/>
    <dgm:cxn modelId="{6B363036-0AAE-4D02-B205-B9A9FE290CDF}" srcId="{665A42B6-BCA8-478A-93EF-351ADDF7577B}" destId="{227C1884-27D2-4AA9-AA3E-D3D3FFF03AF0}" srcOrd="1" destOrd="0" parTransId="{D52A2D4D-3513-4076-B1EC-BBE58C7577BA}" sibTransId="{8F98681B-C136-407C-955C-6FAF0CAD4C54}"/>
    <dgm:cxn modelId="{B1BE872B-E136-42BD-A9D6-66EC2076A0E0}" srcId="{665A42B6-BCA8-478A-93EF-351ADDF7577B}" destId="{E89D352A-4782-4D84-B847-D92A285243DD}" srcOrd="5" destOrd="0" parTransId="{D9998B5D-A9F9-4B03-B1D6-BD588424D119}" sibTransId="{79ABB39F-59EB-4102-A34A-E9898AFB5068}"/>
    <dgm:cxn modelId="{57284FC9-5A66-4240-B17A-60EF7D9F5274}" type="presOf" srcId="{E28E007F-5772-42AF-9E6F-3806A0D88D16}" destId="{E6CAC059-1FC3-4199-B914-DD388BB86513}" srcOrd="0" destOrd="0" presId="urn:microsoft.com/office/officeart/2011/layout/HexagonRadial"/>
    <dgm:cxn modelId="{175B6F9F-50A2-4FF6-BD97-399C79F4A16A}" type="presOf" srcId="{23CCB3A1-4C88-4C28-A8E0-28F3C2D4CCE1}" destId="{30EEB874-0339-4FD5-9DD3-DB4058DFC9FA}" srcOrd="0" destOrd="0" presId="urn:microsoft.com/office/officeart/2011/layout/HexagonRadial"/>
    <dgm:cxn modelId="{A673C387-F097-4CEF-A04B-22E0C8FD81BB}" type="presOf" srcId="{227C1884-27D2-4AA9-AA3E-D3D3FFF03AF0}" destId="{6D6638DE-1B2E-4F5E-B7BC-E854352BD6DD}" srcOrd="0" destOrd="0" presId="urn:microsoft.com/office/officeart/2011/layout/HexagonRadial"/>
    <dgm:cxn modelId="{16FFBC27-775C-47AB-B4DB-7E9BDC8D75CE}" srcId="{C9347C3E-7333-4024-973A-09790C33F389}" destId="{665A42B6-BCA8-478A-93EF-351ADDF7577B}" srcOrd="0" destOrd="0" parTransId="{DE97C243-034D-4ABF-A91B-25725FD6C785}" sibTransId="{A0B05024-DEF4-4D0B-B893-4A43AE5B33EC}"/>
    <dgm:cxn modelId="{04837DD3-AE1B-4800-A926-38A172B2FD71}" type="presOf" srcId="{C9347C3E-7333-4024-973A-09790C33F389}" destId="{9A0C3FEE-A203-49A6-9DE7-E2DFC2FDA4B7}" srcOrd="0" destOrd="0" presId="urn:microsoft.com/office/officeart/2011/layout/HexagonRadial"/>
    <dgm:cxn modelId="{871D7A42-8891-43BC-AC7E-A984D47095B7}" type="presOf" srcId="{E89D352A-4782-4D84-B847-D92A285243DD}" destId="{203EE355-A29B-4832-BC4D-0D68BC8E245A}" srcOrd="0" destOrd="0" presId="urn:microsoft.com/office/officeart/2011/layout/HexagonRadial"/>
    <dgm:cxn modelId="{AE1C59BC-14E2-4918-8D8D-33A4F6C20FE3}" type="presParOf" srcId="{9A0C3FEE-A203-49A6-9DE7-E2DFC2FDA4B7}" destId="{B4BD222E-C2B8-46C4-9371-4DDAE3869C4A}" srcOrd="0" destOrd="0" presId="urn:microsoft.com/office/officeart/2011/layout/HexagonRadial"/>
    <dgm:cxn modelId="{62C74599-D829-4BBD-A2D6-ACA18DA8AA36}" type="presParOf" srcId="{9A0C3FEE-A203-49A6-9DE7-E2DFC2FDA4B7}" destId="{14B018A2-6908-4AF1-8CD0-F2B3B3174048}" srcOrd="1" destOrd="0" presId="urn:microsoft.com/office/officeart/2011/layout/HexagonRadial"/>
    <dgm:cxn modelId="{71A8CB7C-4B4D-4A3F-90AB-FDCDF35C586B}" type="presParOf" srcId="{14B018A2-6908-4AF1-8CD0-F2B3B3174048}" destId="{1CC8F048-C17A-420C-B7A8-F35D4F835347}" srcOrd="0" destOrd="0" presId="urn:microsoft.com/office/officeart/2011/layout/HexagonRadial"/>
    <dgm:cxn modelId="{F269185A-4B5C-4F9A-BD16-F1B15B265ABB}" type="presParOf" srcId="{9A0C3FEE-A203-49A6-9DE7-E2DFC2FDA4B7}" destId="{30EEB874-0339-4FD5-9DD3-DB4058DFC9FA}" srcOrd="2" destOrd="0" presId="urn:microsoft.com/office/officeart/2011/layout/HexagonRadial"/>
    <dgm:cxn modelId="{478F7C1F-E056-4765-B8EB-5136CC78B947}" type="presParOf" srcId="{9A0C3FEE-A203-49A6-9DE7-E2DFC2FDA4B7}" destId="{56D2C325-1012-4B1B-AA93-E22B128E4147}" srcOrd="3" destOrd="0" presId="urn:microsoft.com/office/officeart/2011/layout/HexagonRadial"/>
    <dgm:cxn modelId="{F1F564EC-AE35-4492-A6EF-2FB786A19A9B}" type="presParOf" srcId="{56D2C325-1012-4B1B-AA93-E22B128E4147}" destId="{6F297D51-6BE8-45D8-AD26-416EA447CE7D}" srcOrd="0" destOrd="0" presId="urn:microsoft.com/office/officeart/2011/layout/HexagonRadial"/>
    <dgm:cxn modelId="{1A68F327-CFCB-408A-AA20-9DF6EB64AEBC}" type="presParOf" srcId="{9A0C3FEE-A203-49A6-9DE7-E2DFC2FDA4B7}" destId="{6D6638DE-1B2E-4F5E-B7BC-E854352BD6DD}" srcOrd="4" destOrd="0" presId="urn:microsoft.com/office/officeart/2011/layout/HexagonRadial"/>
    <dgm:cxn modelId="{45EBB5FE-59AE-452D-A6F4-6F6B130D21CB}" type="presParOf" srcId="{9A0C3FEE-A203-49A6-9DE7-E2DFC2FDA4B7}" destId="{1ED559B8-922C-4C70-B945-4A184C1EBC33}" srcOrd="5" destOrd="0" presId="urn:microsoft.com/office/officeart/2011/layout/HexagonRadial"/>
    <dgm:cxn modelId="{CC1E5178-0530-442E-BE48-21074C98E818}" type="presParOf" srcId="{1ED559B8-922C-4C70-B945-4A184C1EBC33}" destId="{62E825E6-136B-47CA-A5CB-6F4183335583}" srcOrd="0" destOrd="0" presId="urn:microsoft.com/office/officeart/2011/layout/HexagonRadial"/>
    <dgm:cxn modelId="{B76D60B9-1ACE-42C1-B178-686BDC956A53}" type="presParOf" srcId="{9A0C3FEE-A203-49A6-9DE7-E2DFC2FDA4B7}" destId="{D6774197-14DA-4C07-A6F3-9950376E3936}" srcOrd="6" destOrd="0" presId="urn:microsoft.com/office/officeart/2011/layout/HexagonRadial"/>
    <dgm:cxn modelId="{A0CBB6B0-5CBA-470C-A365-9CA7592FD43E}" type="presParOf" srcId="{9A0C3FEE-A203-49A6-9DE7-E2DFC2FDA4B7}" destId="{D642C87F-9886-42D9-A998-0372CD0AFB56}" srcOrd="7" destOrd="0" presId="urn:microsoft.com/office/officeart/2011/layout/HexagonRadial"/>
    <dgm:cxn modelId="{B96F8F5B-72C4-460F-8925-4CB75C871068}" type="presParOf" srcId="{D642C87F-9886-42D9-A998-0372CD0AFB56}" destId="{67320133-CDE0-4594-A96E-B9DDCB5B9A44}" srcOrd="0" destOrd="0" presId="urn:microsoft.com/office/officeart/2011/layout/HexagonRadial"/>
    <dgm:cxn modelId="{FC909BD6-AEC7-4834-8875-EA46CC35ACBC}" type="presParOf" srcId="{9A0C3FEE-A203-49A6-9DE7-E2DFC2FDA4B7}" destId="{F5670119-CD33-49D3-9E80-E19DED74FD32}" srcOrd="8" destOrd="0" presId="urn:microsoft.com/office/officeart/2011/layout/HexagonRadial"/>
    <dgm:cxn modelId="{93F7DD63-36DD-40D1-AC91-F23ED1E4CDED}" type="presParOf" srcId="{9A0C3FEE-A203-49A6-9DE7-E2DFC2FDA4B7}" destId="{DE39AD98-9D2F-4D32-9967-475CAD8F95A4}" srcOrd="9" destOrd="0" presId="urn:microsoft.com/office/officeart/2011/layout/HexagonRadial"/>
    <dgm:cxn modelId="{4F8C7082-722D-4AC9-8322-B16AC58AB9FC}" type="presParOf" srcId="{DE39AD98-9D2F-4D32-9967-475CAD8F95A4}" destId="{CED97CB7-1FD7-4CC8-ABA5-42A872878A34}" srcOrd="0" destOrd="0" presId="urn:microsoft.com/office/officeart/2011/layout/HexagonRadial"/>
    <dgm:cxn modelId="{34AB4835-0B65-466F-B0D7-D351D1426F54}" type="presParOf" srcId="{9A0C3FEE-A203-49A6-9DE7-E2DFC2FDA4B7}" destId="{E6CAC059-1FC3-4199-B914-DD388BB86513}" srcOrd="10" destOrd="0" presId="urn:microsoft.com/office/officeart/2011/layout/HexagonRadial"/>
    <dgm:cxn modelId="{FB675CA9-0981-41E5-B53B-93BDF5375143}" type="presParOf" srcId="{9A0C3FEE-A203-49A6-9DE7-E2DFC2FDA4B7}" destId="{8CA7CBFA-801A-4854-A4DA-B4322AA58AAB}" srcOrd="11" destOrd="0" presId="urn:microsoft.com/office/officeart/2011/layout/HexagonRadial"/>
    <dgm:cxn modelId="{D0155BA7-D6B6-41C7-9D0B-0A7F16466330}" type="presParOf" srcId="{8CA7CBFA-801A-4854-A4DA-B4322AA58AAB}" destId="{C4D73518-ADBB-4448-A956-56222355DC13}" srcOrd="0" destOrd="0" presId="urn:microsoft.com/office/officeart/2011/layout/HexagonRadial"/>
    <dgm:cxn modelId="{DC59FEAB-4509-404D-AC48-EFBFE5B67A3E}" type="presParOf" srcId="{9A0C3FEE-A203-49A6-9DE7-E2DFC2FDA4B7}" destId="{203EE355-A29B-4832-BC4D-0D68BC8E245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9B5E0D-53AD-434B-BBCB-3D36A602CDC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70A7A65D-3384-4A5C-AAD8-E617773BEDF3}">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creating a simple interface</a:t>
          </a:r>
        </a:p>
      </dgm:t>
    </dgm:pt>
    <dgm:pt modelId="{5DA86426-FA59-4558-B5F0-878BEC844BE0}" type="parTrans" cxnId="{6B26EC84-5E5D-4B1E-ABA9-816A6450AA99}">
      <dgm:prSet/>
      <dgm:spPr/>
      <dgm:t>
        <a:bodyPr/>
        <a:lstStyle/>
        <a:p>
          <a:endParaRPr lang="en-US"/>
        </a:p>
      </dgm:t>
    </dgm:pt>
    <dgm:pt modelId="{BBC39826-96AC-4D51-83BF-C70C393C07FF}" type="sibTrans" cxnId="{6B26EC84-5E5D-4B1E-ABA9-816A6450AA99}">
      <dgm:prSet/>
      <dgm:spPr>
        <a:ln>
          <a:solidFill>
            <a:schemeClr val="accent1">
              <a:lumMod val="75000"/>
            </a:schemeClr>
          </a:solidFill>
        </a:ln>
      </dgm:spPr>
      <dgm:t>
        <a:bodyPr/>
        <a:lstStyle/>
        <a:p>
          <a:endParaRPr lang="en-US"/>
        </a:p>
      </dgm:t>
    </dgm:pt>
    <dgm:pt modelId="{BAA3C803-DA54-4D45-BC17-B8B2D201CACB}">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asking user to perform an action</a:t>
          </a:r>
        </a:p>
      </dgm:t>
    </dgm:pt>
    <dgm:pt modelId="{485C5916-337E-422D-AD50-01F52537C0C2}" type="parTrans" cxnId="{3606D906-E076-4267-8D2B-C5CD54234763}">
      <dgm:prSet/>
      <dgm:spPr/>
      <dgm:t>
        <a:bodyPr/>
        <a:lstStyle/>
        <a:p>
          <a:endParaRPr lang="en-US"/>
        </a:p>
      </dgm:t>
    </dgm:pt>
    <dgm:pt modelId="{9D5AFAA1-7520-46B1-83B7-0702520B7FF5}" type="sibTrans" cxnId="{3606D906-E076-4267-8D2B-C5CD54234763}">
      <dgm:prSet/>
      <dgm:spPr>
        <a:ln>
          <a:solidFill>
            <a:schemeClr val="accent1">
              <a:lumMod val="75000"/>
            </a:schemeClr>
          </a:solidFill>
        </a:ln>
      </dgm:spPr>
      <dgm:t>
        <a:bodyPr/>
        <a:lstStyle/>
        <a:p>
          <a:endParaRPr lang="en-US"/>
        </a:p>
      </dgm:t>
    </dgm:pt>
    <dgm:pt modelId="{BE013BDB-9309-4322-B9A5-CE0445303263}">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MVT, MFT</a:t>
          </a:r>
        </a:p>
      </dgm:t>
    </dgm:pt>
    <dgm:pt modelId="{EC65F6F4-EE25-4779-B856-F513982176FA}" type="parTrans" cxnId="{5E6E4A19-6F69-4924-A1F6-AD4BD2AF4ED3}">
      <dgm:prSet/>
      <dgm:spPr/>
      <dgm:t>
        <a:bodyPr/>
        <a:lstStyle/>
        <a:p>
          <a:endParaRPr lang="en-US"/>
        </a:p>
      </dgm:t>
    </dgm:pt>
    <dgm:pt modelId="{A8F731E1-A52D-425F-BFEA-23D1E8141DF5}" type="sibTrans" cxnId="{5E6E4A19-6F69-4924-A1F6-AD4BD2AF4ED3}">
      <dgm:prSet/>
      <dgm:spPr>
        <a:ln>
          <a:solidFill>
            <a:schemeClr val="accent1">
              <a:lumMod val="75000"/>
            </a:schemeClr>
          </a:solidFill>
        </a:ln>
      </dgm:spPr>
      <dgm:t>
        <a:bodyPr/>
        <a:lstStyle/>
        <a:p>
          <a:endParaRPr lang="en-US"/>
        </a:p>
      </dgm:t>
    </dgm:pt>
    <dgm:pt modelId="{06BFCFE1-4EDC-4BFF-B9E5-614CCB046AA5}">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FCFS, SJF, Priority &amp; Round Robin sheduling</a:t>
          </a:r>
        </a:p>
      </dgm:t>
    </dgm:pt>
    <dgm:pt modelId="{B687971C-570B-4650-B716-042BEDC43833}" type="parTrans" cxnId="{4F040AE7-88C0-468D-9749-C323EA61CDBD}">
      <dgm:prSet/>
      <dgm:spPr/>
      <dgm:t>
        <a:bodyPr/>
        <a:lstStyle/>
        <a:p>
          <a:endParaRPr lang="en-US"/>
        </a:p>
      </dgm:t>
    </dgm:pt>
    <dgm:pt modelId="{0ECE1B71-E95C-4A29-B32B-879E175EACAC}" type="sibTrans" cxnId="{4F040AE7-88C0-468D-9749-C323EA61CDBD}">
      <dgm:prSet/>
      <dgm:spPr>
        <a:ln>
          <a:solidFill>
            <a:schemeClr val="accent1">
              <a:lumMod val="75000"/>
            </a:schemeClr>
          </a:solidFill>
        </a:ln>
      </dgm:spPr>
      <dgm:t>
        <a:bodyPr/>
        <a:lstStyle/>
        <a:p>
          <a:endParaRPr lang="en-US"/>
        </a:p>
      </dgm:t>
    </dgm:pt>
    <dgm:pt modelId="{E03151F1-DBD5-4CA8-9093-6BC2DC72A25C}">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5</a:t>
          </a:r>
          <a:r>
            <a:rPr lang="en-US" sz="1200" baseline="0"/>
            <a:t> for deadlock Avoidance</a:t>
          </a:r>
          <a:endParaRPr lang="en-US" sz="1200"/>
        </a:p>
      </dgm:t>
    </dgm:pt>
    <dgm:pt modelId="{D8C859D6-2380-4E24-8F9F-D0B4EC656748}" type="parTrans" cxnId="{4D6B0863-F7FC-4440-BCD8-D9BAF6900F82}">
      <dgm:prSet/>
      <dgm:spPr/>
      <dgm:t>
        <a:bodyPr/>
        <a:lstStyle/>
        <a:p>
          <a:endParaRPr lang="en-US"/>
        </a:p>
      </dgm:t>
    </dgm:pt>
    <dgm:pt modelId="{5CA4356C-F63C-4385-8664-53FBF5DF21A9}" type="sibTrans" cxnId="{4D6B0863-F7FC-4440-BCD8-D9BAF6900F82}">
      <dgm:prSet/>
      <dgm:spPr>
        <a:ln>
          <a:solidFill>
            <a:schemeClr val="accent1">
              <a:lumMod val="75000"/>
            </a:schemeClr>
          </a:solidFill>
        </a:ln>
      </dgm:spPr>
      <dgm:t>
        <a:bodyPr/>
        <a:lstStyle/>
        <a:p>
          <a:endParaRPr lang="en-US"/>
        </a:p>
      </dgm:t>
    </dgm:pt>
    <dgm:pt modelId="{38151CBB-D14B-4A0C-AEF2-3AB9F20119EF}">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Bnaker's Algorithms</a:t>
          </a:r>
        </a:p>
      </dgm:t>
    </dgm:pt>
    <dgm:pt modelId="{FAF9680B-A0F0-4CF8-BF74-FB2BABA0D83D}" type="parTrans" cxnId="{05FE08D0-DB3B-478B-BFCF-E4A4DCB84767}">
      <dgm:prSet/>
      <dgm:spPr/>
      <dgm:t>
        <a:bodyPr/>
        <a:lstStyle/>
        <a:p>
          <a:endParaRPr lang="en-US"/>
        </a:p>
      </dgm:t>
    </dgm:pt>
    <dgm:pt modelId="{76085E6F-5CA3-4F28-B125-EC6B0B75503D}" type="sibTrans" cxnId="{05FE08D0-DB3B-478B-BFCF-E4A4DCB84767}">
      <dgm:prSet/>
      <dgm:spPr>
        <a:ln>
          <a:solidFill>
            <a:schemeClr val="accent1">
              <a:lumMod val="75000"/>
            </a:schemeClr>
          </a:solidFill>
        </a:ln>
      </dgm:spPr>
      <dgm:t>
        <a:bodyPr/>
        <a:lstStyle/>
        <a:p>
          <a:endParaRPr lang="en-US"/>
        </a:p>
      </dgm:t>
    </dgm:pt>
    <dgm:pt modelId="{553A1B62-1AB4-45E8-AB46-2ED0C8E46F57}">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dirty="0"/>
            <a:t>END</a:t>
          </a:r>
        </a:p>
      </dgm:t>
    </dgm:pt>
    <dgm:pt modelId="{5695BCA3-6C58-416E-9ECD-17E6FA6DCAA0}" type="parTrans" cxnId="{133AC7C9-C099-40DC-81D2-98F1340F9F9C}">
      <dgm:prSet/>
      <dgm:spPr/>
      <dgm:t>
        <a:bodyPr/>
        <a:lstStyle/>
        <a:p>
          <a:endParaRPr lang="en-US"/>
        </a:p>
      </dgm:t>
    </dgm:pt>
    <dgm:pt modelId="{235DE8C6-BFB7-4D56-9C06-94925BD6DE93}" type="sibTrans" cxnId="{133AC7C9-C099-40DC-81D2-98F1340F9F9C}">
      <dgm:prSet/>
      <dgm:spPr/>
      <dgm:t>
        <a:bodyPr/>
        <a:lstStyle/>
        <a:p>
          <a:endParaRPr lang="en-US"/>
        </a:p>
      </dgm:t>
    </dgm:pt>
    <dgm:pt modelId="{827824FD-75DB-460E-B3FF-5AAA9EB6EB7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1 for Memory Management System</a:t>
          </a:r>
        </a:p>
      </dgm:t>
    </dgm:pt>
    <dgm:pt modelId="{CB2B26B2-C7A5-485F-BF56-8417D4B57616}" type="parTrans" cxnId="{1125712E-B208-4160-BD1D-D3FF7F038208}">
      <dgm:prSet/>
      <dgm:spPr/>
      <dgm:t>
        <a:bodyPr/>
        <a:lstStyle/>
        <a:p>
          <a:endParaRPr lang="en-US"/>
        </a:p>
      </dgm:t>
    </dgm:pt>
    <dgm:pt modelId="{EACFC4AE-7AE8-414C-BEE7-EE86129E3583}" type="sibTrans" cxnId="{1125712E-B208-4160-BD1D-D3FF7F038208}">
      <dgm:prSet/>
      <dgm:spPr>
        <a:ln>
          <a:solidFill>
            <a:schemeClr val="accent1">
              <a:lumMod val="75000"/>
            </a:schemeClr>
          </a:solidFill>
        </a:ln>
      </dgm:spPr>
      <dgm:t>
        <a:bodyPr/>
        <a:lstStyle/>
        <a:p>
          <a:endParaRPr lang="en-US"/>
        </a:p>
      </dgm:t>
    </dgm:pt>
    <dgm:pt modelId="{A929B9CB-159D-423D-97C9-5E0C3740E41B}">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b="0"/>
            <a:t>2</a:t>
          </a:r>
          <a:r>
            <a:rPr lang="en-US" sz="1200" b="0" baseline="0"/>
            <a:t> for CPU Scheduling Algorithm</a:t>
          </a:r>
          <a:endParaRPr lang="en-US" sz="1200" b="0"/>
        </a:p>
      </dgm:t>
    </dgm:pt>
    <dgm:pt modelId="{59E571BE-5A0B-4184-AA70-7B8F1DE94528}" type="parTrans" cxnId="{C07FBCAF-421A-4DDE-96CE-D7124843CDE4}">
      <dgm:prSet/>
      <dgm:spPr/>
      <dgm:t>
        <a:bodyPr/>
        <a:lstStyle/>
        <a:p>
          <a:endParaRPr lang="en-US"/>
        </a:p>
      </dgm:t>
    </dgm:pt>
    <dgm:pt modelId="{0B2CEB64-ABE4-4ED9-A34C-E2BF9D3FAA29}" type="sibTrans" cxnId="{C07FBCAF-421A-4DDE-96CE-D7124843CDE4}">
      <dgm:prSet/>
      <dgm:spPr>
        <a:ln>
          <a:solidFill>
            <a:schemeClr val="accent1">
              <a:lumMod val="75000"/>
            </a:schemeClr>
          </a:solidFill>
        </a:ln>
      </dgm:spPr>
      <dgm:t>
        <a:bodyPr/>
        <a:lstStyle/>
        <a:p>
          <a:endParaRPr lang="en-US"/>
        </a:p>
      </dgm:t>
    </dgm:pt>
    <dgm:pt modelId="{AC5E7A6A-323D-4F5D-B762-E42AB58FD5C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3</a:t>
          </a:r>
          <a:r>
            <a:rPr lang="en-US" sz="1200" baseline="0"/>
            <a:t> for Contiguious memory allocations technique</a:t>
          </a:r>
          <a:endParaRPr lang="en-US" sz="1200"/>
        </a:p>
      </dgm:t>
    </dgm:pt>
    <dgm:pt modelId="{188961EC-3665-43BA-AC6C-F95B4913562D}" type="parTrans" cxnId="{7D61EEDE-CA3A-4304-AEEA-42F836C79AF2}">
      <dgm:prSet/>
      <dgm:spPr/>
      <dgm:t>
        <a:bodyPr/>
        <a:lstStyle/>
        <a:p>
          <a:endParaRPr lang="en-US"/>
        </a:p>
      </dgm:t>
    </dgm:pt>
    <dgm:pt modelId="{884FCD1F-EB96-4F9D-9D24-2E2535ADD952}" type="sibTrans" cxnId="{7D61EEDE-CA3A-4304-AEEA-42F836C79AF2}">
      <dgm:prSet/>
      <dgm:spPr>
        <a:ln>
          <a:solidFill>
            <a:schemeClr val="accent1">
              <a:lumMod val="75000"/>
            </a:schemeClr>
          </a:solidFill>
        </a:ln>
      </dgm:spPr>
      <dgm:t>
        <a:bodyPr/>
        <a:lstStyle/>
        <a:p>
          <a:endParaRPr lang="en-US"/>
        </a:p>
      </dgm:t>
    </dgm:pt>
    <dgm:pt modelId="{90AF1B61-0CB5-4605-8E7D-F554010BD7C1}">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a:t>
          </a:r>
        </a:p>
        <a:p>
          <a:r>
            <a:rPr lang="en-US" sz="1200"/>
            <a:t>Sequential,Linked. Indexed  strategies</a:t>
          </a:r>
        </a:p>
      </dgm:t>
    </dgm:pt>
    <dgm:pt modelId="{3BDDDBAA-DF14-446D-80A8-571080EDADAE}" type="parTrans" cxnId="{F941B11E-E41D-4918-9028-86A43FB17220}">
      <dgm:prSet/>
      <dgm:spPr/>
      <dgm:t>
        <a:bodyPr/>
        <a:lstStyle/>
        <a:p>
          <a:endParaRPr lang="en-US"/>
        </a:p>
      </dgm:t>
    </dgm:pt>
    <dgm:pt modelId="{B2D9E9AC-F7D1-45A0-9AB9-0C7A7B4B911D}" type="sibTrans" cxnId="{F941B11E-E41D-4918-9028-86A43FB17220}">
      <dgm:prSet/>
      <dgm:spPr>
        <a:ln>
          <a:solidFill>
            <a:schemeClr val="accent1">
              <a:lumMod val="75000"/>
            </a:schemeClr>
          </a:solidFill>
        </a:ln>
      </dgm:spPr>
      <dgm:t>
        <a:bodyPr/>
        <a:lstStyle/>
        <a:p>
          <a:endParaRPr lang="en-US"/>
        </a:p>
      </dgm:t>
    </dgm:pt>
    <dgm:pt modelId="{A6612728-0337-46D1-9821-FA7214584E7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4 for </a:t>
          </a:r>
          <a:r>
            <a:rPr lang="en-US" sz="1200" b="0"/>
            <a:t>File Allocation Strategies</a:t>
          </a:r>
        </a:p>
      </dgm:t>
    </dgm:pt>
    <dgm:pt modelId="{677425DC-5DD7-4AA5-92AA-28F47333F199}" type="parTrans" cxnId="{41F17EC3-F79B-421A-A5BB-6E655668E322}">
      <dgm:prSet/>
      <dgm:spPr/>
      <dgm:t>
        <a:bodyPr/>
        <a:lstStyle/>
        <a:p>
          <a:endParaRPr lang="en-US"/>
        </a:p>
      </dgm:t>
    </dgm:pt>
    <dgm:pt modelId="{027AAC31-6542-4ACB-8D08-70950FB6BDEB}" type="sibTrans" cxnId="{41F17EC3-F79B-421A-A5BB-6E655668E322}">
      <dgm:prSet/>
      <dgm:spPr>
        <a:ln>
          <a:solidFill>
            <a:schemeClr val="accent1">
              <a:lumMod val="75000"/>
            </a:schemeClr>
          </a:solidFill>
        </a:ln>
      </dgm:spPr>
      <dgm:t>
        <a:bodyPr/>
        <a:lstStyle/>
        <a:p>
          <a:endParaRPr lang="en-US"/>
        </a:p>
      </dgm:t>
    </dgm:pt>
    <dgm:pt modelId="{175D7DB7-3927-4D9D-A298-BDFC41A1C9F4}">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worst fir, best fir, first fit algorithms </a:t>
          </a:r>
        </a:p>
      </dgm:t>
    </dgm:pt>
    <dgm:pt modelId="{F70EA3CB-8550-4482-B87F-BD469A6203B1}" type="parTrans" cxnId="{E5FB003F-57D8-4BD6-B635-B3B082B63998}">
      <dgm:prSet/>
      <dgm:spPr/>
      <dgm:t>
        <a:bodyPr/>
        <a:lstStyle/>
        <a:p>
          <a:endParaRPr lang="en-US"/>
        </a:p>
      </dgm:t>
    </dgm:pt>
    <dgm:pt modelId="{763DAFDF-8B4A-456B-A1B4-AF1E60900548}" type="sibTrans" cxnId="{E5FB003F-57D8-4BD6-B635-B3B082B63998}">
      <dgm:prSet/>
      <dgm:spPr>
        <a:ln>
          <a:solidFill>
            <a:schemeClr val="accent1">
              <a:lumMod val="75000"/>
            </a:schemeClr>
          </a:solidFill>
        </a:ln>
      </dgm:spPr>
      <dgm:t>
        <a:bodyPr/>
        <a:lstStyle/>
        <a:p>
          <a:endParaRPr lang="en-US"/>
        </a:p>
      </dgm:t>
    </dgm:pt>
    <dgm:pt modelId="{39A89FFB-33A9-427F-A9EF-0B8BA01165B9}" type="pres">
      <dgm:prSet presAssocID="{769B5E0D-53AD-434B-BBCB-3D36A602CDCC}" presName="Name0" presStyleCnt="0">
        <dgm:presLayoutVars>
          <dgm:dir/>
          <dgm:resizeHandles/>
        </dgm:presLayoutVars>
      </dgm:prSet>
      <dgm:spPr/>
      <dgm:t>
        <a:bodyPr/>
        <a:lstStyle/>
        <a:p>
          <a:endParaRPr lang="en-US"/>
        </a:p>
      </dgm:t>
    </dgm:pt>
    <dgm:pt modelId="{573D20FC-E2C6-48A1-8B98-556ADCB10C06}" type="pres">
      <dgm:prSet presAssocID="{70A7A65D-3384-4A5C-AAD8-E617773BEDF3}" presName="compNode" presStyleCnt="0"/>
      <dgm:spPr/>
    </dgm:pt>
    <dgm:pt modelId="{0F8B9DA2-703B-4B9B-9D1F-9170E86BDEF4}" type="pres">
      <dgm:prSet presAssocID="{70A7A65D-3384-4A5C-AAD8-E617773BEDF3}" presName="dummyConnPt" presStyleCnt="0"/>
      <dgm:spPr/>
    </dgm:pt>
    <dgm:pt modelId="{35C95AAB-49FD-4DEE-9DD5-241945F34C18}" type="pres">
      <dgm:prSet presAssocID="{70A7A65D-3384-4A5C-AAD8-E617773BEDF3}" presName="node" presStyleLbl="node1" presStyleIdx="0" presStyleCnt="13" custScaleY="151107">
        <dgm:presLayoutVars>
          <dgm:bulletEnabled val="1"/>
        </dgm:presLayoutVars>
      </dgm:prSet>
      <dgm:spPr/>
      <dgm:t>
        <a:bodyPr/>
        <a:lstStyle/>
        <a:p>
          <a:endParaRPr lang="en-US"/>
        </a:p>
      </dgm:t>
    </dgm:pt>
    <dgm:pt modelId="{DC5BDB6A-1DEF-423C-9434-FFBB1079B7DF}" type="pres">
      <dgm:prSet presAssocID="{BBC39826-96AC-4D51-83BF-C70C393C07FF}" presName="sibTrans" presStyleLbl="bgSibTrans2D1" presStyleIdx="0" presStyleCnt="12"/>
      <dgm:spPr/>
      <dgm:t>
        <a:bodyPr/>
        <a:lstStyle/>
        <a:p>
          <a:endParaRPr lang="en-US"/>
        </a:p>
      </dgm:t>
    </dgm:pt>
    <dgm:pt modelId="{6A1EA393-CC78-4244-B5CD-37538D66254C}" type="pres">
      <dgm:prSet presAssocID="{BAA3C803-DA54-4D45-BC17-B8B2D201CACB}" presName="compNode" presStyleCnt="0"/>
      <dgm:spPr/>
    </dgm:pt>
    <dgm:pt modelId="{883794D7-DD74-4E2F-8EB8-BF61181B3235}" type="pres">
      <dgm:prSet presAssocID="{BAA3C803-DA54-4D45-BC17-B8B2D201CACB}" presName="dummyConnPt" presStyleCnt="0"/>
      <dgm:spPr/>
    </dgm:pt>
    <dgm:pt modelId="{1B8B983A-E399-4F54-A03D-4ADDA9B2C24D}" type="pres">
      <dgm:prSet presAssocID="{BAA3C803-DA54-4D45-BC17-B8B2D201CACB}" presName="node" presStyleLbl="node1" presStyleIdx="1" presStyleCnt="13" custScaleY="136179">
        <dgm:presLayoutVars>
          <dgm:bulletEnabled val="1"/>
        </dgm:presLayoutVars>
      </dgm:prSet>
      <dgm:spPr/>
      <dgm:t>
        <a:bodyPr/>
        <a:lstStyle/>
        <a:p>
          <a:endParaRPr lang="en-US"/>
        </a:p>
      </dgm:t>
    </dgm:pt>
    <dgm:pt modelId="{F727AC75-6EBD-4BAB-9130-92C9E8E2F627}" type="pres">
      <dgm:prSet presAssocID="{9D5AFAA1-7520-46B1-83B7-0702520B7FF5}" presName="sibTrans" presStyleLbl="bgSibTrans2D1" presStyleIdx="1" presStyleCnt="12"/>
      <dgm:spPr/>
      <dgm:t>
        <a:bodyPr/>
        <a:lstStyle/>
        <a:p>
          <a:endParaRPr lang="en-US"/>
        </a:p>
      </dgm:t>
    </dgm:pt>
    <dgm:pt modelId="{8E86F451-A040-4BDE-846C-545FF7E62A5F}" type="pres">
      <dgm:prSet presAssocID="{827824FD-75DB-460E-B3FF-5AAA9EB6EB7E}" presName="compNode" presStyleCnt="0"/>
      <dgm:spPr/>
    </dgm:pt>
    <dgm:pt modelId="{38FF30B9-0C10-4F2C-85C7-1375B2766533}" type="pres">
      <dgm:prSet presAssocID="{827824FD-75DB-460E-B3FF-5AAA9EB6EB7E}" presName="dummyConnPt" presStyleCnt="0"/>
      <dgm:spPr/>
    </dgm:pt>
    <dgm:pt modelId="{1ECB7E48-7E9C-41E8-8C99-F9ECA1D0E467}" type="pres">
      <dgm:prSet presAssocID="{827824FD-75DB-460E-B3FF-5AAA9EB6EB7E}" presName="node" presStyleLbl="node1" presStyleIdx="2" presStyleCnt="13" custScaleY="144355">
        <dgm:presLayoutVars>
          <dgm:bulletEnabled val="1"/>
        </dgm:presLayoutVars>
      </dgm:prSet>
      <dgm:spPr/>
      <dgm:t>
        <a:bodyPr/>
        <a:lstStyle/>
        <a:p>
          <a:endParaRPr lang="en-US"/>
        </a:p>
      </dgm:t>
    </dgm:pt>
    <dgm:pt modelId="{BED72583-19BC-47D5-9FAE-2950BE110842}" type="pres">
      <dgm:prSet presAssocID="{EACFC4AE-7AE8-414C-BEE7-EE86129E3583}" presName="sibTrans" presStyleLbl="bgSibTrans2D1" presStyleIdx="2" presStyleCnt="12"/>
      <dgm:spPr/>
      <dgm:t>
        <a:bodyPr/>
        <a:lstStyle/>
        <a:p>
          <a:endParaRPr lang="en-US"/>
        </a:p>
      </dgm:t>
    </dgm:pt>
    <dgm:pt modelId="{562B897E-054C-4E0E-8327-C6109861C3DD}" type="pres">
      <dgm:prSet presAssocID="{BE013BDB-9309-4322-B9A5-CE0445303263}" presName="compNode" presStyleCnt="0"/>
      <dgm:spPr/>
    </dgm:pt>
    <dgm:pt modelId="{FA038DCF-DB94-462D-BDF0-0357303EC9EC}" type="pres">
      <dgm:prSet presAssocID="{BE013BDB-9309-4322-B9A5-CE0445303263}" presName="dummyConnPt" presStyleCnt="0"/>
      <dgm:spPr/>
    </dgm:pt>
    <dgm:pt modelId="{FA947A66-F540-47D3-A825-6DB4B89A630D}" type="pres">
      <dgm:prSet presAssocID="{BE013BDB-9309-4322-B9A5-CE0445303263}" presName="node" presStyleLbl="node1" presStyleIdx="3" presStyleCnt="13" custScaleY="140968">
        <dgm:presLayoutVars>
          <dgm:bulletEnabled val="1"/>
        </dgm:presLayoutVars>
      </dgm:prSet>
      <dgm:spPr/>
      <dgm:t>
        <a:bodyPr/>
        <a:lstStyle/>
        <a:p>
          <a:endParaRPr lang="en-US"/>
        </a:p>
      </dgm:t>
    </dgm:pt>
    <dgm:pt modelId="{FC3D618D-A496-4C56-A51B-35BFA99ED995}" type="pres">
      <dgm:prSet presAssocID="{A8F731E1-A52D-425F-BFEA-23D1E8141DF5}" presName="sibTrans" presStyleLbl="bgSibTrans2D1" presStyleIdx="3" presStyleCnt="12"/>
      <dgm:spPr/>
      <dgm:t>
        <a:bodyPr/>
        <a:lstStyle/>
        <a:p>
          <a:endParaRPr lang="en-US"/>
        </a:p>
      </dgm:t>
    </dgm:pt>
    <dgm:pt modelId="{4B053289-9A0C-4C4D-A87C-FFCF0A3D8AE8}" type="pres">
      <dgm:prSet presAssocID="{A929B9CB-159D-423D-97C9-5E0C3740E41B}" presName="compNode" presStyleCnt="0"/>
      <dgm:spPr/>
    </dgm:pt>
    <dgm:pt modelId="{4504B4C9-BE39-48FE-A063-EED3F5A9383D}" type="pres">
      <dgm:prSet presAssocID="{A929B9CB-159D-423D-97C9-5E0C3740E41B}" presName="dummyConnPt" presStyleCnt="0"/>
      <dgm:spPr/>
    </dgm:pt>
    <dgm:pt modelId="{5C0E63B5-F192-42D7-9944-15F24BF6BD6F}" type="pres">
      <dgm:prSet presAssocID="{A929B9CB-159D-423D-97C9-5E0C3740E41B}" presName="node" presStyleLbl="node1" presStyleIdx="4" presStyleCnt="13" custScaleY="144563" custLinFactNeighborX="-849" custLinFactNeighborY="103">
        <dgm:presLayoutVars>
          <dgm:bulletEnabled val="1"/>
        </dgm:presLayoutVars>
      </dgm:prSet>
      <dgm:spPr/>
      <dgm:t>
        <a:bodyPr/>
        <a:lstStyle/>
        <a:p>
          <a:endParaRPr lang="en-US"/>
        </a:p>
      </dgm:t>
    </dgm:pt>
    <dgm:pt modelId="{2B8CA4A5-071B-47B6-BE79-60B70FC6B5F5}" type="pres">
      <dgm:prSet presAssocID="{0B2CEB64-ABE4-4ED9-A34C-E2BF9D3FAA29}" presName="sibTrans" presStyleLbl="bgSibTrans2D1" presStyleIdx="4" presStyleCnt="12"/>
      <dgm:spPr/>
      <dgm:t>
        <a:bodyPr/>
        <a:lstStyle/>
        <a:p>
          <a:endParaRPr lang="en-US"/>
        </a:p>
      </dgm:t>
    </dgm:pt>
    <dgm:pt modelId="{16B776D0-2E40-4625-94F4-DCB25BD7638D}" type="pres">
      <dgm:prSet presAssocID="{06BFCFE1-4EDC-4BFF-B9E5-614CCB046AA5}" presName="compNode" presStyleCnt="0"/>
      <dgm:spPr/>
    </dgm:pt>
    <dgm:pt modelId="{3672EE7F-E96A-40BE-8102-91346DA2BD58}" type="pres">
      <dgm:prSet presAssocID="{06BFCFE1-4EDC-4BFF-B9E5-614CCB046AA5}" presName="dummyConnPt" presStyleCnt="0"/>
      <dgm:spPr/>
    </dgm:pt>
    <dgm:pt modelId="{A6FD58D9-EEB2-4A43-8430-77D2F57F3791}" type="pres">
      <dgm:prSet presAssocID="{06BFCFE1-4EDC-4BFF-B9E5-614CCB046AA5}" presName="node" presStyleLbl="node1" presStyleIdx="5" presStyleCnt="13" custScaleY="139882" custLinFactNeighborX="2546" custLinFactNeighborY="4244">
        <dgm:presLayoutVars>
          <dgm:bulletEnabled val="1"/>
        </dgm:presLayoutVars>
      </dgm:prSet>
      <dgm:spPr/>
      <dgm:t>
        <a:bodyPr/>
        <a:lstStyle/>
        <a:p>
          <a:endParaRPr lang="en-US"/>
        </a:p>
      </dgm:t>
    </dgm:pt>
    <dgm:pt modelId="{7A02970E-FF1C-4CF4-A314-4DCEF4EE17D7}" type="pres">
      <dgm:prSet presAssocID="{0ECE1B71-E95C-4A29-B32B-879E175EACAC}" presName="sibTrans" presStyleLbl="bgSibTrans2D1" presStyleIdx="5" presStyleCnt="12"/>
      <dgm:spPr/>
      <dgm:t>
        <a:bodyPr/>
        <a:lstStyle/>
        <a:p>
          <a:endParaRPr lang="en-US"/>
        </a:p>
      </dgm:t>
    </dgm:pt>
    <dgm:pt modelId="{3D346AF2-3F32-47C8-8C52-70E8BF6ED0DA}" type="pres">
      <dgm:prSet presAssocID="{AC5E7A6A-323D-4F5D-B762-E42AB58FD5CE}" presName="compNode" presStyleCnt="0"/>
      <dgm:spPr/>
    </dgm:pt>
    <dgm:pt modelId="{6495351E-4D55-4830-99C0-6BFF2C5FB99E}" type="pres">
      <dgm:prSet presAssocID="{AC5E7A6A-323D-4F5D-B762-E42AB58FD5CE}" presName="dummyConnPt" presStyleCnt="0"/>
      <dgm:spPr/>
    </dgm:pt>
    <dgm:pt modelId="{DF317681-1E8F-4172-9924-9CDD8E677A74}" type="pres">
      <dgm:prSet presAssocID="{AC5E7A6A-323D-4F5D-B762-E42AB58FD5CE}" presName="node" presStyleLbl="node1" presStyleIdx="6" presStyleCnt="13" custScaleY="144447">
        <dgm:presLayoutVars>
          <dgm:bulletEnabled val="1"/>
        </dgm:presLayoutVars>
      </dgm:prSet>
      <dgm:spPr/>
      <dgm:t>
        <a:bodyPr/>
        <a:lstStyle/>
        <a:p>
          <a:endParaRPr lang="en-US"/>
        </a:p>
      </dgm:t>
    </dgm:pt>
    <dgm:pt modelId="{C91B434B-034A-400C-B345-FC827D2982A5}" type="pres">
      <dgm:prSet presAssocID="{884FCD1F-EB96-4F9D-9D24-2E2535ADD952}" presName="sibTrans" presStyleLbl="bgSibTrans2D1" presStyleIdx="6" presStyleCnt="12"/>
      <dgm:spPr/>
      <dgm:t>
        <a:bodyPr/>
        <a:lstStyle/>
        <a:p>
          <a:endParaRPr lang="en-US"/>
        </a:p>
      </dgm:t>
    </dgm:pt>
    <dgm:pt modelId="{523C1685-A55D-45C5-A35A-EA9DEA3209DB}" type="pres">
      <dgm:prSet presAssocID="{175D7DB7-3927-4D9D-A298-BDFC41A1C9F4}" presName="compNode" presStyleCnt="0"/>
      <dgm:spPr/>
    </dgm:pt>
    <dgm:pt modelId="{F2CB2DFB-1C45-4D2A-9B33-75423B4CAE10}" type="pres">
      <dgm:prSet presAssocID="{175D7DB7-3927-4D9D-A298-BDFC41A1C9F4}" presName="dummyConnPt" presStyleCnt="0"/>
      <dgm:spPr/>
    </dgm:pt>
    <dgm:pt modelId="{C7FB5D17-268C-4C68-92F6-CF4E83AD8283}" type="pres">
      <dgm:prSet presAssocID="{175D7DB7-3927-4D9D-A298-BDFC41A1C9F4}" presName="node" presStyleLbl="node1" presStyleIdx="7" presStyleCnt="13" custScaleY="157500">
        <dgm:presLayoutVars>
          <dgm:bulletEnabled val="1"/>
        </dgm:presLayoutVars>
      </dgm:prSet>
      <dgm:spPr/>
      <dgm:t>
        <a:bodyPr/>
        <a:lstStyle/>
        <a:p>
          <a:endParaRPr lang="en-US"/>
        </a:p>
      </dgm:t>
    </dgm:pt>
    <dgm:pt modelId="{B82D31BA-E296-4A85-849E-FAF28E59F294}" type="pres">
      <dgm:prSet presAssocID="{763DAFDF-8B4A-456B-A1B4-AF1E60900548}" presName="sibTrans" presStyleLbl="bgSibTrans2D1" presStyleIdx="7" presStyleCnt="12"/>
      <dgm:spPr/>
      <dgm:t>
        <a:bodyPr/>
        <a:lstStyle/>
        <a:p>
          <a:endParaRPr lang="en-US"/>
        </a:p>
      </dgm:t>
    </dgm:pt>
    <dgm:pt modelId="{EBBED6CD-D861-46C6-918F-11E6E12A0D86}" type="pres">
      <dgm:prSet presAssocID="{A6612728-0337-46D1-9821-FA7214584E7E}" presName="compNode" presStyleCnt="0"/>
      <dgm:spPr/>
    </dgm:pt>
    <dgm:pt modelId="{712EE0C1-8B59-40B4-B07C-F0093F0C4E69}" type="pres">
      <dgm:prSet presAssocID="{A6612728-0337-46D1-9821-FA7214584E7E}" presName="dummyConnPt" presStyleCnt="0"/>
      <dgm:spPr/>
    </dgm:pt>
    <dgm:pt modelId="{6A32BB23-A317-4D8B-B592-8CA885EF131C}" type="pres">
      <dgm:prSet presAssocID="{A6612728-0337-46D1-9821-FA7214584E7E}" presName="node" presStyleLbl="node1" presStyleIdx="8" presStyleCnt="13" custScaleY="142492">
        <dgm:presLayoutVars>
          <dgm:bulletEnabled val="1"/>
        </dgm:presLayoutVars>
      </dgm:prSet>
      <dgm:spPr/>
      <dgm:t>
        <a:bodyPr/>
        <a:lstStyle/>
        <a:p>
          <a:endParaRPr lang="en-US"/>
        </a:p>
      </dgm:t>
    </dgm:pt>
    <dgm:pt modelId="{17AA2A27-70CD-49EF-B234-6DBB270517C9}" type="pres">
      <dgm:prSet presAssocID="{027AAC31-6542-4ACB-8D08-70950FB6BDEB}" presName="sibTrans" presStyleLbl="bgSibTrans2D1" presStyleIdx="8" presStyleCnt="12"/>
      <dgm:spPr/>
      <dgm:t>
        <a:bodyPr/>
        <a:lstStyle/>
        <a:p>
          <a:endParaRPr lang="en-US"/>
        </a:p>
      </dgm:t>
    </dgm:pt>
    <dgm:pt modelId="{26F3E6BE-4352-4A54-A56B-E96A11202FC6}" type="pres">
      <dgm:prSet presAssocID="{90AF1B61-0CB5-4605-8E7D-F554010BD7C1}" presName="compNode" presStyleCnt="0"/>
      <dgm:spPr/>
    </dgm:pt>
    <dgm:pt modelId="{5D111F2C-840B-49C7-975E-B512B7E27E44}" type="pres">
      <dgm:prSet presAssocID="{90AF1B61-0CB5-4605-8E7D-F554010BD7C1}" presName="dummyConnPt" presStyleCnt="0"/>
      <dgm:spPr/>
    </dgm:pt>
    <dgm:pt modelId="{FFF75211-74BC-4A1B-854E-86E85D1A01C9}" type="pres">
      <dgm:prSet presAssocID="{90AF1B61-0CB5-4605-8E7D-F554010BD7C1}" presName="node" presStyleLbl="node1" presStyleIdx="9" presStyleCnt="13" custScaleY="133484">
        <dgm:presLayoutVars>
          <dgm:bulletEnabled val="1"/>
        </dgm:presLayoutVars>
      </dgm:prSet>
      <dgm:spPr/>
      <dgm:t>
        <a:bodyPr/>
        <a:lstStyle/>
        <a:p>
          <a:endParaRPr lang="en-US"/>
        </a:p>
      </dgm:t>
    </dgm:pt>
    <dgm:pt modelId="{B8D3BAA5-FD9D-45C0-BCFE-01B84E80ED73}" type="pres">
      <dgm:prSet presAssocID="{B2D9E9AC-F7D1-45A0-9AB9-0C7A7B4B911D}" presName="sibTrans" presStyleLbl="bgSibTrans2D1" presStyleIdx="9" presStyleCnt="12"/>
      <dgm:spPr/>
      <dgm:t>
        <a:bodyPr/>
        <a:lstStyle/>
        <a:p>
          <a:endParaRPr lang="en-US"/>
        </a:p>
      </dgm:t>
    </dgm:pt>
    <dgm:pt modelId="{10BC8585-CB50-4660-87E5-2E831ABF3F93}" type="pres">
      <dgm:prSet presAssocID="{E03151F1-DBD5-4CA8-9093-6BC2DC72A25C}" presName="compNode" presStyleCnt="0"/>
      <dgm:spPr/>
    </dgm:pt>
    <dgm:pt modelId="{828D155D-A294-4DE4-8DD1-7005C8A922D2}" type="pres">
      <dgm:prSet presAssocID="{E03151F1-DBD5-4CA8-9093-6BC2DC72A25C}" presName="dummyConnPt" presStyleCnt="0"/>
      <dgm:spPr/>
    </dgm:pt>
    <dgm:pt modelId="{515BAF10-FD68-4783-9C11-56CCA474432E}" type="pres">
      <dgm:prSet presAssocID="{E03151F1-DBD5-4CA8-9093-6BC2DC72A25C}" presName="node" presStyleLbl="node1" presStyleIdx="10" presStyleCnt="13" custScaleY="141147">
        <dgm:presLayoutVars>
          <dgm:bulletEnabled val="1"/>
        </dgm:presLayoutVars>
      </dgm:prSet>
      <dgm:spPr/>
      <dgm:t>
        <a:bodyPr/>
        <a:lstStyle/>
        <a:p>
          <a:endParaRPr lang="en-US"/>
        </a:p>
      </dgm:t>
    </dgm:pt>
    <dgm:pt modelId="{544A35D3-6664-4583-81F9-E82760A9553A}" type="pres">
      <dgm:prSet presAssocID="{5CA4356C-F63C-4385-8664-53FBF5DF21A9}" presName="sibTrans" presStyleLbl="bgSibTrans2D1" presStyleIdx="10" presStyleCnt="12"/>
      <dgm:spPr/>
      <dgm:t>
        <a:bodyPr/>
        <a:lstStyle/>
        <a:p>
          <a:endParaRPr lang="en-US"/>
        </a:p>
      </dgm:t>
    </dgm:pt>
    <dgm:pt modelId="{E6F1FC27-E964-41CB-8289-E720A476FD87}" type="pres">
      <dgm:prSet presAssocID="{38151CBB-D14B-4A0C-AEF2-3AB9F20119EF}" presName="compNode" presStyleCnt="0"/>
      <dgm:spPr/>
    </dgm:pt>
    <dgm:pt modelId="{E5C84DF8-2F8B-47F8-88F7-FB04E42EA17C}" type="pres">
      <dgm:prSet presAssocID="{38151CBB-D14B-4A0C-AEF2-3AB9F20119EF}" presName="dummyConnPt" presStyleCnt="0"/>
      <dgm:spPr/>
    </dgm:pt>
    <dgm:pt modelId="{0AAC1F5A-10A1-4D48-9A8C-32F3D7643FFF}" type="pres">
      <dgm:prSet presAssocID="{38151CBB-D14B-4A0C-AEF2-3AB9F20119EF}" presName="node" presStyleLbl="node1" presStyleIdx="11" presStyleCnt="13" custScaleY="146793">
        <dgm:presLayoutVars>
          <dgm:bulletEnabled val="1"/>
        </dgm:presLayoutVars>
      </dgm:prSet>
      <dgm:spPr/>
      <dgm:t>
        <a:bodyPr/>
        <a:lstStyle/>
        <a:p>
          <a:endParaRPr lang="en-US"/>
        </a:p>
      </dgm:t>
    </dgm:pt>
    <dgm:pt modelId="{09D3A24A-4F2B-418F-BB5D-8360A72620A3}" type="pres">
      <dgm:prSet presAssocID="{76085E6F-5CA3-4F28-B125-EC6B0B75503D}" presName="sibTrans" presStyleLbl="bgSibTrans2D1" presStyleIdx="11" presStyleCnt="12"/>
      <dgm:spPr/>
      <dgm:t>
        <a:bodyPr/>
        <a:lstStyle/>
        <a:p>
          <a:endParaRPr lang="en-US"/>
        </a:p>
      </dgm:t>
    </dgm:pt>
    <dgm:pt modelId="{37FEE8CD-445F-49CF-86E0-0FF3D7DE4F9D}" type="pres">
      <dgm:prSet presAssocID="{553A1B62-1AB4-45E8-AB46-2ED0C8E46F57}" presName="compNode" presStyleCnt="0"/>
      <dgm:spPr/>
    </dgm:pt>
    <dgm:pt modelId="{390056D5-9EC2-47B8-83B7-1C2C1F6F2808}" type="pres">
      <dgm:prSet presAssocID="{553A1B62-1AB4-45E8-AB46-2ED0C8E46F57}" presName="dummyConnPt" presStyleCnt="0"/>
      <dgm:spPr/>
    </dgm:pt>
    <dgm:pt modelId="{C6829BA0-D16C-4EB7-A2C1-CF1EDBEE5B35}" type="pres">
      <dgm:prSet presAssocID="{553A1B62-1AB4-45E8-AB46-2ED0C8E46F57}" presName="node" presStyleLbl="node1" presStyleIdx="12" presStyleCnt="13" custScaleY="152033">
        <dgm:presLayoutVars>
          <dgm:bulletEnabled val="1"/>
        </dgm:presLayoutVars>
      </dgm:prSet>
      <dgm:spPr/>
      <dgm:t>
        <a:bodyPr/>
        <a:lstStyle/>
        <a:p>
          <a:endParaRPr lang="en-US"/>
        </a:p>
      </dgm:t>
    </dgm:pt>
  </dgm:ptLst>
  <dgm:cxnLst>
    <dgm:cxn modelId="{1125712E-B208-4160-BD1D-D3FF7F038208}" srcId="{769B5E0D-53AD-434B-BBCB-3D36A602CDCC}" destId="{827824FD-75DB-460E-B3FF-5AAA9EB6EB7E}" srcOrd="2" destOrd="0" parTransId="{CB2B26B2-C7A5-485F-BF56-8417D4B57616}" sibTransId="{EACFC4AE-7AE8-414C-BEE7-EE86129E3583}"/>
    <dgm:cxn modelId="{8A27426A-45EC-4B31-A666-9E0E719D87EF}" type="presOf" srcId="{175D7DB7-3927-4D9D-A298-BDFC41A1C9F4}" destId="{C7FB5D17-268C-4C68-92F6-CF4E83AD8283}" srcOrd="0" destOrd="0" presId="urn:microsoft.com/office/officeart/2005/8/layout/bProcess4"/>
    <dgm:cxn modelId="{7D61EEDE-CA3A-4304-AEEA-42F836C79AF2}" srcId="{769B5E0D-53AD-434B-BBCB-3D36A602CDCC}" destId="{AC5E7A6A-323D-4F5D-B762-E42AB58FD5CE}" srcOrd="6" destOrd="0" parTransId="{188961EC-3665-43BA-AC6C-F95B4913562D}" sibTransId="{884FCD1F-EB96-4F9D-9D24-2E2535ADD952}"/>
    <dgm:cxn modelId="{3606D906-E076-4267-8D2B-C5CD54234763}" srcId="{769B5E0D-53AD-434B-BBCB-3D36A602CDCC}" destId="{BAA3C803-DA54-4D45-BC17-B8B2D201CACB}" srcOrd="1" destOrd="0" parTransId="{485C5916-337E-422D-AD50-01F52537C0C2}" sibTransId="{9D5AFAA1-7520-46B1-83B7-0702520B7FF5}"/>
    <dgm:cxn modelId="{D6A11902-947D-4D26-8D43-6957FAADF3A3}" type="presOf" srcId="{90AF1B61-0CB5-4605-8E7D-F554010BD7C1}" destId="{FFF75211-74BC-4A1B-854E-86E85D1A01C9}" srcOrd="0" destOrd="0" presId="urn:microsoft.com/office/officeart/2005/8/layout/bProcess4"/>
    <dgm:cxn modelId="{E5FB003F-57D8-4BD6-B635-B3B082B63998}" srcId="{769B5E0D-53AD-434B-BBCB-3D36A602CDCC}" destId="{175D7DB7-3927-4D9D-A298-BDFC41A1C9F4}" srcOrd="7" destOrd="0" parTransId="{F70EA3CB-8550-4482-B87F-BD469A6203B1}" sibTransId="{763DAFDF-8B4A-456B-A1B4-AF1E60900548}"/>
    <dgm:cxn modelId="{D1384ACF-3775-483C-A1AE-40245E5A5317}" type="presOf" srcId="{38151CBB-D14B-4A0C-AEF2-3AB9F20119EF}" destId="{0AAC1F5A-10A1-4D48-9A8C-32F3D7643FFF}" srcOrd="0" destOrd="0" presId="urn:microsoft.com/office/officeart/2005/8/layout/bProcess4"/>
    <dgm:cxn modelId="{D6CAB63A-05FE-4C23-B4A1-3BF52EBF9845}" type="presOf" srcId="{76085E6F-5CA3-4F28-B125-EC6B0B75503D}" destId="{09D3A24A-4F2B-418F-BB5D-8360A72620A3}" srcOrd="0" destOrd="0" presId="urn:microsoft.com/office/officeart/2005/8/layout/bProcess4"/>
    <dgm:cxn modelId="{527F2C8B-A63C-46F1-A090-6938A625D927}" type="presOf" srcId="{5CA4356C-F63C-4385-8664-53FBF5DF21A9}" destId="{544A35D3-6664-4583-81F9-E82760A9553A}" srcOrd="0" destOrd="0" presId="urn:microsoft.com/office/officeart/2005/8/layout/bProcess4"/>
    <dgm:cxn modelId="{70BB140E-E3D5-408A-A347-CB60C086A695}" type="presOf" srcId="{E03151F1-DBD5-4CA8-9093-6BC2DC72A25C}" destId="{515BAF10-FD68-4783-9C11-56CCA474432E}" srcOrd="0" destOrd="0" presId="urn:microsoft.com/office/officeart/2005/8/layout/bProcess4"/>
    <dgm:cxn modelId="{878EE9F2-925C-425B-9FE2-3E5D5B333FA9}" type="presOf" srcId="{A6612728-0337-46D1-9821-FA7214584E7E}" destId="{6A32BB23-A317-4D8B-B592-8CA885EF131C}" srcOrd="0" destOrd="0" presId="urn:microsoft.com/office/officeart/2005/8/layout/bProcess4"/>
    <dgm:cxn modelId="{05FE08D0-DB3B-478B-BFCF-E4A4DCB84767}" srcId="{769B5E0D-53AD-434B-BBCB-3D36A602CDCC}" destId="{38151CBB-D14B-4A0C-AEF2-3AB9F20119EF}" srcOrd="11" destOrd="0" parTransId="{FAF9680B-A0F0-4CF8-BF74-FB2BABA0D83D}" sibTransId="{76085E6F-5CA3-4F28-B125-EC6B0B75503D}"/>
    <dgm:cxn modelId="{75B13959-9F02-449C-969B-C65A67654D04}" type="presOf" srcId="{0B2CEB64-ABE4-4ED9-A34C-E2BF9D3FAA29}" destId="{2B8CA4A5-071B-47B6-BE79-60B70FC6B5F5}" srcOrd="0" destOrd="0" presId="urn:microsoft.com/office/officeart/2005/8/layout/bProcess4"/>
    <dgm:cxn modelId="{EAB42DB3-7846-4F24-84F1-589D1C08E744}" type="presOf" srcId="{0ECE1B71-E95C-4A29-B32B-879E175EACAC}" destId="{7A02970E-FF1C-4CF4-A314-4DCEF4EE17D7}" srcOrd="0" destOrd="0" presId="urn:microsoft.com/office/officeart/2005/8/layout/bProcess4"/>
    <dgm:cxn modelId="{CFF2A4B0-020F-4B78-B9DC-409A79BCFC64}" type="presOf" srcId="{B2D9E9AC-F7D1-45A0-9AB9-0C7A7B4B911D}" destId="{B8D3BAA5-FD9D-45C0-BCFE-01B84E80ED73}" srcOrd="0" destOrd="0" presId="urn:microsoft.com/office/officeart/2005/8/layout/bProcess4"/>
    <dgm:cxn modelId="{6B26EC84-5E5D-4B1E-ABA9-816A6450AA99}" srcId="{769B5E0D-53AD-434B-BBCB-3D36A602CDCC}" destId="{70A7A65D-3384-4A5C-AAD8-E617773BEDF3}" srcOrd="0" destOrd="0" parTransId="{5DA86426-FA59-4558-B5F0-878BEC844BE0}" sibTransId="{BBC39826-96AC-4D51-83BF-C70C393C07FF}"/>
    <dgm:cxn modelId="{C0B651E9-F515-4791-9A0A-D49F5B04B61C}" type="presOf" srcId="{A8F731E1-A52D-425F-BFEA-23D1E8141DF5}" destId="{FC3D618D-A496-4C56-A51B-35BFA99ED995}" srcOrd="0" destOrd="0" presId="urn:microsoft.com/office/officeart/2005/8/layout/bProcess4"/>
    <dgm:cxn modelId="{D5A5E39E-A27C-45AF-94BD-794D9ED49339}" type="presOf" srcId="{763DAFDF-8B4A-456B-A1B4-AF1E60900548}" destId="{B82D31BA-E296-4A85-849E-FAF28E59F294}" srcOrd="0" destOrd="0" presId="urn:microsoft.com/office/officeart/2005/8/layout/bProcess4"/>
    <dgm:cxn modelId="{4F040AE7-88C0-468D-9749-C323EA61CDBD}" srcId="{769B5E0D-53AD-434B-BBCB-3D36A602CDCC}" destId="{06BFCFE1-4EDC-4BFF-B9E5-614CCB046AA5}" srcOrd="5" destOrd="0" parTransId="{B687971C-570B-4650-B716-042BEDC43833}" sibTransId="{0ECE1B71-E95C-4A29-B32B-879E175EACAC}"/>
    <dgm:cxn modelId="{88521D9A-3CC3-4D84-8B98-8F7204F66A92}" type="presOf" srcId="{827824FD-75DB-460E-B3FF-5AAA9EB6EB7E}" destId="{1ECB7E48-7E9C-41E8-8C99-F9ECA1D0E467}" srcOrd="0" destOrd="0" presId="urn:microsoft.com/office/officeart/2005/8/layout/bProcess4"/>
    <dgm:cxn modelId="{4BDAC947-4E13-4B43-B41D-7C064D76F159}" type="presOf" srcId="{06BFCFE1-4EDC-4BFF-B9E5-614CCB046AA5}" destId="{A6FD58D9-EEB2-4A43-8430-77D2F57F3791}" srcOrd="0" destOrd="0" presId="urn:microsoft.com/office/officeart/2005/8/layout/bProcess4"/>
    <dgm:cxn modelId="{F941B11E-E41D-4918-9028-86A43FB17220}" srcId="{769B5E0D-53AD-434B-BBCB-3D36A602CDCC}" destId="{90AF1B61-0CB5-4605-8E7D-F554010BD7C1}" srcOrd="9" destOrd="0" parTransId="{3BDDDBAA-DF14-446D-80A8-571080EDADAE}" sibTransId="{B2D9E9AC-F7D1-45A0-9AB9-0C7A7B4B911D}"/>
    <dgm:cxn modelId="{8F5F0EF3-2225-4C05-BBAD-B788349051F2}" type="presOf" srcId="{AC5E7A6A-323D-4F5D-B762-E42AB58FD5CE}" destId="{DF317681-1E8F-4172-9924-9CDD8E677A74}" srcOrd="0" destOrd="0" presId="urn:microsoft.com/office/officeart/2005/8/layout/bProcess4"/>
    <dgm:cxn modelId="{41F17EC3-F79B-421A-A5BB-6E655668E322}" srcId="{769B5E0D-53AD-434B-BBCB-3D36A602CDCC}" destId="{A6612728-0337-46D1-9821-FA7214584E7E}" srcOrd="8" destOrd="0" parTransId="{677425DC-5DD7-4AA5-92AA-28F47333F199}" sibTransId="{027AAC31-6542-4ACB-8D08-70950FB6BDEB}"/>
    <dgm:cxn modelId="{798E70E0-407A-4276-9617-E561C88F6CB8}" type="presOf" srcId="{A929B9CB-159D-423D-97C9-5E0C3740E41B}" destId="{5C0E63B5-F192-42D7-9944-15F24BF6BD6F}" srcOrd="0" destOrd="0" presId="urn:microsoft.com/office/officeart/2005/8/layout/bProcess4"/>
    <dgm:cxn modelId="{D141DD35-AF14-484B-A8D2-9DBC98B8B9C8}" type="presOf" srcId="{553A1B62-1AB4-45E8-AB46-2ED0C8E46F57}" destId="{C6829BA0-D16C-4EB7-A2C1-CF1EDBEE5B35}" srcOrd="0" destOrd="0" presId="urn:microsoft.com/office/officeart/2005/8/layout/bProcess4"/>
    <dgm:cxn modelId="{C07FBCAF-421A-4DDE-96CE-D7124843CDE4}" srcId="{769B5E0D-53AD-434B-BBCB-3D36A602CDCC}" destId="{A929B9CB-159D-423D-97C9-5E0C3740E41B}" srcOrd="4" destOrd="0" parTransId="{59E571BE-5A0B-4184-AA70-7B8F1DE94528}" sibTransId="{0B2CEB64-ABE4-4ED9-A34C-E2BF9D3FAA29}"/>
    <dgm:cxn modelId="{B97C8BA2-AB60-45C6-8EC5-F19AF7C00F65}" type="presOf" srcId="{027AAC31-6542-4ACB-8D08-70950FB6BDEB}" destId="{17AA2A27-70CD-49EF-B234-6DBB270517C9}" srcOrd="0" destOrd="0" presId="urn:microsoft.com/office/officeart/2005/8/layout/bProcess4"/>
    <dgm:cxn modelId="{4D6B0863-F7FC-4440-BCD8-D9BAF6900F82}" srcId="{769B5E0D-53AD-434B-BBCB-3D36A602CDCC}" destId="{E03151F1-DBD5-4CA8-9093-6BC2DC72A25C}" srcOrd="10" destOrd="0" parTransId="{D8C859D6-2380-4E24-8F9F-D0B4EC656748}" sibTransId="{5CA4356C-F63C-4385-8664-53FBF5DF21A9}"/>
    <dgm:cxn modelId="{1E6E26AB-2FB7-4B82-86CB-B30C9A607229}" type="presOf" srcId="{BBC39826-96AC-4D51-83BF-C70C393C07FF}" destId="{DC5BDB6A-1DEF-423C-9434-FFBB1079B7DF}" srcOrd="0" destOrd="0" presId="urn:microsoft.com/office/officeart/2005/8/layout/bProcess4"/>
    <dgm:cxn modelId="{5E6E4A19-6F69-4924-A1F6-AD4BD2AF4ED3}" srcId="{769B5E0D-53AD-434B-BBCB-3D36A602CDCC}" destId="{BE013BDB-9309-4322-B9A5-CE0445303263}" srcOrd="3" destOrd="0" parTransId="{EC65F6F4-EE25-4779-B856-F513982176FA}" sibTransId="{A8F731E1-A52D-425F-BFEA-23D1E8141DF5}"/>
    <dgm:cxn modelId="{275B9993-71D2-4331-BDE8-878C3DF57F99}" type="presOf" srcId="{70A7A65D-3384-4A5C-AAD8-E617773BEDF3}" destId="{35C95AAB-49FD-4DEE-9DD5-241945F34C18}" srcOrd="0" destOrd="0" presId="urn:microsoft.com/office/officeart/2005/8/layout/bProcess4"/>
    <dgm:cxn modelId="{275F73D3-021B-40A9-9D75-B40D72D6297D}" type="presOf" srcId="{769B5E0D-53AD-434B-BBCB-3D36A602CDCC}" destId="{39A89FFB-33A9-427F-A9EF-0B8BA01165B9}" srcOrd="0" destOrd="0" presId="urn:microsoft.com/office/officeart/2005/8/layout/bProcess4"/>
    <dgm:cxn modelId="{54775665-D1A2-4C55-81F6-2F32D66A9CCF}" type="presOf" srcId="{EACFC4AE-7AE8-414C-BEE7-EE86129E3583}" destId="{BED72583-19BC-47D5-9FAE-2950BE110842}" srcOrd="0" destOrd="0" presId="urn:microsoft.com/office/officeart/2005/8/layout/bProcess4"/>
    <dgm:cxn modelId="{A8C04DAE-2262-473E-94CC-C33B6D3DED75}" type="presOf" srcId="{9D5AFAA1-7520-46B1-83B7-0702520B7FF5}" destId="{F727AC75-6EBD-4BAB-9130-92C9E8E2F627}" srcOrd="0" destOrd="0" presId="urn:microsoft.com/office/officeart/2005/8/layout/bProcess4"/>
    <dgm:cxn modelId="{133AC7C9-C099-40DC-81D2-98F1340F9F9C}" srcId="{769B5E0D-53AD-434B-BBCB-3D36A602CDCC}" destId="{553A1B62-1AB4-45E8-AB46-2ED0C8E46F57}" srcOrd="12" destOrd="0" parTransId="{5695BCA3-6C58-416E-9ECD-17E6FA6DCAA0}" sibTransId="{235DE8C6-BFB7-4D56-9C06-94925BD6DE93}"/>
    <dgm:cxn modelId="{4417C180-6074-44FD-AFA1-47902D90F106}" type="presOf" srcId="{BE013BDB-9309-4322-B9A5-CE0445303263}" destId="{FA947A66-F540-47D3-A825-6DB4B89A630D}" srcOrd="0" destOrd="0" presId="urn:microsoft.com/office/officeart/2005/8/layout/bProcess4"/>
    <dgm:cxn modelId="{1C17C98B-C0D9-4930-96C5-EB96B5DEE372}" type="presOf" srcId="{884FCD1F-EB96-4F9D-9D24-2E2535ADD952}" destId="{C91B434B-034A-400C-B345-FC827D2982A5}" srcOrd="0" destOrd="0" presId="urn:microsoft.com/office/officeart/2005/8/layout/bProcess4"/>
    <dgm:cxn modelId="{D48C692C-678C-4977-B583-19D312BA738A}" type="presOf" srcId="{BAA3C803-DA54-4D45-BC17-B8B2D201CACB}" destId="{1B8B983A-E399-4F54-A03D-4ADDA9B2C24D}" srcOrd="0" destOrd="0" presId="urn:microsoft.com/office/officeart/2005/8/layout/bProcess4"/>
    <dgm:cxn modelId="{C2C112FA-CC15-4D4A-9667-AB17ADEFDC30}" type="presParOf" srcId="{39A89FFB-33A9-427F-A9EF-0B8BA01165B9}" destId="{573D20FC-E2C6-48A1-8B98-556ADCB10C06}" srcOrd="0" destOrd="0" presId="urn:microsoft.com/office/officeart/2005/8/layout/bProcess4"/>
    <dgm:cxn modelId="{183F02E6-49AF-40CA-B587-C8D0EE742A18}" type="presParOf" srcId="{573D20FC-E2C6-48A1-8B98-556ADCB10C06}" destId="{0F8B9DA2-703B-4B9B-9D1F-9170E86BDEF4}" srcOrd="0" destOrd="0" presId="urn:microsoft.com/office/officeart/2005/8/layout/bProcess4"/>
    <dgm:cxn modelId="{D72F9C47-58F0-4490-9932-1C3F2CDDE89D}" type="presParOf" srcId="{573D20FC-E2C6-48A1-8B98-556ADCB10C06}" destId="{35C95AAB-49FD-4DEE-9DD5-241945F34C18}" srcOrd="1" destOrd="0" presId="urn:microsoft.com/office/officeart/2005/8/layout/bProcess4"/>
    <dgm:cxn modelId="{6C4F026A-3E43-450E-864B-F1D2A8A4D1E7}" type="presParOf" srcId="{39A89FFB-33A9-427F-A9EF-0B8BA01165B9}" destId="{DC5BDB6A-1DEF-423C-9434-FFBB1079B7DF}" srcOrd="1" destOrd="0" presId="urn:microsoft.com/office/officeart/2005/8/layout/bProcess4"/>
    <dgm:cxn modelId="{16A054FD-8B37-4BAE-9B74-2CE76D14B417}" type="presParOf" srcId="{39A89FFB-33A9-427F-A9EF-0B8BA01165B9}" destId="{6A1EA393-CC78-4244-B5CD-37538D66254C}" srcOrd="2" destOrd="0" presId="urn:microsoft.com/office/officeart/2005/8/layout/bProcess4"/>
    <dgm:cxn modelId="{F405E643-CAC6-4E70-BFFE-1573B23AE6DA}" type="presParOf" srcId="{6A1EA393-CC78-4244-B5CD-37538D66254C}" destId="{883794D7-DD74-4E2F-8EB8-BF61181B3235}" srcOrd="0" destOrd="0" presId="urn:microsoft.com/office/officeart/2005/8/layout/bProcess4"/>
    <dgm:cxn modelId="{69AB99D3-6156-458F-A87E-3CD894AFCBE6}" type="presParOf" srcId="{6A1EA393-CC78-4244-B5CD-37538D66254C}" destId="{1B8B983A-E399-4F54-A03D-4ADDA9B2C24D}" srcOrd="1" destOrd="0" presId="urn:microsoft.com/office/officeart/2005/8/layout/bProcess4"/>
    <dgm:cxn modelId="{17E35796-9996-4076-8D54-853B17CB16B5}" type="presParOf" srcId="{39A89FFB-33A9-427F-A9EF-0B8BA01165B9}" destId="{F727AC75-6EBD-4BAB-9130-92C9E8E2F627}" srcOrd="3" destOrd="0" presId="urn:microsoft.com/office/officeart/2005/8/layout/bProcess4"/>
    <dgm:cxn modelId="{4F3D003C-114A-4C58-882B-8C92EE96620B}" type="presParOf" srcId="{39A89FFB-33A9-427F-A9EF-0B8BA01165B9}" destId="{8E86F451-A040-4BDE-846C-545FF7E62A5F}" srcOrd="4" destOrd="0" presId="urn:microsoft.com/office/officeart/2005/8/layout/bProcess4"/>
    <dgm:cxn modelId="{F48E1A98-9615-4D18-A36F-5DA035D909F3}" type="presParOf" srcId="{8E86F451-A040-4BDE-846C-545FF7E62A5F}" destId="{38FF30B9-0C10-4F2C-85C7-1375B2766533}" srcOrd="0" destOrd="0" presId="urn:microsoft.com/office/officeart/2005/8/layout/bProcess4"/>
    <dgm:cxn modelId="{5753208B-2A7B-4E9D-9CD0-DBF51C666655}" type="presParOf" srcId="{8E86F451-A040-4BDE-846C-545FF7E62A5F}" destId="{1ECB7E48-7E9C-41E8-8C99-F9ECA1D0E467}" srcOrd="1" destOrd="0" presId="urn:microsoft.com/office/officeart/2005/8/layout/bProcess4"/>
    <dgm:cxn modelId="{42E4F356-517E-4738-8807-31150912D38B}" type="presParOf" srcId="{39A89FFB-33A9-427F-A9EF-0B8BA01165B9}" destId="{BED72583-19BC-47D5-9FAE-2950BE110842}" srcOrd="5" destOrd="0" presId="urn:microsoft.com/office/officeart/2005/8/layout/bProcess4"/>
    <dgm:cxn modelId="{0937DCD2-3735-4206-8FF8-9AB854DE7765}" type="presParOf" srcId="{39A89FFB-33A9-427F-A9EF-0B8BA01165B9}" destId="{562B897E-054C-4E0E-8327-C6109861C3DD}" srcOrd="6" destOrd="0" presId="urn:microsoft.com/office/officeart/2005/8/layout/bProcess4"/>
    <dgm:cxn modelId="{C9E6C5CC-A7DB-4169-8125-4342D0B6C0B6}" type="presParOf" srcId="{562B897E-054C-4E0E-8327-C6109861C3DD}" destId="{FA038DCF-DB94-462D-BDF0-0357303EC9EC}" srcOrd="0" destOrd="0" presId="urn:microsoft.com/office/officeart/2005/8/layout/bProcess4"/>
    <dgm:cxn modelId="{27FE2356-AEE4-420A-B486-5AB473C06053}" type="presParOf" srcId="{562B897E-054C-4E0E-8327-C6109861C3DD}" destId="{FA947A66-F540-47D3-A825-6DB4B89A630D}" srcOrd="1" destOrd="0" presId="urn:microsoft.com/office/officeart/2005/8/layout/bProcess4"/>
    <dgm:cxn modelId="{9DD08C94-4A85-4320-A822-330F3C684D8D}" type="presParOf" srcId="{39A89FFB-33A9-427F-A9EF-0B8BA01165B9}" destId="{FC3D618D-A496-4C56-A51B-35BFA99ED995}" srcOrd="7" destOrd="0" presId="urn:microsoft.com/office/officeart/2005/8/layout/bProcess4"/>
    <dgm:cxn modelId="{98CA9BB5-4ECF-462D-8848-C4EA457C0910}" type="presParOf" srcId="{39A89FFB-33A9-427F-A9EF-0B8BA01165B9}" destId="{4B053289-9A0C-4C4D-A87C-FFCF0A3D8AE8}" srcOrd="8" destOrd="0" presId="urn:microsoft.com/office/officeart/2005/8/layout/bProcess4"/>
    <dgm:cxn modelId="{D94DA326-B564-4E60-A4D1-8E33A8658F1D}" type="presParOf" srcId="{4B053289-9A0C-4C4D-A87C-FFCF0A3D8AE8}" destId="{4504B4C9-BE39-48FE-A063-EED3F5A9383D}" srcOrd="0" destOrd="0" presId="urn:microsoft.com/office/officeart/2005/8/layout/bProcess4"/>
    <dgm:cxn modelId="{D7DC6CAA-9D32-479F-901D-C2A647247BDD}" type="presParOf" srcId="{4B053289-9A0C-4C4D-A87C-FFCF0A3D8AE8}" destId="{5C0E63B5-F192-42D7-9944-15F24BF6BD6F}" srcOrd="1" destOrd="0" presId="urn:microsoft.com/office/officeart/2005/8/layout/bProcess4"/>
    <dgm:cxn modelId="{69D1D9FB-AA05-48FC-B2FB-24B0C72334D4}" type="presParOf" srcId="{39A89FFB-33A9-427F-A9EF-0B8BA01165B9}" destId="{2B8CA4A5-071B-47B6-BE79-60B70FC6B5F5}" srcOrd="9" destOrd="0" presId="urn:microsoft.com/office/officeart/2005/8/layout/bProcess4"/>
    <dgm:cxn modelId="{7690B02D-13A1-4C68-9105-4D178A5D4F17}" type="presParOf" srcId="{39A89FFB-33A9-427F-A9EF-0B8BA01165B9}" destId="{16B776D0-2E40-4625-94F4-DCB25BD7638D}" srcOrd="10" destOrd="0" presId="urn:microsoft.com/office/officeart/2005/8/layout/bProcess4"/>
    <dgm:cxn modelId="{2897B485-5B37-48FB-8F96-89DC1729D231}" type="presParOf" srcId="{16B776D0-2E40-4625-94F4-DCB25BD7638D}" destId="{3672EE7F-E96A-40BE-8102-91346DA2BD58}" srcOrd="0" destOrd="0" presId="urn:microsoft.com/office/officeart/2005/8/layout/bProcess4"/>
    <dgm:cxn modelId="{DFCD0B20-D743-4DF8-968F-619BF90F9ECD}" type="presParOf" srcId="{16B776D0-2E40-4625-94F4-DCB25BD7638D}" destId="{A6FD58D9-EEB2-4A43-8430-77D2F57F3791}" srcOrd="1" destOrd="0" presId="urn:microsoft.com/office/officeart/2005/8/layout/bProcess4"/>
    <dgm:cxn modelId="{DED4FE2A-29DA-498C-B4D1-2A993078C4C7}" type="presParOf" srcId="{39A89FFB-33A9-427F-A9EF-0B8BA01165B9}" destId="{7A02970E-FF1C-4CF4-A314-4DCEF4EE17D7}" srcOrd="11" destOrd="0" presId="urn:microsoft.com/office/officeart/2005/8/layout/bProcess4"/>
    <dgm:cxn modelId="{490BEECA-9BB2-4846-B7E7-84A4DA467CD8}" type="presParOf" srcId="{39A89FFB-33A9-427F-A9EF-0B8BA01165B9}" destId="{3D346AF2-3F32-47C8-8C52-70E8BF6ED0DA}" srcOrd="12" destOrd="0" presId="urn:microsoft.com/office/officeart/2005/8/layout/bProcess4"/>
    <dgm:cxn modelId="{4052A622-E87D-41B4-8FD0-2B1FC8EFEA36}" type="presParOf" srcId="{3D346AF2-3F32-47C8-8C52-70E8BF6ED0DA}" destId="{6495351E-4D55-4830-99C0-6BFF2C5FB99E}" srcOrd="0" destOrd="0" presId="urn:microsoft.com/office/officeart/2005/8/layout/bProcess4"/>
    <dgm:cxn modelId="{FF005801-27EA-4E43-BC57-DC1D922008EC}" type="presParOf" srcId="{3D346AF2-3F32-47C8-8C52-70E8BF6ED0DA}" destId="{DF317681-1E8F-4172-9924-9CDD8E677A74}" srcOrd="1" destOrd="0" presId="urn:microsoft.com/office/officeart/2005/8/layout/bProcess4"/>
    <dgm:cxn modelId="{27CC0DA3-DE77-4065-905F-05073E3AB270}" type="presParOf" srcId="{39A89FFB-33A9-427F-A9EF-0B8BA01165B9}" destId="{C91B434B-034A-400C-B345-FC827D2982A5}" srcOrd="13" destOrd="0" presId="urn:microsoft.com/office/officeart/2005/8/layout/bProcess4"/>
    <dgm:cxn modelId="{810D48BD-01DF-476E-9A37-C1955AD7FE66}" type="presParOf" srcId="{39A89FFB-33A9-427F-A9EF-0B8BA01165B9}" destId="{523C1685-A55D-45C5-A35A-EA9DEA3209DB}" srcOrd="14" destOrd="0" presId="urn:microsoft.com/office/officeart/2005/8/layout/bProcess4"/>
    <dgm:cxn modelId="{69ED193B-8434-4771-A586-0FED04F01C59}" type="presParOf" srcId="{523C1685-A55D-45C5-A35A-EA9DEA3209DB}" destId="{F2CB2DFB-1C45-4D2A-9B33-75423B4CAE10}" srcOrd="0" destOrd="0" presId="urn:microsoft.com/office/officeart/2005/8/layout/bProcess4"/>
    <dgm:cxn modelId="{86E6B419-A69D-4923-BBB4-96D09C70CDA0}" type="presParOf" srcId="{523C1685-A55D-45C5-A35A-EA9DEA3209DB}" destId="{C7FB5D17-268C-4C68-92F6-CF4E83AD8283}" srcOrd="1" destOrd="0" presId="urn:microsoft.com/office/officeart/2005/8/layout/bProcess4"/>
    <dgm:cxn modelId="{E70BA8F7-B2DB-48B7-B1C2-AACC649C38EE}" type="presParOf" srcId="{39A89FFB-33A9-427F-A9EF-0B8BA01165B9}" destId="{B82D31BA-E296-4A85-849E-FAF28E59F294}" srcOrd="15" destOrd="0" presId="urn:microsoft.com/office/officeart/2005/8/layout/bProcess4"/>
    <dgm:cxn modelId="{A10F1B6F-39E9-4CE5-9DB4-A01772BF9163}" type="presParOf" srcId="{39A89FFB-33A9-427F-A9EF-0B8BA01165B9}" destId="{EBBED6CD-D861-46C6-918F-11E6E12A0D86}" srcOrd="16" destOrd="0" presId="urn:microsoft.com/office/officeart/2005/8/layout/bProcess4"/>
    <dgm:cxn modelId="{F352F6F9-D7FD-4B5B-9149-25ABC6473579}" type="presParOf" srcId="{EBBED6CD-D861-46C6-918F-11E6E12A0D86}" destId="{712EE0C1-8B59-40B4-B07C-F0093F0C4E69}" srcOrd="0" destOrd="0" presId="urn:microsoft.com/office/officeart/2005/8/layout/bProcess4"/>
    <dgm:cxn modelId="{BD089F0F-1222-49A8-8991-932D6C920B32}" type="presParOf" srcId="{EBBED6CD-D861-46C6-918F-11E6E12A0D86}" destId="{6A32BB23-A317-4D8B-B592-8CA885EF131C}" srcOrd="1" destOrd="0" presId="urn:microsoft.com/office/officeart/2005/8/layout/bProcess4"/>
    <dgm:cxn modelId="{13F049D1-D959-4F14-B4D6-DAE6E30C7069}" type="presParOf" srcId="{39A89FFB-33A9-427F-A9EF-0B8BA01165B9}" destId="{17AA2A27-70CD-49EF-B234-6DBB270517C9}" srcOrd="17" destOrd="0" presId="urn:microsoft.com/office/officeart/2005/8/layout/bProcess4"/>
    <dgm:cxn modelId="{332AA914-5C6B-4556-A227-99167B041819}" type="presParOf" srcId="{39A89FFB-33A9-427F-A9EF-0B8BA01165B9}" destId="{26F3E6BE-4352-4A54-A56B-E96A11202FC6}" srcOrd="18" destOrd="0" presId="urn:microsoft.com/office/officeart/2005/8/layout/bProcess4"/>
    <dgm:cxn modelId="{87C3838B-6AF3-4CE5-976A-A5DA9457672A}" type="presParOf" srcId="{26F3E6BE-4352-4A54-A56B-E96A11202FC6}" destId="{5D111F2C-840B-49C7-975E-B512B7E27E44}" srcOrd="0" destOrd="0" presId="urn:microsoft.com/office/officeart/2005/8/layout/bProcess4"/>
    <dgm:cxn modelId="{EB0920C1-8194-4AFD-A1D1-DB54DAA5B658}" type="presParOf" srcId="{26F3E6BE-4352-4A54-A56B-E96A11202FC6}" destId="{FFF75211-74BC-4A1B-854E-86E85D1A01C9}" srcOrd="1" destOrd="0" presId="urn:microsoft.com/office/officeart/2005/8/layout/bProcess4"/>
    <dgm:cxn modelId="{5DE5EBBA-D474-4ED2-8DDC-5945B72FC608}" type="presParOf" srcId="{39A89FFB-33A9-427F-A9EF-0B8BA01165B9}" destId="{B8D3BAA5-FD9D-45C0-BCFE-01B84E80ED73}" srcOrd="19" destOrd="0" presId="urn:microsoft.com/office/officeart/2005/8/layout/bProcess4"/>
    <dgm:cxn modelId="{211FF91E-1100-4991-B525-AE604680969A}" type="presParOf" srcId="{39A89FFB-33A9-427F-A9EF-0B8BA01165B9}" destId="{10BC8585-CB50-4660-87E5-2E831ABF3F93}" srcOrd="20" destOrd="0" presId="urn:microsoft.com/office/officeart/2005/8/layout/bProcess4"/>
    <dgm:cxn modelId="{D1634C5F-ED21-4958-B6FA-C0E0AA1002D6}" type="presParOf" srcId="{10BC8585-CB50-4660-87E5-2E831ABF3F93}" destId="{828D155D-A294-4DE4-8DD1-7005C8A922D2}" srcOrd="0" destOrd="0" presId="urn:microsoft.com/office/officeart/2005/8/layout/bProcess4"/>
    <dgm:cxn modelId="{208D5ED0-6DEE-4AB2-A1B7-EEF8C1E94C78}" type="presParOf" srcId="{10BC8585-CB50-4660-87E5-2E831ABF3F93}" destId="{515BAF10-FD68-4783-9C11-56CCA474432E}" srcOrd="1" destOrd="0" presId="urn:microsoft.com/office/officeart/2005/8/layout/bProcess4"/>
    <dgm:cxn modelId="{A50DD79E-3BE3-41F0-9F60-B5752DFC0494}" type="presParOf" srcId="{39A89FFB-33A9-427F-A9EF-0B8BA01165B9}" destId="{544A35D3-6664-4583-81F9-E82760A9553A}" srcOrd="21" destOrd="0" presId="urn:microsoft.com/office/officeart/2005/8/layout/bProcess4"/>
    <dgm:cxn modelId="{C92CD9A7-73CB-414F-8581-102A3BF0F6EB}" type="presParOf" srcId="{39A89FFB-33A9-427F-A9EF-0B8BA01165B9}" destId="{E6F1FC27-E964-41CB-8289-E720A476FD87}" srcOrd="22" destOrd="0" presId="urn:microsoft.com/office/officeart/2005/8/layout/bProcess4"/>
    <dgm:cxn modelId="{D788ACAE-F6E7-4419-9FDE-F41DE1638C9D}" type="presParOf" srcId="{E6F1FC27-E964-41CB-8289-E720A476FD87}" destId="{E5C84DF8-2F8B-47F8-88F7-FB04E42EA17C}" srcOrd="0" destOrd="0" presId="urn:microsoft.com/office/officeart/2005/8/layout/bProcess4"/>
    <dgm:cxn modelId="{5791B520-2221-42AF-B5E1-43FBBFFC65C7}" type="presParOf" srcId="{E6F1FC27-E964-41CB-8289-E720A476FD87}" destId="{0AAC1F5A-10A1-4D48-9A8C-32F3D7643FFF}" srcOrd="1" destOrd="0" presId="urn:microsoft.com/office/officeart/2005/8/layout/bProcess4"/>
    <dgm:cxn modelId="{B0099C6B-FFE4-45EA-B05F-8F18CB7966F3}" type="presParOf" srcId="{39A89FFB-33A9-427F-A9EF-0B8BA01165B9}" destId="{09D3A24A-4F2B-418F-BB5D-8360A72620A3}" srcOrd="23" destOrd="0" presId="urn:microsoft.com/office/officeart/2005/8/layout/bProcess4"/>
    <dgm:cxn modelId="{6D14479F-E1AA-40C1-9719-A1F8AF2A6FA6}" type="presParOf" srcId="{39A89FFB-33A9-427F-A9EF-0B8BA01165B9}" destId="{37FEE8CD-445F-49CF-86E0-0FF3D7DE4F9D}" srcOrd="24" destOrd="0" presId="urn:microsoft.com/office/officeart/2005/8/layout/bProcess4"/>
    <dgm:cxn modelId="{4056490C-124F-441A-AD5A-8F2A7A893F27}" type="presParOf" srcId="{37FEE8CD-445F-49CF-86E0-0FF3D7DE4F9D}" destId="{390056D5-9EC2-47B8-83B7-1C2C1F6F2808}" srcOrd="0" destOrd="0" presId="urn:microsoft.com/office/officeart/2005/8/layout/bProcess4"/>
    <dgm:cxn modelId="{6DE5837D-814E-402D-9C0A-B7039148FB0C}" type="presParOf" srcId="{37FEE8CD-445F-49CF-86E0-0FF3D7DE4F9D}" destId="{C6829BA0-D16C-4EB7-A2C1-CF1EDBEE5B35}" srcOrd="1" destOrd="0" presId="urn:microsoft.com/office/officeart/2005/8/layout/bProcess4"/>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a:solidFill>
          <a:schemeClr val="accent1">
            <a:lumMod val="50000"/>
          </a:schemeClr>
        </a:solidFill>
      </dgm:spPr>
      <dgm:t>
        <a:bodyPr/>
        <a:lstStyle/>
        <a:p>
          <a:r>
            <a:rPr lang="en-US" dirty="0"/>
            <a:t>Can be used for conversion purpose simply</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a:solidFill>
          <a:schemeClr val="accent2">
            <a:lumMod val="50000"/>
          </a:schemeClr>
        </a:solidFill>
      </dgm:spPr>
      <dgm:t>
        <a:bodyPr/>
        <a:lstStyle/>
        <a:p>
          <a:r>
            <a:rPr lang="en-US" dirty="0"/>
            <a:t>Can</a:t>
          </a:r>
          <a:r>
            <a:rPr lang="en-US" baseline="0" dirty="0"/>
            <a:t> be used in educational institutions</a:t>
          </a:r>
          <a:endParaRPr lang="en-US" dirty="0"/>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accent6">
            <a:lumMod val="75000"/>
          </a:schemeClr>
        </a:solidFill>
      </dgm:spPr>
      <dgm:t>
        <a:bodyPr/>
        <a:lstStyle/>
        <a:p>
          <a:r>
            <a:rPr lang="en-US" dirty="0" smtClean="0"/>
            <a:t>Can </a:t>
          </a:r>
          <a:r>
            <a:rPr lang="en-US" dirty="0"/>
            <a:t>be used in a company or industry for the management of their data</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custLinFactNeighborX="0" custLinFactNeighborY="-1185">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custT="1"/>
      <dgm:spPr/>
      <dgm:t>
        <a:bodyPr/>
        <a:lstStyle/>
        <a:p>
          <a:r>
            <a:rPr lang="en-US" sz="2400" dirty="0"/>
            <a:t>Can be used by normal users also </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custT="1"/>
      <dgm:spPr>
        <a:solidFill>
          <a:schemeClr val="tx1"/>
        </a:solidFill>
      </dgm:spPr>
      <dgm:t>
        <a:bodyPr/>
        <a:lstStyle/>
        <a:p>
          <a:r>
            <a:rPr lang="en-US" sz="2400" dirty="0"/>
            <a:t>May be used into applications based on OS algorithms</a:t>
          </a:r>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2">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2">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50E54B-D062-43B8-85FF-CB8AC27F3936}"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3A326BCD-D270-4848-A01B-B151E87198E2}">
      <dgm:prSet phldrT="[Text]"/>
      <dgm:spPr>
        <a:solidFill>
          <a:schemeClr val="accent2">
            <a:lumMod val="50000"/>
          </a:schemeClr>
        </a:solidFill>
      </dgm:spPr>
      <dgm:t>
        <a:bodyPr/>
        <a:lstStyle/>
        <a:p>
          <a:r>
            <a:rPr lang="en-US" dirty="0"/>
            <a:t>Choosing Algorithm</a:t>
          </a:r>
        </a:p>
      </dgm:t>
    </dgm:pt>
    <dgm:pt modelId="{0740252B-4EC9-4A64-BDD2-7E8A7F949F63}" type="parTrans" cxnId="{8BFF02C5-E5C8-4EE8-A33F-49FAA945F9FB}">
      <dgm:prSet/>
      <dgm:spPr/>
      <dgm:t>
        <a:bodyPr/>
        <a:lstStyle/>
        <a:p>
          <a:endParaRPr lang="en-US"/>
        </a:p>
      </dgm:t>
    </dgm:pt>
    <dgm:pt modelId="{5F3B352F-38E0-4571-907D-699E15694D89}" type="sibTrans" cxnId="{8BFF02C5-E5C8-4EE8-A33F-49FAA945F9FB}">
      <dgm:prSet/>
      <dgm:spPr/>
      <dgm:t>
        <a:bodyPr/>
        <a:lstStyle/>
        <a:p>
          <a:endParaRPr lang="en-US" dirty="0"/>
        </a:p>
      </dgm:t>
    </dgm:pt>
    <dgm:pt modelId="{8DB96903-A10A-4C22-9D64-238B2E0062E3}">
      <dgm:prSet phldrT="[Text]"/>
      <dgm:spPr>
        <a:solidFill>
          <a:schemeClr val="accent6">
            <a:lumMod val="50000"/>
          </a:schemeClr>
        </a:solidFill>
      </dgm:spPr>
      <dgm:t>
        <a:bodyPr/>
        <a:lstStyle/>
        <a:p>
          <a:r>
            <a:rPr lang="en-US" dirty="0"/>
            <a:t>Entry data</a:t>
          </a:r>
        </a:p>
      </dgm:t>
    </dgm:pt>
    <dgm:pt modelId="{80C09A1A-1D3C-4037-BDA3-EE73E5B00B81}" type="parTrans" cxnId="{F683AC62-6F3A-4632-9DA9-18D78408A164}">
      <dgm:prSet/>
      <dgm:spPr/>
      <dgm:t>
        <a:bodyPr/>
        <a:lstStyle/>
        <a:p>
          <a:endParaRPr lang="en-US"/>
        </a:p>
      </dgm:t>
    </dgm:pt>
    <dgm:pt modelId="{406B9BCD-76CB-4A92-9B91-B3D86537D709}" type="sibTrans" cxnId="{F683AC62-6F3A-4632-9DA9-18D78408A164}">
      <dgm:prSet/>
      <dgm:spPr/>
      <dgm:t>
        <a:bodyPr/>
        <a:lstStyle/>
        <a:p>
          <a:endParaRPr lang="en-US" dirty="0"/>
        </a:p>
      </dgm:t>
    </dgm:pt>
    <dgm:pt modelId="{03EB3D9C-6B0A-401D-98BE-539EC5614D64}">
      <dgm:prSet phldrT="[Text]"/>
      <dgm:spPr>
        <a:solidFill>
          <a:schemeClr val="accent4">
            <a:lumMod val="50000"/>
          </a:schemeClr>
        </a:solidFill>
      </dgm:spPr>
      <dgm:t>
        <a:bodyPr/>
        <a:lstStyle/>
        <a:p>
          <a:r>
            <a:rPr lang="en-US" dirty="0"/>
            <a:t>Get Results</a:t>
          </a:r>
        </a:p>
      </dgm:t>
    </dgm:pt>
    <dgm:pt modelId="{159F2C80-EBA9-4093-ACAD-40A30072D970}" type="parTrans" cxnId="{1419978A-FF55-46A4-9289-780BCAE7486A}">
      <dgm:prSet/>
      <dgm:spPr/>
      <dgm:t>
        <a:bodyPr/>
        <a:lstStyle/>
        <a:p>
          <a:endParaRPr lang="en-US"/>
        </a:p>
      </dgm:t>
    </dgm:pt>
    <dgm:pt modelId="{B7A85EDB-EE55-473D-8A15-149DAE1435E5}" type="sibTrans" cxnId="{1419978A-FF55-46A4-9289-780BCAE7486A}">
      <dgm:prSet/>
      <dgm:spPr/>
      <dgm:t>
        <a:bodyPr/>
        <a:lstStyle/>
        <a:p>
          <a:endParaRPr lang="en-US" dirty="0"/>
        </a:p>
      </dgm:t>
    </dgm:pt>
    <dgm:pt modelId="{55266535-F4DC-4909-944E-8F1A5760E31F}">
      <dgm:prSet phldrT="[Text]"/>
      <dgm:spPr/>
      <dgm:t>
        <a:bodyPr/>
        <a:lstStyle/>
        <a:p>
          <a:r>
            <a:rPr lang="en-US" dirty="0"/>
            <a:t>Get explanation</a:t>
          </a:r>
        </a:p>
      </dgm:t>
    </dgm:pt>
    <dgm:pt modelId="{082E1B35-499B-453A-82B0-BC11C1A351FE}" type="sibTrans" cxnId="{8F4BC368-3419-47B4-9D04-D2550C697097}">
      <dgm:prSet/>
      <dgm:spPr/>
      <dgm:t>
        <a:bodyPr/>
        <a:lstStyle/>
        <a:p>
          <a:endParaRPr lang="en-US" dirty="0"/>
        </a:p>
      </dgm:t>
    </dgm:pt>
    <dgm:pt modelId="{9BDA9855-8CBF-4EA1-A364-8DAB1BB44290}" type="parTrans" cxnId="{8F4BC368-3419-47B4-9D04-D2550C697097}">
      <dgm:prSet/>
      <dgm:spPr/>
      <dgm:t>
        <a:bodyPr/>
        <a:lstStyle/>
        <a:p>
          <a:endParaRPr lang="en-US"/>
        </a:p>
      </dgm:t>
    </dgm:pt>
    <dgm:pt modelId="{96C2A483-BC3A-4D82-ACAF-4F90888B2208}">
      <dgm:prSet phldrT="[Text]"/>
      <dgm:spPr/>
      <dgm:t>
        <a:bodyPr/>
        <a:lstStyle/>
        <a:p>
          <a:r>
            <a:rPr lang="en-US" dirty="0"/>
            <a:t>Feedback</a:t>
          </a:r>
        </a:p>
      </dgm:t>
    </dgm:pt>
    <dgm:pt modelId="{80258F3E-4C88-4DD9-91E0-C6D1DCF5A1CB}" type="sibTrans" cxnId="{845B65D3-E836-4101-81E7-3EB3864AE0AD}">
      <dgm:prSet/>
      <dgm:spPr/>
      <dgm:t>
        <a:bodyPr/>
        <a:lstStyle/>
        <a:p>
          <a:endParaRPr lang="en-US"/>
        </a:p>
      </dgm:t>
    </dgm:pt>
    <dgm:pt modelId="{998C3FEB-A5BF-4D88-8B83-6F5A6679F050}" type="parTrans" cxnId="{845B65D3-E836-4101-81E7-3EB3864AE0AD}">
      <dgm:prSet/>
      <dgm:spPr/>
      <dgm:t>
        <a:bodyPr/>
        <a:lstStyle/>
        <a:p>
          <a:endParaRPr lang="en-US"/>
        </a:p>
      </dgm:t>
    </dgm:pt>
    <dgm:pt modelId="{9CF301FD-3B97-4618-806B-3E86B4485F54}" type="pres">
      <dgm:prSet presAssocID="{4150E54B-D062-43B8-85FF-CB8AC27F3936}" presName="diagram" presStyleCnt="0">
        <dgm:presLayoutVars>
          <dgm:dir/>
          <dgm:resizeHandles val="exact"/>
        </dgm:presLayoutVars>
      </dgm:prSet>
      <dgm:spPr/>
      <dgm:t>
        <a:bodyPr/>
        <a:lstStyle/>
        <a:p>
          <a:endParaRPr lang="en-US"/>
        </a:p>
      </dgm:t>
    </dgm:pt>
    <dgm:pt modelId="{6F83F188-9746-48E1-9F39-AF24582E3FE9}" type="pres">
      <dgm:prSet presAssocID="{3A326BCD-D270-4848-A01B-B151E87198E2}" presName="node" presStyleLbl="node1" presStyleIdx="0" presStyleCnt="5">
        <dgm:presLayoutVars>
          <dgm:bulletEnabled val="1"/>
        </dgm:presLayoutVars>
      </dgm:prSet>
      <dgm:spPr/>
      <dgm:t>
        <a:bodyPr/>
        <a:lstStyle/>
        <a:p>
          <a:endParaRPr lang="en-US"/>
        </a:p>
      </dgm:t>
    </dgm:pt>
    <dgm:pt modelId="{F1C74B38-8CD1-4909-B0D6-F4ACB490AC3A}" type="pres">
      <dgm:prSet presAssocID="{5F3B352F-38E0-4571-907D-699E15694D89}" presName="sibTrans" presStyleLbl="sibTrans2D1" presStyleIdx="0" presStyleCnt="4"/>
      <dgm:spPr/>
      <dgm:t>
        <a:bodyPr/>
        <a:lstStyle/>
        <a:p>
          <a:endParaRPr lang="en-US"/>
        </a:p>
      </dgm:t>
    </dgm:pt>
    <dgm:pt modelId="{64274BC9-DC14-4F60-801A-480F522D42D6}" type="pres">
      <dgm:prSet presAssocID="{5F3B352F-38E0-4571-907D-699E15694D89}" presName="connectorText" presStyleLbl="sibTrans2D1" presStyleIdx="0" presStyleCnt="4"/>
      <dgm:spPr/>
      <dgm:t>
        <a:bodyPr/>
        <a:lstStyle/>
        <a:p>
          <a:endParaRPr lang="en-US"/>
        </a:p>
      </dgm:t>
    </dgm:pt>
    <dgm:pt modelId="{E67817CD-5A12-4843-812E-587DB1995C26}" type="pres">
      <dgm:prSet presAssocID="{8DB96903-A10A-4C22-9D64-238B2E0062E3}" presName="node" presStyleLbl="node1" presStyleIdx="1" presStyleCnt="5">
        <dgm:presLayoutVars>
          <dgm:bulletEnabled val="1"/>
        </dgm:presLayoutVars>
      </dgm:prSet>
      <dgm:spPr/>
      <dgm:t>
        <a:bodyPr/>
        <a:lstStyle/>
        <a:p>
          <a:endParaRPr lang="en-US"/>
        </a:p>
      </dgm:t>
    </dgm:pt>
    <dgm:pt modelId="{E773A6BF-1924-4C9F-8C9E-C4D2B3C0EA5E}" type="pres">
      <dgm:prSet presAssocID="{406B9BCD-76CB-4A92-9B91-B3D86537D709}" presName="sibTrans" presStyleLbl="sibTrans2D1" presStyleIdx="1" presStyleCnt="4"/>
      <dgm:spPr/>
      <dgm:t>
        <a:bodyPr/>
        <a:lstStyle/>
        <a:p>
          <a:endParaRPr lang="en-US"/>
        </a:p>
      </dgm:t>
    </dgm:pt>
    <dgm:pt modelId="{39443B75-07B4-4BD8-A806-F61723F50365}" type="pres">
      <dgm:prSet presAssocID="{406B9BCD-76CB-4A92-9B91-B3D86537D709}" presName="connectorText" presStyleLbl="sibTrans2D1" presStyleIdx="1" presStyleCnt="4"/>
      <dgm:spPr/>
      <dgm:t>
        <a:bodyPr/>
        <a:lstStyle/>
        <a:p>
          <a:endParaRPr lang="en-US"/>
        </a:p>
      </dgm:t>
    </dgm:pt>
    <dgm:pt modelId="{0F5A2E48-A950-4708-B0BE-249545B15E8F}" type="pres">
      <dgm:prSet presAssocID="{03EB3D9C-6B0A-401D-98BE-539EC5614D64}" presName="node" presStyleLbl="node1" presStyleIdx="2" presStyleCnt="5" custScaleX="116025">
        <dgm:presLayoutVars>
          <dgm:bulletEnabled val="1"/>
        </dgm:presLayoutVars>
      </dgm:prSet>
      <dgm:spPr/>
      <dgm:t>
        <a:bodyPr/>
        <a:lstStyle/>
        <a:p>
          <a:endParaRPr lang="en-US"/>
        </a:p>
      </dgm:t>
    </dgm:pt>
    <dgm:pt modelId="{2C1AF409-1BF4-4FAB-8709-C4DC3A80C17F}" type="pres">
      <dgm:prSet presAssocID="{B7A85EDB-EE55-473D-8A15-149DAE1435E5}" presName="sibTrans" presStyleLbl="sibTrans2D1" presStyleIdx="2" presStyleCnt="4"/>
      <dgm:spPr/>
      <dgm:t>
        <a:bodyPr/>
        <a:lstStyle/>
        <a:p>
          <a:endParaRPr lang="en-US"/>
        </a:p>
      </dgm:t>
    </dgm:pt>
    <dgm:pt modelId="{7BDA0CA8-AF10-4D4B-859D-A6DFFA8055A7}" type="pres">
      <dgm:prSet presAssocID="{B7A85EDB-EE55-473D-8A15-149DAE1435E5}" presName="connectorText" presStyleLbl="sibTrans2D1" presStyleIdx="2" presStyleCnt="4"/>
      <dgm:spPr/>
      <dgm:t>
        <a:bodyPr/>
        <a:lstStyle/>
        <a:p>
          <a:endParaRPr lang="en-US"/>
        </a:p>
      </dgm:t>
    </dgm:pt>
    <dgm:pt modelId="{93AC032E-F73D-4E74-B05F-2287A061CDC8}" type="pres">
      <dgm:prSet presAssocID="{55266535-F4DC-4909-944E-8F1A5760E31F}" presName="node" presStyleLbl="node1" presStyleIdx="3" presStyleCnt="5">
        <dgm:presLayoutVars>
          <dgm:bulletEnabled val="1"/>
        </dgm:presLayoutVars>
      </dgm:prSet>
      <dgm:spPr/>
      <dgm:t>
        <a:bodyPr/>
        <a:lstStyle/>
        <a:p>
          <a:endParaRPr lang="en-US"/>
        </a:p>
      </dgm:t>
    </dgm:pt>
    <dgm:pt modelId="{81558F6C-7843-41B0-8477-AF0F8F1A9D37}" type="pres">
      <dgm:prSet presAssocID="{082E1B35-499B-453A-82B0-BC11C1A351FE}" presName="sibTrans" presStyleLbl="sibTrans2D1" presStyleIdx="3" presStyleCnt="4"/>
      <dgm:spPr/>
      <dgm:t>
        <a:bodyPr/>
        <a:lstStyle/>
        <a:p>
          <a:endParaRPr lang="en-US"/>
        </a:p>
      </dgm:t>
    </dgm:pt>
    <dgm:pt modelId="{7A839D62-7381-4EA0-80ED-F649FC913E6B}" type="pres">
      <dgm:prSet presAssocID="{082E1B35-499B-453A-82B0-BC11C1A351FE}" presName="connectorText" presStyleLbl="sibTrans2D1" presStyleIdx="3" presStyleCnt="4"/>
      <dgm:spPr/>
      <dgm:t>
        <a:bodyPr/>
        <a:lstStyle/>
        <a:p>
          <a:endParaRPr lang="en-US"/>
        </a:p>
      </dgm:t>
    </dgm:pt>
    <dgm:pt modelId="{70F4D6E7-D89D-4D82-86D4-CE0867A6AA86}" type="pres">
      <dgm:prSet presAssocID="{96C2A483-BC3A-4D82-ACAF-4F90888B2208}" presName="node" presStyleLbl="node1" presStyleIdx="4" presStyleCnt="5">
        <dgm:presLayoutVars>
          <dgm:bulletEnabled val="1"/>
        </dgm:presLayoutVars>
      </dgm:prSet>
      <dgm:spPr/>
      <dgm:t>
        <a:bodyPr/>
        <a:lstStyle/>
        <a:p>
          <a:endParaRPr lang="en-US"/>
        </a:p>
      </dgm:t>
    </dgm:pt>
  </dgm:ptLst>
  <dgm:cxnLst>
    <dgm:cxn modelId="{845B65D3-E836-4101-81E7-3EB3864AE0AD}" srcId="{4150E54B-D062-43B8-85FF-CB8AC27F3936}" destId="{96C2A483-BC3A-4D82-ACAF-4F90888B2208}" srcOrd="4" destOrd="0" parTransId="{998C3FEB-A5BF-4D88-8B83-6F5A6679F050}" sibTransId="{80258F3E-4C88-4DD9-91E0-C6D1DCF5A1CB}"/>
    <dgm:cxn modelId="{66903CC3-7404-4FD0-B65A-FC15981C1C25}" type="presOf" srcId="{406B9BCD-76CB-4A92-9B91-B3D86537D709}" destId="{E773A6BF-1924-4C9F-8C9E-C4D2B3C0EA5E}" srcOrd="0" destOrd="0" presId="urn:microsoft.com/office/officeart/2005/8/layout/process5"/>
    <dgm:cxn modelId="{8BFF02C5-E5C8-4EE8-A33F-49FAA945F9FB}" srcId="{4150E54B-D062-43B8-85FF-CB8AC27F3936}" destId="{3A326BCD-D270-4848-A01B-B151E87198E2}" srcOrd="0" destOrd="0" parTransId="{0740252B-4EC9-4A64-BDD2-7E8A7F949F63}" sibTransId="{5F3B352F-38E0-4571-907D-699E15694D89}"/>
    <dgm:cxn modelId="{DBDEEB6B-F7C1-4A39-9689-3873A12EF493}" type="presOf" srcId="{406B9BCD-76CB-4A92-9B91-B3D86537D709}" destId="{39443B75-07B4-4BD8-A806-F61723F50365}" srcOrd="1" destOrd="0" presId="urn:microsoft.com/office/officeart/2005/8/layout/process5"/>
    <dgm:cxn modelId="{44D8781C-1BDA-4172-8FB6-A4C50C7B44F4}" type="presOf" srcId="{B7A85EDB-EE55-473D-8A15-149DAE1435E5}" destId="{2C1AF409-1BF4-4FAB-8709-C4DC3A80C17F}" srcOrd="0" destOrd="0" presId="urn:microsoft.com/office/officeart/2005/8/layout/process5"/>
    <dgm:cxn modelId="{D38B9752-0351-4D44-9835-A841B0FD9764}" type="presOf" srcId="{082E1B35-499B-453A-82B0-BC11C1A351FE}" destId="{7A839D62-7381-4EA0-80ED-F649FC913E6B}" srcOrd="1" destOrd="0" presId="urn:microsoft.com/office/officeart/2005/8/layout/process5"/>
    <dgm:cxn modelId="{BEE390C3-EE53-4116-9E4E-9A89FAD2084F}" type="presOf" srcId="{3A326BCD-D270-4848-A01B-B151E87198E2}" destId="{6F83F188-9746-48E1-9F39-AF24582E3FE9}" srcOrd="0" destOrd="0" presId="urn:microsoft.com/office/officeart/2005/8/layout/process5"/>
    <dgm:cxn modelId="{B4821784-21CC-477E-BC5B-8062E2FBF2A0}" type="presOf" srcId="{8DB96903-A10A-4C22-9D64-238B2E0062E3}" destId="{E67817CD-5A12-4843-812E-587DB1995C26}" srcOrd="0" destOrd="0" presId="urn:microsoft.com/office/officeart/2005/8/layout/process5"/>
    <dgm:cxn modelId="{C2553C45-7266-49B1-99BF-A23875FD02DC}" type="presOf" srcId="{4150E54B-D062-43B8-85FF-CB8AC27F3936}" destId="{9CF301FD-3B97-4618-806B-3E86B4485F54}" srcOrd="0" destOrd="0" presId="urn:microsoft.com/office/officeart/2005/8/layout/process5"/>
    <dgm:cxn modelId="{360BF75E-52A1-4AB2-9217-43327691BCBE}" type="presOf" srcId="{96C2A483-BC3A-4D82-ACAF-4F90888B2208}" destId="{70F4D6E7-D89D-4D82-86D4-CE0867A6AA86}" srcOrd="0" destOrd="0" presId="urn:microsoft.com/office/officeart/2005/8/layout/process5"/>
    <dgm:cxn modelId="{F683AC62-6F3A-4632-9DA9-18D78408A164}" srcId="{4150E54B-D062-43B8-85FF-CB8AC27F3936}" destId="{8DB96903-A10A-4C22-9D64-238B2E0062E3}" srcOrd="1" destOrd="0" parTransId="{80C09A1A-1D3C-4037-BDA3-EE73E5B00B81}" sibTransId="{406B9BCD-76CB-4A92-9B91-B3D86537D709}"/>
    <dgm:cxn modelId="{8F4BC368-3419-47B4-9D04-D2550C697097}" srcId="{4150E54B-D062-43B8-85FF-CB8AC27F3936}" destId="{55266535-F4DC-4909-944E-8F1A5760E31F}" srcOrd="3" destOrd="0" parTransId="{9BDA9855-8CBF-4EA1-A364-8DAB1BB44290}" sibTransId="{082E1B35-499B-453A-82B0-BC11C1A351FE}"/>
    <dgm:cxn modelId="{40644191-9178-419E-8C29-34C903171BFA}" type="presOf" srcId="{55266535-F4DC-4909-944E-8F1A5760E31F}" destId="{93AC032E-F73D-4E74-B05F-2287A061CDC8}" srcOrd="0" destOrd="0" presId="urn:microsoft.com/office/officeart/2005/8/layout/process5"/>
    <dgm:cxn modelId="{742A288D-FB8E-42EF-A442-264F2D8043A7}" type="presOf" srcId="{5F3B352F-38E0-4571-907D-699E15694D89}" destId="{64274BC9-DC14-4F60-801A-480F522D42D6}" srcOrd="1" destOrd="0" presId="urn:microsoft.com/office/officeart/2005/8/layout/process5"/>
    <dgm:cxn modelId="{4F820DD6-367C-42EF-ABEC-40F710AF3D61}" type="presOf" srcId="{03EB3D9C-6B0A-401D-98BE-539EC5614D64}" destId="{0F5A2E48-A950-4708-B0BE-249545B15E8F}" srcOrd="0" destOrd="0" presId="urn:microsoft.com/office/officeart/2005/8/layout/process5"/>
    <dgm:cxn modelId="{717EAEB3-8E10-47C5-90DD-FF2CF40509D8}" type="presOf" srcId="{5F3B352F-38E0-4571-907D-699E15694D89}" destId="{F1C74B38-8CD1-4909-B0D6-F4ACB490AC3A}" srcOrd="0" destOrd="0" presId="urn:microsoft.com/office/officeart/2005/8/layout/process5"/>
    <dgm:cxn modelId="{9295DAB5-9B18-43E2-BB3F-D27CBB04DED0}" type="presOf" srcId="{082E1B35-499B-453A-82B0-BC11C1A351FE}" destId="{81558F6C-7843-41B0-8477-AF0F8F1A9D37}" srcOrd="0" destOrd="0" presId="urn:microsoft.com/office/officeart/2005/8/layout/process5"/>
    <dgm:cxn modelId="{1419978A-FF55-46A4-9289-780BCAE7486A}" srcId="{4150E54B-D062-43B8-85FF-CB8AC27F3936}" destId="{03EB3D9C-6B0A-401D-98BE-539EC5614D64}" srcOrd="2" destOrd="0" parTransId="{159F2C80-EBA9-4093-ACAD-40A30072D970}" sibTransId="{B7A85EDB-EE55-473D-8A15-149DAE1435E5}"/>
    <dgm:cxn modelId="{50C0827F-89C2-4BEC-9611-8D162C0F0BAF}" type="presOf" srcId="{B7A85EDB-EE55-473D-8A15-149DAE1435E5}" destId="{7BDA0CA8-AF10-4D4B-859D-A6DFFA8055A7}" srcOrd="1" destOrd="0" presId="urn:microsoft.com/office/officeart/2005/8/layout/process5"/>
    <dgm:cxn modelId="{3E0E781B-B5A6-4950-AC60-AAD5A823B789}" type="presParOf" srcId="{9CF301FD-3B97-4618-806B-3E86B4485F54}" destId="{6F83F188-9746-48E1-9F39-AF24582E3FE9}" srcOrd="0" destOrd="0" presId="urn:microsoft.com/office/officeart/2005/8/layout/process5"/>
    <dgm:cxn modelId="{140C055C-1556-4D85-9E73-EF977D860CA7}" type="presParOf" srcId="{9CF301FD-3B97-4618-806B-3E86B4485F54}" destId="{F1C74B38-8CD1-4909-B0D6-F4ACB490AC3A}" srcOrd="1" destOrd="0" presId="urn:microsoft.com/office/officeart/2005/8/layout/process5"/>
    <dgm:cxn modelId="{321D2D26-2C93-4758-AA84-F2D0B3116B74}" type="presParOf" srcId="{F1C74B38-8CD1-4909-B0D6-F4ACB490AC3A}" destId="{64274BC9-DC14-4F60-801A-480F522D42D6}" srcOrd="0" destOrd="0" presId="urn:microsoft.com/office/officeart/2005/8/layout/process5"/>
    <dgm:cxn modelId="{55B36370-FD0B-40B9-8FD7-FADEF81B91EC}" type="presParOf" srcId="{9CF301FD-3B97-4618-806B-3E86B4485F54}" destId="{E67817CD-5A12-4843-812E-587DB1995C26}" srcOrd="2" destOrd="0" presId="urn:microsoft.com/office/officeart/2005/8/layout/process5"/>
    <dgm:cxn modelId="{A3A9AE0F-C8E6-4E85-A81F-E02703BFEBD9}" type="presParOf" srcId="{9CF301FD-3B97-4618-806B-3E86B4485F54}" destId="{E773A6BF-1924-4C9F-8C9E-C4D2B3C0EA5E}" srcOrd="3" destOrd="0" presId="urn:microsoft.com/office/officeart/2005/8/layout/process5"/>
    <dgm:cxn modelId="{70C230DC-9EAC-48BC-B323-290A63BB2193}" type="presParOf" srcId="{E773A6BF-1924-4C9F-8C9E-C4D2B3C0EA5E}" destId="{39443B75-07B4-4BD8-A806-F61723F50365}" srcOrd="0" destOrd="0" presId="urn:microsoft.com/office/officeart/2005/8/layout/process5"/>
    <dgm:cxn modelId="{557DA7DD-2C63-42C7-B8D7-334B989C8F37}" type="presParOf" srcId="{9CF301FD-3B97-4618-806B-3E86B4485F54}" destId="{0F5A2E48-A950-4708-B0BE-249545B15E8F}" srcOrd="4" destOrd="0" presId="urn:microsoft.com/office/officeart/2005/8/layout/process5"/>
    <dgm:cxn modelId="{30CBDCE6-852A-4F28-B119-7ABC3C4A14BD}" type="presParOf" srcId="{9CF301FD-3B97-4618-806B-3E86B4485F54}" destId="{2C1AF409-1BF4-4FAB-8709-C4DC3A80C17F}" srcOrd="5" destOrd="0" presId="urn:microsoft.com/office/officeart/2005/8/layout/process5"/>
    <dgm:cxn modelId="{E7137AE9-3D47-4F82-B243-2D7D46417787}" type="presParOf" srcId="{2C1AF409-1BF4-4FAB-8709-C4DC3A80C17F}" destId="{7BDA0CA8-AF10-4D4B-859D-A6DFFA8055A7}" srcOrd="0" destOrd="0" presId="urn:microsoft.com/office/officeart/2005/8/layout/process5"/>
    <dgm:cxn modelId="{C0521D3B-C374-4658-A757-DEFD7A18D80C}" type="presParOf" srcId="{9CF301FD-3B97-4618-806B-3E86B4485F54}" destId="{93AC032E-F73D-4E74-B05F-2287A061CDC8}" srcOrd="6" destOrd="0" presId="urn:microsoft.com/office/officeart/2005/8/layout/process5"/>
    <dgm:cxn modelId="{9D5B918C-4462-42CC-8F64-3C32DA4DF778}" type="presParOf" srcId="{9CF301FD-3B97-4618-806B-3E86B4485F54}" destId="{81558F6C-7843-41B0-8477-AF0F8F1A9D37}" srcOrd="7" destOrd="0" presId="urn:microsoft.com/office/officeart/2005/8/layout/process5"/>
    <dgm:cxn modelId="{A82D7606-9F00-4475-B57F-73A5E1C31E50}" type="presParOf" srcId="{81558F6C-7843-41B0-8477-AF0F8F1A9D37}" destId="{7A839D62-7381-4EA0-80ED-F649FC913E6B}" srcOrd="0" destOrd="0" presId="urn:microsoft.com/office/officeart/2005/8/layout/process5"/>
    <dgm:cxn modelId="{020C21C7-F162-49F8-BB18-40DB0A75C2EB}" type="presParOf" srcId="{9CF301FD-3B97-4618-806B-3E86B4485F54}" destId="{70F4D6E7-D89D-4D82-86D4-CE0867A6AA8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3231" y="314689"/>
          <a:ext cx="3936959" cy="1574783"/>
        </a:xfrm>
        <a:prstGeom prst="chevron">
          <a:avLst/>
        </a:prstGeom>
        <a:solidFill>
          <a:schemeClr val="accent1">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Constructing Environment or demo model</a:t>
          </a:r>
        </a:p>
      </dsp:txBody>
      <dsp:txXfrm>
        <a:off x="790623" y="314689"/>
        <a:ext cx="2362176" cy="1574783"/>
      </dsp:txXfrm>
    </dsp:sp>
    <dsp:sp modelId="{40CB23E5-91D5-4652-AE04-A32B7A338F44}">
      <dsp:nvSpPr>
        <dsp:cNvPr id="0" name=""/>
        <dsp:cNvSpPr/>
      </dsp:nvSpPr>
      <dsp:spPr>
        <a:xfrm>
          <a:off x="3546495" y="314689"/>
          <a:ext cx="3936959" cy="1574783"/>
        </a:xfrm>
        <a:prstGeom prst="chevron">
          <a:avLst/>
        </a:prstGeom>
        <a:solidFill>
          <a:schemeClr val="accent2">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Finding out proper requirements </a:t>
          </a:r>
        </a:p>
      </dsp:txBody>
      <dsp:txXfrm>
        <a:off x="4333887" y="314689"/>
        <a:ext cx="2362176" cy="1574783"/>
      </dsp:txXfrm>
    </dsp:sp>
    <dsp:sp modelId="{E6671060-65AD-4E90-9117-A95A11D2AA61}">
      <dsp:nvSpPr>
        <dsp:cNvPr id="0" name=""/>
        <dsp:cNvSpPr/>
      </dsp:nvSpPr>
      <dsp:spPr>
        <a:xfrm>
          <a:off x="7089758" y="314689"/>
          <a:ext cx="3936959" cy="1574783"/>
        </a:xfrm>
        <a:prstGeom prst="chevron">
          <a:avLst/>
        </a:prstGeom>
        <a:solidFill>
          <a:schemeClr val="accent6">
            <a:lumMod val="75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Constructing diagrams &amp; structures</a:t>
          </a:r>
        </a:p>
      </dsp:txBody>
      <dsp:txXfrm>
        <a:off x="7877150" y="314689"/>
        <a:ext cx="2362176" cy="157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2848" y="227407"/>
          <a:ext cx="3470841" cy="1388336"/>
        </a:xfrm>
        <a:prstGeom prst="chevr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Implementing logics into code</a:t>
          </a:r>
        </a:p>
      </dsp:txBody>
      <dsp:txXfrm>
        <a:off x="697016" y="227407"/>
        <a:ext cx="2082505" cy="1388336"/>
      </dsp:txXfrm>
    </dsp:sp>
    <dsp:sp modelId="{40CB23E5-91D5-4652-AE04-A32B7A338F44}">
      <dsp:nvSpPr>
        <dsp:cNvPr id="0" name=""/>
        <dsp:cNvSpPr/>
      </dsp:nvSpPr>
      <dsp:spPr>
        <a:xfrm>
          <a:off x="3126605" y="227407"/>
          <a:ext cx="3470841" cy="1388336"/>
        </a:xfrm>
        <a:prstGeom prst="chevron">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Proper</a:t>
          </a:r>
          <a:r>
            <a:rPr lang="en-US" sz="2700" kern="1200" baseline="0" dirty="0"/>
            <a:t> Usability &amp; Efficiency </a:t>
          </a:r>
          <a:endParaRPr lang="en-US" sz="2700" kern="1200" dirty="0"/>
        </a:p>
      </dsp:txBody>
      <dsp:txXfrm>
        <a:off x="3820773" y="227407"/>
        <a:ext cx="2082505" cy="1388336"/>
      </dsp:txXfrm>
    </dsp:sp>
    <dsp:sp modelId="{E6671060-65AD-4E90-9117-A95A11D2AA61}">
      <dsp:nvSpPr>
        <dsp:cNvPr id="0" name=""/>
        <dsp:cNvSpPr/>
      </dsp:nvSpPr>
      <dsp:spPr>
        <a:xfrm>
          <a:off x="6250362" y="227407"/>
          <a:ext cx="3470841" cy="1388336"/>
        </a:xfrm>
        <a:prstGeom prst="chevron">
          <a:avLst/>
        </a:prstGeom>
        <a:solidFill>
          <a:schemeClr val="tx1"/>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Testing</a:t>
          </a:r>
        </a:p>
      </dsp:txBody>
      <dsp:txXfrm>
        <a:off x="6944530" y="227407"/>
        <a:ext cx="2082505" cy="1388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E1F56-5BCE-4493-9D89-AED6A1878440}">
      <dsp:nvSpPr>
        <dsp:cNvPr id="0" name=""/>
        <dsp:cNvSpPr/>
      </dsp:nvSpPr>
      <dsp:spPr>
        <a:xfrm>
          <a:off x="363190" y="1288"/>
          <a:ext cx="1884564" cy="1130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Memory Management System</a:t>
          </a:r>
        </a:p>
      </dsp:txBody>
      <dsp:txXfrm>
        <a:off x="363190" y="1288"/>
        <a:ext cx="1884564" cy="1130738"/>
      </dsp:txXfrm>
    </dsp:sp>
    <dsp:sp modelId="{2ACBA1EB-345A-4516-A10A-BDAEFFD3FDC2}">
      <dsp:nvSpPr>
        <dsp:cNvPr id="0" name=""/>
        <dsp:cNvSpPr/>
      </dsp:nvSpPr>
      <dsp:spPr>
        <a:xfrm>
          <a:off x="2436211" y="1288"/>
          <a:ext cx="1884564" cy="1130738"/>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CPU Scheduling Algorithm</a:t>
          </a:r>
        </a:p>
      </dsp:txBody>
      <dsp:txXfrm>
        <a:off x="2436211" y="1288"/>
        <a:ext cx="1884564" cy="1130738"/>
      </dsp:txXfrm>
    </dsp:sp>
    <dsp:sp modelId="{C1D26620-1875-47BE-B17E-726CA15C44E4}">
      <dsp:nvSpPr>
        <dsp:cNvPr id="0" name=""/>
        <dsp:cNvSpPr/>
      </dsp:nvSpPr>
      <dsp:spPr>
        <a:xfrm>
          <a:off x="363190" y="1320484"/>
          <a:ext cx="1884564" cy="1130738"/>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Contiguous Memory Allocation Technique</a:t>
          </a:r>
        </a:p>
      </dsp:txBody>
      <dsp:txXfrm>
        <a:off x="363190" y="1320484"/>
        <a:ext cx="1884564" cy="1130738"/>
      </dsp:txXfrm>
    </dsp:sp>
    <dsp:sp modelId="{CE88D735-D4CF-45CE-90D6-0251EECF8B3F}">
      <dsp:nvSpPr>
        <dsp:cNvPr id="0" name=""/>
        <dsp:cNvSpPr/>
      </dsp:nvSpPr>
      <dsp:spPr>
        <a:xfrm>
          <a:off x="2436211" y="1320484"/>
          <a:ext cx="1884564" cy="1130738"/>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File Allocation Strategies</a:t>
          </a:r>
        </a:p>
      </dsp:txBody>
      <dsp:txXfrm>
        <a:off x="2436211" y="1320484"/>
        <a:ext cx="1884564" cy="1130738"/>
      </dsp:txXfrm>
    </dsp:sp>
    <dsp:sp modelId="{BE37954C-66A1-418A-856D-D72EF8406292}">
      <dsp:nvSpPr>
        <dsp:cNvPr id="0" name=""/>
        <dsp:cNvSpPr/>
      </dsp:nvSpPr>
      <dsp:spPr>
        <a:xfrm>
          <a:off x="1399701" y="2639679"/>
          <a:ext cx="1884564" cy="1130738"/>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Deadlock Avoidance</a:t>
          </a:r>
        </a:p>
      </dsp:txBody>
      <dsp:txXfrm>
        <a:off x="1399701" y="2639679"/>
        <a:ext cx="1884564" cy="1130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D222E-C2B8-46C4-9371-4DDAE3869C4A}">
      <dsp:nvSpPr>
        <dsp:cNvPr id="0" name=""/>
        <dsp:cNvSpPr/>
      </dsp:nvSpPr>
      <dsp:spPr>
        <a:xfrm>
          <a:off x="1634059" y="1204836"/>
          <a:ext cx="1531399" cy="1324722"/>
        </a:xfrm>
        <a:prstGeom prst="hexagon">
          <a:avLst>
            <a:gd name="adj" fmla="val 2857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System Features</a:t>
          </a:r>
          <a:endParaRPr lang="en-US" sz="1200" kern="1200" dirty="0"/>
        </a:p>
      </dsp:txBody>
      <dsp:txXfrm>
        <a:off x="1887833" y="1424361"/>
        <a:ext cx="1023851" cy="885672"/>
      </dsp:txXfrm>
    </dsp:sp>
    <dsp:sp modelId="{6F297D51-6BE8-45D8-AD26-416EA447CE7D}">
      <dsp:nvSpPr>
        <dsp:cNvPr id="0" name=""/>
        <dsp:cNvSpPr/>
      </dsp:nvSpPr>
      <dsp:spPr>
        <a:xfrm>
          <a:off x="2593009" y="571046"/>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30EEB874-0339-4FD5-9DD3-DB4058DFC9FA}">
      <dsp:nvSpPr>
        <dsp:cNvPr id="0" name=""/>
        <dsp:cNvSpPr/>
      </dsp:nvSpPr>
      <dsp:spPr>
        <a:xfrm>
          <a:off x="1775123" y="0"/>
          <a:ext cx="1254970" cy="1085697"/>
        </a:xfrm>
        <a:prstGeom prst="hexagon">
          <a:avLst>
            <a:gd name="adj" fmla="val 28570"/>
            <a:gd name="vf" fmla="val 11547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UI Design</a:t>
          </a:r>
          <a:endParaRPr lang="en-US" sz="1200" kern="1200" dirty="0"/>
        </a:p>
      </dsp:txBody>
      <dsp:txXfrm>
        <a:off x="1983098" y="179923"/>
        <a:ext cx="839020" cy="725851"/>
      </dsp:txXfrm>
    </dsp:sp>
    <dsp:sp modelId="{62E825E6-136B-47CA-A5CB-6F4183335583}">
      <dsp:nvSpPr>
        <dsp:cNvPr id="0" name=""/>
        <dsp:cNvSpPr/>
      </dsp:nvSpPr>
      <dsp:spPr>
        <a:xfrm>
          <a:off x="3267337" y="1501750"/>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D6638DE-1B2E-4F5E-B7BC-E854352BD6DD}">
      <dsp:nvSpPr>
        <dsp:cNvPr id="0" name=""/>
        <dsp:cNvSpPr/>
      </dsp:nvSpPr>
      <dsp:spPr>
        <a:xfrm>
          <a:off x="2926077" y="667776"/>
          <a:ext cx="1254970" cy="1085697"/>
        </a:xfrm>
        <a:prstGeom prst="hexagon">
          <a:avLst>
            <a:gd name="adj" fmla="val 28570"/>
            <a:gd name="vf" fmla="val 115470"/>
          </a:avLst>
        </a:prstGeom>
        <a:gradFill rotWithShape="0">
          <a:gsLst>
            <a:gs pos="0">
              <a:schemeClr val="accent2">
                <a:hueOff val="-122342"/>
                <a:satOff val="6507"/>
                <a:lumOff val="1882"/>
                <a:alphaOff val="0"/>
                <a:tint val="98000"/>
                <a:lumMod val="110000"/>
              </a:schemeClr>
            </a:gs>
            <a:gs pos="84000">
              <a:schemeClr val="accent2">
                <a:hueOff val="-122342"/>
                <a:satOff val="6507"/>
                <a:lumOff val="1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Easier Explanation</a:t>
          </a:r>
          <a:endParaRPr lang="en-US" sz="1200" kern="1200" dirty="0"/>
        </a:p>
      </dsp:txBody>
      <dsp:txXfrm>
        <a:off x="3134052" y="847699"/>
        <a:ext cx="839020" cy="725851"/>
      </dsp:txXfrm>
    </dsp:sp>
    <dsp:sp modelId="{67320133-CDE0-4594-A96E-B9DDCB5B9A44}">
      <dsp:nvSpPr>
        <dsp:cNvPr id="0" name=""/>
        <dsp:cNvSpPr/>
      </dsp:nvSpPr>
      <dsp:spPr>
        <a:xfrm>
          <a:off x="2798905" y="2552340"/>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6774197-14DA-4C07-A6F3-9950376E3936}">
      <dsp:nvSpPr>
        <dsp:cNvPr id="0" name=""/>
        <dsp:cNvSpPr/>
      </dsp:nvSpPr>
      <dsp:spPr>
        <a:xfrm>
          <a:off x="2926077" y="1980547"/>
          <a:ext cx="1254970" cy="1085697"/>
        </a:xfrm>
        <a:prstGeom prst="hexagon">
          <a:avLst>
            <a:gd name="adj" fmla="val 28570"/>
            <a:gd name="vf" fmla="val 115470"/>
          </a:avLst>
        </a:prstGeom>
        <a:gradFill rotWithShape="0">
          <a:gsLst>
            <a:gs pos="0">
              <a:schemeClr val="accent2">
                <a:hueOff val="-244683"/>
                <a:satOff val="13014"/>
                <a:lumOff val="3764"/>
                <a:alphaOff val="0"/>
                <a:tint val="98000"/>
                <a:lumMod val="110000"/>
              </a:schemeClr>
            </a:gs>
            <a:gs pos="84000">
              <a:schemeClr val="accent2">
                <a:hueOff val="-244683"/>
                <a:satOff val="13014"/>
                <a:lumOff val="37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Advanced Algorithm Terminal</a:t>
          </a:r>
          <a:endParaRPr lang="en-US" sz="1200" kern="1200" dirty="0"/>
        </a:p>
      </dsp:txBody>
      <dsp:txXfrm>
        <a:off x="3134052" y="2160470"/>
        <a:ext cx="839020" cy="725851"/>
      </dsp:txXfrm>
    </dsp:sp>
    <dsp:sp modelId="{CED97CB7-1FD7-4CC8-ABA5-42A872878A34}">
      <dsp:nvSpPr>
        <dsp:cNvPr id="0" name=""/>
        <dsp:cNvSpPr/>
      </dsp:nvSpPr>
      <dsp:spPr>
        <a:xfrm>
          <a:off x="1636909" y="2661395"/>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F5670119-CD33-49D3-9E80-E19DED74FD32}">
      <dsp:nvSpPr>
        <dsp:cNvPr id="0" name=""/>
        <dsp:cNvSpPr/>
      </dsp:nvSpPr>
      <dsp:spPr>
        <a:xfrm>
          <a:off x="1775123" y="2649070"/>
          <a:ext cx="1254970" cy="1085697"/>
        </a:xfrm>
        <a:prstGeom prst="hexagon">
          <a:avLst>
            <a:gd name="adj" fmla="val 28570"/>
            <a:gd name="vf" fmla="val 115470"/>
          </a:avLst>
        </a:prstGeom>
        <a:gradFill rotWithShape="0">
          <a:gsLst>
            <a:gs pos="0">
              <a:schemeClr val="accent2">
                <a:hueOff val="-367025"/>
                <a:satOff val="19521"/>
                <a:lumOff val="5647"/>
                <a:alphaOff val="0"/>
                <a:tint val="98000"/>
                <a:lumMod val="110000"/>
              </a:schemeClr>
            </a:gs>
            <a:gs pos="84000">
              <a:schemeClr val="accent2">
                <a:hueOff val="-367025"/>
                <a:satOff val="19521"/>
                <a:lumOff val="5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Previous Activity Tracking</a:t>
          </a:r>
          <a:endParaRPr lang="en-US" sz="1200" kern="1200" dirty="0"/>
        </a:p>
      </dsp:txBody>
      <dsp:txXfrm>
        <a:off x="1983098" y="2828993"/>
        <a:ext cx="839020" cy="725851"/>
      </dsp:txXfrm>
    </dsp:sp>
    <dsp:sp modelId="{C4D73518-ADBB-4448-A956-56222355DC13}">
      <dsp:nvSpPr>
        <dsp:cNvPr id="0" name=""/>
        <dsp:cNvSpPr/>
      </dsp:nvSpPr>
      <dsp:spPr>
        <a:xfrm>
          <a:off x="951537" y="1731064"/>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6CAC059-1FC3-4199-B914-DD388BB86513}">
      <dsp:nvSpPr>
        <dsp:cNvPr id="0" name=""/>
        <dsp:cNvSpPr/>
      </dsp:nvSpPr>
      <dsp:spPr>
        <a:xfrm>
          <a:off x="618826" y="1981294"/>
          <a:ext cx="1254970" cy="1085697"/>
        </a:xfrm>
        <a:prstGeom prst="hexagon">
          <a:avLst>
            <a:gd name="adj" fmla="val 28570"/>
            <a:gd name="vf" fmla="val 115470"/>
          </a:avLst>
        </a:prstGeom>
        <a:gradFill rotWithShape="0">
          <a:gsLst>
            <a:gs pos="0">
              <a:schemeClr val="accent2">
                <a:hueOff val="-489367"/>
                <a:satOff val="26028"/>
                <a:lumOff val="7529"/>
                <a:alphaOff val="0"/>
                <a:tint val="98000"/>
                <a:lumMod val="110000"/>
              </a:schemeClr>
            </a:gs>
            <a:gs pos="84000">
              <a:schemeClr val="accent2">
                <a:hueOff val="-489367"/>
                <a:satOff val="26028"/>
                <a:lumOff val="752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User Rights Management</a:t>
          </a:r>
          <a:endParaRPr lang="en-US" sz="1200" kern="1200" dirty="0"/>
        </a:p>
      </dsp:txBody>
      <dsp:txXfrm>
        <a:off x="826801" y="2161217"/>
        <a:ext cx="839020" cy="725851"/>
      </dsp:txXfrm>
    </dsp:sp>
    <dsp:sp modelId="{203EE355-A29B-4832-BC4D-0D68BC8E245A}">
      <dsp:nvSpPr>
        <dsp:cNvPr id="0" name=""/>
        <dsp:cNvSpPr/>
      </dsp:nvSpPr>
      <dsp:spPr>
        <a:xfrm>
          <a:off x="618826" y="666282"/>
          <a:ext cx="1254970" cy="1085697"/>
        </a:xfrm>
        <a:prstGeom prst="hexagon">
          <a:avLst>
            <a:gd name="adj" fmla="val 28570"/>
            <a:gd name="vf" fmla="val 115470"/>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Document Management System</a:t>
          </a:r>
          <a:endParaRPr lang="en-US" sz="1200" kern="1200" dirty="0"/>
        </a:p>
      </dsp:txBody>
      <dsp:txXfrm>
        <a:off x="826801" y="846205"/>
        <a:ext cx="839020" cy="725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BDB6A-1DEF-423C-9434-FFBB1079B7DF}">
      <dsp:nvSpPr>
        <dsp:cNvPr id="0" name=""/>
        <dsp:cNvSpPr/>
      </dsp:nvSpPr>
      <dsp:spPr>
        <a:xfrm rot="5400000">
          <a:off x="2597759" y="911115"/>
          <a:ext cx="108683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35C95AAB-49FD-4DEE-9DD5-241945F34C18}">
      <dsp:nvSpPr>
        <dsp:cNvPr id="0" name=""/>
        <dsp:cNvSpPr/>
      </dsp:nvSpPr>
      <dsp:spPr>
        <a:xfrm>
          <a:off x="2923645" y="90022"/>
          <a:ext cx="1079005" cy="978271"/>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creating a simple interface</a:t>
          </a:r>
        </a:p>
      </dsp:txBody>
      <dsp:txXfrm>
        <a:off x="2952298" y="118675"/>
        <a:ext cx="1021699" cy="920965"/>
      </dsp:txXfrm>
    </dsp:sp>
    <dsp:sp modelId="{F727AC75-6EBD-4BAB-9130-92C9E8E2F627}">
      <dsp:nvSpPr>
        <dsp:cNvPr id="0" name=""/>
        <dsp:cNvSpPr/>
      </dsp:nvSpPr>
      <dsp:spPr>
        <a:xfrm rot="5400000">
          <a:off x="2608629" y="1991788"/>
          <a:ext cx="106509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1B8B983A-E399-4F54-A03D-4ADDA9B2C24D}">
      <dsp:nvSpPr>
        <dsp:cNvPr id="0" name=""/>
        <dsp:cNvSpPr/>
      </dsp:nvSpPr>
      <dsp:spPr>
        <a:xfrm>
          <a:off x="2923645" y="1230145"/>
          <a:ext cx="1079005" cy="881627"/>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asking user to perform an action</a:t>
          </a:r>
        </a:p>
      </dsp:txBody>
      <dsp:txXfrm>
        <a:off x="2949467" y="1255967"/>
        <a:ext cx="1027361" cy="829983"/>
      </dsp:txXfrm>
    </dsp:sp>
    <dsp:sp modelId="{BED72583-19BC-47D5-9FAE-2950BE110842}">
      <dsp:nvSpPr>
        <dsp:cNvPr id="0" name=""/>
        <dsp:cNvSpPr/>
      </dsp:nvSpPr>
      <dsp:spPr>
        <a:xfrm rot="5400000">
          <a:off x="2600919" y="3069583"/>
          <a:ext cx="108051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1ECB7E48-7E9C-41E8-8C99-F9ECA1D0E467}">
      <dsp:nvSpPr>
        <dsp:cNvPr id="0" name=""/>
        <dsp:cNvSpPr/>
      </dsp:nvSpPr>
      <dsp:spPr>
        <a:xfrm>
          <a:off x="2923645" y="2273623"/>
          <a:ext cx="1079005" cy="934559"/>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1 for Memory Management System</a:t>
          </a:r>
        </a:p>
      </dsp:txBody>
      <dsp:txXfrm>
        <a:off x="2951017" y="2300995"/>
        <a:ext cx="1024261" cy="879815"/>
      </dsp:txXfrm>
    </dsp:sp>
    <dsp:sp modelId="{FC3D618D-A496-4C56-A51B-35BFA99ED995}">
      <dsp:nvSpPr>
        <dsp:cNvPr id="0" name=""/>
        <dsp:cNvSpPr/>
      </dsp:nvSpPr>
      <dsp:spPr>
        <a:xfrm rot="21585456">
          <a:off x="3141169" y="3606823"/>
          <a:ext cx="1425929"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FA947A66-F540-47D3-A825-6DB4B89A630D}">
      <dsp:nvSpPr>
        <dsp:cNvPr id="0" name=""/>
        <dsp:cNvSpPr/>
      </dsp:nvSpPr>
      <dsp:spPr>
        <a:xfrm>
          <a:off x="2923645" y="3370033"/>
          <a:ext cx="1079005" cy="912631"/>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MVT, MFT</a:t>
          </a:r>
        </a:p>
      </dsp:txBody>
      <dsp:txXfrm>
        <a:off x="2950375" y="3396763"/>
        <a:ext cx="1025545" cy="859171"/>
      </dsp:txXfrm>
    </dsp:sp>
    <dsp:sp modelId="{2B8CA4A5-071B-47B6-BE79-60B70FC6B5F5}">
      <dsp:nvSpPr>
        <dsp:cNvPr id="0" name=""/>
        <dsp:cNvSpPr/>
      </dsp:nvSpPr>
      <dsp:spPr>
        <a:xfrm rot="16319787">
          <a:off x="4059651" y="3073369"/>
          <a:ext cx="1051514"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5C0E63B5-F192-42D7-9944-15F24BF6BD6F}">
      <dsp:nvSpPr>
        <dsp:cNvPr id="0" name=""/>
        <dsp:cNvSpPr/>
      </dsp:nvSpPr>
      <dsp:spPr>
        <a:xfrm>
          <a:off x="4349562" y="3347426"/>
          <a:ext cx="1079005" cy="935905"/>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a:t>2</a:t>
          </a:r>
          <a:r>
            <a:rPr lang="en-US" sz="1200" b="0" kern="1200" baseline="0"/>
            <a:t> for CPU Scheduling Algorithm</a:t>
          </a:r>
          <a:endParaRPr lang="en-US" sz="1200" b="0" kern="1200"/>
        </a:p>
      </dsp:txBody>
      <dsp:txXfrm>
        <a:off x="4376974" y="3374838"/>
        <a:ext cx="1024181" cy="881081"/>
      </dsp:txXfrm>
    </dsp:sp>
    <dsp:sp modelId="{7A02970E-FF1C-4CF4-A314-4DCEF4EE17D7}">
      <dsp:nvSpPr>
        <dsp:cNvPr id="0" name=""/>
        <dsp:cNvSpPr/>
      </dsp:nvSpPr>
      <dsp:spPr>
        <a:xfrm rot="16114535">
          <a:off x="4037424" y="1990699"/>
          <a:ext cx="1105129"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A6FD58D9-EEB2-4A43-8430-77D2F57F3791}">
      <dsp:nvSpPr>
        <dsp:cNvPr id="0" name=""/>
        <dsp:cNvSpPr/>
      </dsp:nvSpPr>
      <dsp:spPr>
        <a:xfrm>
          <a:off x="4386194" y="2306783"/>
          <a:ext cx="1079005" cy="90560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FCFS, SJF, Priority &amp; Round Robin sheduling</a:t>
          </a:r>
        </a:p>
      </dsp:txBody>
      <dsp:txXfrm>
        <a:off x="4412718" y="2333307"/>
        <a:ext cx="1025957" cy="852552"/>
      </dsp:txXfrm>
    </dsp:sp>
    <dsp:sp modelId="{C91B434B-034A-400C-B345-FC827D2982A5}">
      <dsp:nvSpPr>
        <dsp:cNvPr id="0" name=""/>
        <dsp:cNvSpPr/>
      </dsp:nvSpPr>
      <dsp:spPr>
        <a:xfrm rot="16200000">
          <a:off x="4009234" y="866291"/>
          <a:ext cx="1134036"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DF317681-1E8F-4172-9924-9CDD8E677A74}">
      <dsp:nvSpPr>
        <dsp:cNvPr id="0" name=""/>
        <dsp:cNvSpPr/>
      </dsp:nvSpPr>
      <dsp:spPr>
        <a:xfrm>
          <a:off x="4358723" y="1182302"/>
          <a:ext cx="1079005" cy="935154"/>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3</a:t>
          </a:r>
          <a:r>
            <a:rPr lang="en-US" sz="1200" kern="1200" baseline="0"/>
            <a:t> for Contiguious memory allocations technique</a:t>
          </a:r>
          <a:endParaRPr lang="en-US" sz="1200" kern="1200"/>
        </a:p>
      </dsp:txBody>
      <dsp:txXfrm>
        <a:off x="4386113" y="1209692"/>
        <a:ext cx="1024225" cy="880374"/>
      </dsp:txXfrm>
    </dsp:sp>
    <dsp:sp modelId="{B82D31BA-E296-4A85-849E-FAF28E59F294}">
      <dsp:nvSpPr>
        <dsp:cNvPr id="0" name=""/>
        <dsp:cNvSpPr/>
      </dsp:nvSpPr>
      <dsp:spPr>
        <a:xfrm rot="21496082">
          <a:off x="4575925" y="272129"/>
          <a:ext cx="1435733"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C7FB5D17-268C-4C68-92F6-CF4E83AD8283}">
      <dsp:nvSpPr>
        <dsp:cNvPr id="0" name=""/>
        <dsp:cNvSpPr/>
      </dsp:nvSpPr>
      <dsp:spPr>
        <a:xfrm>
          <a:off x="4358723" y="791"/>
          <a:ext cx="1079005" cy="101966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worst fir, best fir, first fit algorithms </a:t>
          </a:r>
        </a:p>
      </dsp:txBody>
      <dsp:txXfrm>
        <a:off x="4388588" y="30656"/>
        <a:ext cx="1019275" cy="959930"/>
      </dsp:txXfrm>
    </dsp:sp>
    <dsp:sp modelId="{17AA2A27-70CD-49EF-B234-6DBB270517C9}">
      <dsp:nvSpPr>
        <dsp:cNvPr id="0" name=""/>
        <dsp:cNvSpPr/>
      </dsp:nvSpPr>
      <dsp:spPr>
        <a:xfrm rot="5400000">
          <a:off x="5486122" y="775640"/>
          <a:ext cx="1050417"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6A32BB23-A317-4D8B-B592-8CA885EF131C}">
      <dsp:nvSpPr>
        <dsp:cNvPr id="0" name=""/>
        <dsp:cNvSpPr/>
      </dsp:nvSpPr>
      <dsp:spPr>
        <a:xfrm>
          <a:off x="5793800" y="791"/>
          <a:ext cx="1079005" cy="922497"/>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4 for </a:t>
          </a:r>
          <a:r>
            <a:rPr lang="en-US" sz="1200" b="0" kern="1200"/>
            <a:t>File Allocation Strategies</a:t>
          </a:r>
        </a:p>
      </dsp:txBody>
      <dsp:txXfrm>
        <a:off x="5820819" y="27810"/>
        <a:ext cx="1024967" cy="868459"/>
      </dsp:txXfrm>
    </dsp:sp>
    <dsp:sp modelId="{B8D3BAA5-FD9D-45C0-BCFE-01B84E80ED73}">
      <dsp:nvSpPr>
        <dsp:cNvPr id="0" name=""/>
        <dsp:cNvSpPr/>
      </dsp:nvSpPr>
      <dsp:spPr>
        <a:xfrm rot="5400000">
          <a:off x="5488287" y="1828509"/>
          <a:ext cx="1046086"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FFF75211-74BC-4A1B-854E-86E85D1A01C9}">
      <dsp:nvSpPr>
        <dsp:cNvPr id="0" name=""/>
        <dsp:cNvSpPr/>
      </dsp:nvSpPr>
      <dsp:spPr>
        <a:xfrm>
          <a:off x="5793800" y="1085139"/>
          <a:ext cx="1079005" cy="864179"/>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a:t>
          </a:r>
        </a:p>
        <a:p>
          <a:pPr lvl="0" algn="ctr" defTabSz="533400">
            <a:lnSpc>
              <a:spcPct val="90000"/>
            </a:lnSpc>
            <a:spcBef>
              <a:spcPct val="0"/>
            </a:spcBef>
            <a:spcAft>
              <a:spcPct val="35000"/>
            </a:spcAft>
          </a:pPr>
          <a:r>
            <a:rPr lang="en-US" sz="1200" kern="1200"/>
            <a:t>Sequential,Linked. Indexed  strategies</a:t>
          </a:r>
        </a:p>
      </dsp:txBody>
      <dsp:txXfrm>
        <a:off x="5819111" y="1110450"/>
        <a:ext cx="1028383" cy="813557"/>
      </dsp:txXfrm>
    </dsp:sp>
    <dsp:sp modelId="{544A35D3-6664-4583-81F9-E82760A9553A}">
      <dsp:nvSpPr>
        <dsp:cNvPr id="0" name=""/>
        <dsp:cNvSpPr/>
      </dsp:nvSpPr>
      <dsp:spPr>
        <a:xfrm rot="5400000">
          <a:off x="5466861" y="2900903"/>
          <a:ext cx="1088938"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515BAF10-FD68-4783-9C11-56CCA474432E}">
      <dsp:nvSpPr>
        <dsp:cNvPr id="0" name=""/>
        <dsp:cNvSpPr/>
      </dsp:nvSpPr>
      <dsp:spPr>
        <a:xfrm>
          <a:off x="5793800" y="2111170"/>
          <a:ext cx="1079005" cy="91379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5</a:t>
          </a:r>
          <a:r>
            <a:rPr lang="en-US" sz="1200" kern="1200" baseline="0"/>
            <a:t> for deadlock Avoidance</a:t>
          </a:r>
          <a:endParaRPr lang="en-US" sz="1200" kern="1200"/>
        </a:p>
      </dsp:txBody>
      <dsp:txXfrm>
        <a:off x="5820564" y="2137934"/>
        <a:ext cx="1025477" cy="860262"/>
      </dsp:txXfrm>
    </dsp:sp>
    <dsp:sp modelId="{09D3A24A-4F2B-418F-BB5D-8360A72620A3}">
      <dsp:nvSpPr>
        <dsp:cNvPr id="0" name=""/>
        <dsp:cNvSpPr/>
      </dsp:nvSpPr>
      <dsp:spPr>
        <a:xfrm rot="21571747">
          <a:off x="6011306" y="3439475"/>
          <a:ext cx="1435125"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0AAC1F5A-10A1-4D48-9A8C-32F3D7643FFF}">
      <dsp:nvSpPr>
        <dsp:cNvPr id="0" name=""/>
        <dsp:cNvSpPr/>
      </dsp:nvSpPr>
      <dsp:spPr>
        <a:xfrm>
          <a:off x="5793800" y="3186811"/>
          <a:ext cx="1079005" cy="950342"/>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Bnaker's Algorithms</a:t>
          </a:r>
        </a:p>
      </dsp:txBody>
      <dsp:txXfrm>
        <a:off x="5821635" y="3214646"/>
        <a:ext cx="1023335" cy="894672"/>
      </dsp:txXfrm>
    </dsp:sp>
    <dsp:sp modelId="{C6829BA0-D16C-4EB7-A2C1-CF1EDBEE5B35}">
      <dsp:nvSpPr>
        <dsp:cNvPr id="0" name=""/>
        <dsp:cNvSpPr/>
      </dsp:nvSpPr>
      <dsp:spPr>
        <a:xfrm>
          <a:off x="7228877" y="3152887"/>
          <a:ext cx="1079005" cy="984266"/>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END</a:t>
          </a:r>
        </a:p>
      </dsp:txBody>
      <dsp:txXfrm>
        <a:off x="7257705" y="3181715"/>
        <a:ext cx="1021349" cy="926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3231" y="314689"/>
          <a:ext cx="3936959" cy="1574783"/>
        </a:xfrm>
        <a:prstGeom prst="chevron">
          <a:avLst/>
        </a:prstGeom>
        <a:solidFill>
          <a:schemeClr val="accent1">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Can be used for conversion purpose simply</a:t>
          </a:r>
        </a:p>
      </dsp:txBody>
      <dsp:txXfrm>
        <a:off x="790623" y="314689"/>
        <a:ext cx="2362176" cy="1574783"/>
      </dsp:txXfrm>
    </dsp:sp>
    <dsp:sp modelId="{40CB23E5-91D5-4652-AE04-A32B7A338F44}">
      <dsp:nvSpPr>
        <dsp:cNvPr id="0" name=""/>
        <dsp:cNvSpPr/>
      </dsp:nvSpPr>
      <dsp:spPr>
        <a:xfrm>
          <a:off x="3546495" y="296028"/>
          <a:ext cx="3936959" cy="1574783"/>
        </a:xfrm>
        <a:prstGeom prst="chevron">
          <a:avLst/>
        </a:prstGeom>
        <a:solidFill>
          <a:schemeClr val="accent2">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Can</a:t>
          </a:r>
          <a:r>
            <a:rPr lang="en-US" sz="2200" kern="1200" baseline="0" dirty="0"/>
            <a:t> be used in educational institutions</a:t>
          </a:r>
          <a:endParaRPr lang="en-US" sz="2200" kern="1200" dirty="0"/>
        </a:p>
      </dsp:txBody>
      <dsp:txXfrm>
        <a:off x="4333887" y="296028"/>
        <a:ext cx="2362176" cy="1574783"/>
      </dsp:txXfrm>
    </dsp:sp>
    <dsp:sp modelId="{E6671060-65AD-4E90-9117-A95A11D2AA61}">
      <dsp:nvSpPr>
        <dsp:cNvPr id="0" name=""/>
        <dsp:cNvSpPr/>
      </dsp:nvSpPr>
      <dsp:spPr>
        <a:xfrm>
          <a:off x="7089758" y="314689"/>
          <a:ext cx="3936959" cy="1574783"/>
        </a:xfrm>
        <a:prstGeom prst="chevron">
          <a:avLst/>
        </a:prstGeom>
        <a:solidFill>
          <a:schemeClr val="accent6">
            <a:lumMod val="75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Can </a:t>
          </a:r>
          <a:r>
            <a:rPr lang="en-US" sz="2200" kern="1200" dirty="0"/>
            <a:t>be used in a company or industry for the management of their data</a:t>
          </a:r>
        </a:p>
      </dsp:txBody>
      <dsp:txXfrm>
        <a:off x="7877150" y="314689"/>
        <a:ext cx="2362176" cy="15747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7796" y="0"/>
          <a:ext cx="4660782" cy="1733031"/>
        </a:xfrm>
        <a:prstGeom prst="chevr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Can be used by normal users also </a:t>
          </a:r>
        </a:p>
      </dsp:txBody>
      <dsp:txXfrm>
        <a:off x="874312" y="0"/>
        <a:ext cx="2927751" cy="1733031"/>
      </dsp:txXfrm>
    </dsp:sp>
    <dsp:sp modelId="{40CB23E5-91D5-4652-AE04-A32B7A338F44}">
      <dsp:nvSpPr>
        <dsp:cNvPr id="0" name=""/>
        <dsp:cNvSpPr/>
      </dsp:nvSpPr>
      <dsp:spPr>
        <a:xfrm>
          <a:off x="4202500" y="0"/>
          <a:ext cx="4660782" cy="1733031"/>
        </a:xfrm>
        <a:prstGeom prst="chevron">
          <a:avLst/>
        </a:prstGeom>
        <a:solidFill>
          <a:schemeClr val="tx1"/>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May be used into applications based on OS algorithms</a:t>
          </a:r>
        </a:p>
      </dsp:txBody>
      <dsp:txXfrm>
        <a:off x="5069016" y="0"/>
        <a:ext cx="2927751" cy="1733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3F188-9746-48E1-9F39-AF24582E3FE9}">
      <dsp:nvSpPr>
        <dsp:cNvPr id="0" name=""/>
        <dsp:cNvSpPr/>
      </dsp:nvSpPr>
      <dsp:spPr>
        <a:xfrm>
          <a:off x="966610" y="1512"/>
          <a:ext cx="2297008" cy="1378205"/>
        </a:xfrm>
        <a:prstGeom prst="roundRect">
          <a:avLst>
            <a:gd name="adj" fmla="val 10000"/>
          </a:avLst>
        </a:prstGeom>
        <a:solidFill>
          <a:schemeClr val="accent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Choosing Algorithm</a:t>
          </a:r>
        </a:p>
      </dsp:txBody>
      <dsp:txXfrm>
        <a:off x="1006976" y="41878"/>
        <a:ext cx="2216276" cy="1297473"/>
      </dsp:txXfrm>
    </dsp:sp>
    <dsp:sp modelId="{F1C74B38-8CD1-4909-B0D6-F4ACB490AC3A}">
      <dsp:nvSpPr>
        <dsp:cNvPr id="0" name=""/>
        <dsp:cNvSpPr/>
      </dsp:nvSpPr>
      <dsp:spPr>
        <a:xfrm>
          <a:off x="3465756" y="405785"/>
          <a:ext cx="486965" cy="5696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3465756" y="519717"/>
        <a:ext cx="340876" cy="341794"/>
      </dsp:txXfrm>
    </dsp:sp>
    <dsp:sp modelId="{E67817CD-5A12-4843-812E-587DB1995C26}">
      <dsp:nvSpPr>
        <dsp:cNvPr id="0" name=""/>
        <dsp:cNvSpPr/>
      </dsp:nvSpPr>
      <dsp:spPr>
        <a:xfrm>
          <a:off x="4182422" y="1512"/>
          <a:ext cx="2297008" cy="1378205"/>
        </a:xfrm>
        <a:prstGeom prst="roundRect">
          <a:avLst>
            <a:gd name="adj" fmla="val 10000"/>
          </a:avLst>
        </a:prstGeom>
        <a:solidFill>
          <a:schemeClr val="accent6">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Entry data</a:t>
          </a:r>
        </a:p>
      </dsp:txBody>
      <dsp:txXfrm>
        <a:off x="4222788" y="41878"/>
        <a:ext cx="2216276" cy="1297473"/>
      </dsp:txXfrm>
    </dsp:sp>
    <dsp:sp modelId="{E773A6BF-1924-4C9F-8C9E-C4D2B3C0EA5E}">
      <dsp:nvSpPr>
        <dsp:cNvPr id="0" name=""/>
        <dsp:cNvSpPr/>
      </dsp:nvSpPr>
      <dsp:spPr>
        <a:xfrm>
          <a:off x="6681568" y="405785"/>
          <a:ext cx="486965" cy="5696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6681568" y="519717"/>
        <a:ext cx="340876" cy="341794"/>
      </dsp:txXfrm>
    </dsp:sp>
    <dsp:sp modelId="{0F5A2E48-A950-4708-B0BE-249545B15E8F}">
      <dsp:nvSpPr>
        <dsp:cNvPr id="0" name=""/>
        <dsp:cNvSpPr/>
      </dsp:nvSpPr>
      <dsp:spPr>
        <a:xfrm>
          <a:off x="7398234" y="1512"/>
          <a:ext cx="2665104" cy="1378205"/>
        </a:xfrm>
        <a:prstGeom prst="roundRect">
          <a:avLst>
            <a:gd name="adj" fmla="val 10000"/>
          </a:avLst>
        </a:prstGeom>
        <a:solidFill>
          <a:schemeClr val="accent4">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Get Results</a:t>
          </a:r>
        </a:p>
      </dsp:txBody>
      <dsp:txXfrm>
        <a:off x="7438600" y="41878"/>
        <a:ext cx="2584372" cy="1297473"/>
      </dsp:txXfrm>
    </dsp:sp>
    <dsp:sp modelId="{2C1AF409-1BF4-4FAB-8709-C4DC3A80C17F}">
      <dsp:nvSpPr>
        <dsp:cNvPr id="0" name=""/>
        <dsp:cNvSpPr/>
      </dsp:nvSpPr>
      <dsp:spPr>
        <a:xfrm rot="5125138">
          <a:off x="8577443" y="1540507"/>
          <a:ext cx="488526" cy="5696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rot="-5400000">
        <a:off x="8644956" y="1581307"/>
        <a:ext cx="341794" cy="341968"/>
      </dsp:txXfrm>
    </dsp:sp>
    <dsp:sp modelId="{93AC032E-F73D-4E74-B05F-2287A061CDC8}">
      <dsp:nvSpPr>
        <dsp:cNvPr id="0" name=""/>
        <dsp:cNvSpPr/>
      </dsp:nvSpPr>
      <dsp:spPr>
        <a:xfrm>
          <a:off x="7766330" y="2298520"/>
          <a:ext cx="2297008" cy="1378205"/>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Get explanation</a:t>
          </a:r>
        </a:p>
      </dsp:txBody>
      <dsp:txXfrm>
        <a:off x="7806696" y="2338886"/>
        <a:ext cx="2216276" cy="1297473"/>
      </dsp:txXfrm>
    </dsp:sp>
    <dsp:sp modelId="{81558F6C-7843-41B0-8477-AF0F8F1A9D37}">
      <dsp:nvSpPr>
        <dsp:cNvPr id="0" name=""/>
        <dsp:cNvSpPr/>
      </dsp:nvSpPr>
      <dsp:spPr>
        <a:xfrm rot="10800000">
          <a:off x="7077227" y="2702794"/>
          <a:ext cx="486965" cy="56965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7223316" y="2816726"/>
        <a:ext cx="340876" cy="341794"/>
      </dsp:txXfrm>
    </dsp:sp>
    <dsp:sp modelId="{70F4D6E7-D89D-4D82-86D4-CE0867A6AA86}">
      <dsp:nvSpPr>
        <dsp:cNvPr id="0" name=""/>
        <dsp:cNvSpPr/>
      </dsp:nvSpPr>
      <dsp:spPr>
        <a:xfrm>
          <a:off x="4550518" y="2298520"/>
          <a:ext cx="2297008" cy="1378205"/>
        </a:xfrm>
        <a:prstGeom prst="roundRect">
          <a:avLst>
            <a:gd name="adj" fmla="val 10000"/>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Feedback</a:t>
          </a:r>
        </a:p>
      </dsp:txBody>
      <dsp:txXfrm>
        <a:off x="4590884" y="2338886"/>
        <a:ext cx="2216276" cy="1297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B8527-8850-4CD3-8E4D-10BF5F4A6037}"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FBDC1-72EA-41CC-AC46-CF703154C291}" type="slidenum">
              <a:rPr lang="en-US" smtClean="0"/>
              <a:t>‹#›</a:t>
            </a:fld>
            <a:endParaRPr lang="en-US"/>
          </a:p>
        </p:txBody>
      </p:sp>
    </p:spTree>
    <p:extLst>
      <p:ext uri="{BB962C8B-B14F-4D97-AF65-F5344CB8AC3E}">
        <p14:creationId xmlns:p14="http://schemas.microsoft.com/office/powerpoint/2010/main" val="15799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584967" y="3802567"/>
            <a:ext cx="9022000" cy="2090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Font typeface="Montserrat Light"/>
              <a:buChar char="╺"/>
              <a:defRPr sz="2133">
                <a:latin typeface="Montserrat Light"/>
                <a:ea typeface="Montserrat Light"/>
                <a:cs typeface="Montserrat Light"/>
                <a:sym typeface="Montserrat Light"/>
              </a:defRPr>
            </a:lvl1pPr>
            <a:lvl2pPr marL="1219170" lvl="1" indent="-440256" rtl="0">
              <a:spcBef>
                <a:spcPts val="0"/>
              </a:spcBef>
              <a:spcAft>
                <a:spcPts val="0"/>
              </a:spcAft>
              <a:buSzPts val="1600"/>
              <a:buFont typeface="Montserrat Light"/>
              <a:buChar char="-"/>
              <a:defRPr sz="2133">
                <a:latin typeface="Montserrat Light"/>
                <a:ea typeface="Montserrat Light"/>
                <a:cs typeface="Montserrat Light"/>
                <a:sym typeface="Montserrat Light"/>
              </a:defRPr>
            </a:lvl2pPr>
            <a:lvl3pPr marL="1828754" lvl="2"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3pPr>
            <a:lvl4pPr marL="2438339" lvl="3"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4pPr>
            <a:lvl5pPr marL="3047924" lvl="4"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5pPr>
            <a:lvl6pPr marL="3657509" lvl="5"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6pPr>
            <a:lvl7pPr marL="4267093" lvl="6"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7pPr>
            <a:lvl8pPr marL="4876678" lvl="7"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8pPr>
            <a:lvl9pPr marL="5486263" lvl="8"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82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01/03/2023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01/03/2023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01/03/2023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smtClean="0"/>
              <a:t>01/03/2023</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smtClean="0"/>
              <a:t>01/03/2023</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8ADD-8B1A-48BF-8997-AC70E9B77D8C}"/>
              </a:ext>
            </a:extLst>
          </p:cNvPr>
          <p:cNvSpPr>
            <a:spLocks noGrp="1"/>
          </p:cNvSpPr>
          <p:nvPr>
            <p:ph type="ctrTitle"/>
          </p:nvPr>
        </p:nvSpPr>
        <p:spPr>
          <a:xfrm>
            <a:off x="422571" y="605153"/>
            <a:ext cx="10993549" cy="1189158"/>
          </a:xfrm>
        </p:spPr>
        <p:txBody>
          <a:bodyPr/>
          <a:lstStyle/>
          <a:p>
            <a:pPr algn="ctr"/>
            <a:r>
              <a:rPr lang="en-US" dirty="0" smtClean="0"/>
              <a:t>Project presentation </a:t>
            </a:r>
            <a:r>
              <a:rPr lang="en-US" dirty="0"/>
              <a:t>on </a:t>
            </a:r>
            <a:br>
              <a:rPr lang="en-US" dirty="0"/>
            </a:br>
            <a:r>
              <a:rPr lang="en-US" b="1" dirty="0"/>
              <a:t>Os algorithm </a:t>
            </a:r>
            <a:r>
              <a:rPr lang="en-US" b="1" dirty="0" smtClean="0"/>
              <a:t>tester</a:t>
            </a:r>
            <a:endParaRPr lang="en-US" b="1" dirty="0"/>
          </a:p>
        </p:txBody>
      </p:sp>
      <p:sp>
        <p:nvSpPr>
          <p:cNvPr id="3" name="Subtitle 2">
            <a:extLst>
              <a:ext uri="{FF2B5EF4-FFF2-40B4-BE49-F238E27FC236}">
                <a16:creationId xmlns:a16="http://schemas.microsoft.com/office/drawing/2014/main" id="{05ECB15D-6691-48E9-B887-E5A3BA9A7603}"/>
              </a:ext>
            </a:extLst>
          </p:cNvPr>
          <p:cNvSpPr>
            <a:spLocks noGrp="1"/>
          </p:cNvSpPr>
          <p:nvPr>
            <p:ph type="subTitle" idx="1"/>
          </p:nvPr>
        </p:nvSpPr>
        <p:spPr>
          <a:xfrm>
            <a:off x="301276" y="1956272"/>
            <a:ext cx="10993546" cy="777597"/>
          </a:xfrm>
          <a:solidFill>
            <a:schemeClr val="bg1">
              <a:lumMod val="95000"/>
            </a:schemeClr>
          </a:solidFill>
        </p:spPr>
        <p:txBody>
          <a:bodyPr>
            <a:noAutofit/>
          </a:bodyPr>
          <a:lstStyle/>
          <a:p>
            <a:pPr algn="ctr"/>
            <a:r>
              <a:rPr lang="en-US" sz="1800" b="1" dirty="0"/>
              <a:t>Course Title: </a:t>
            </a:r>
            <a:r>
              <a:rPr lang="en-US" sz="1800" b="1" dirty="0" smtClean="0"/>
              <a:t>Information SYSTEM  &amp; </a:t>
            </a:r>
            <a:r>
              <a:rPr lang="en-US" sz="1800" b="1" dirty="0" smtClean="0"/>
              <a:t>DESIGN LAB</a:t>
            </a:r>
            <a:endParaRPr lang="en-US" sz="1800" b="1" dirty="0"/>
          </a:p>
          <a:p>
            <a:pPr algn="ctr"/>
            <a:r>
              <a:rPr lang="en-US" sz="1800" b="1" dirty="0"/>
              <a:t>Course Code: </a:t>
            </a:r>
            <a:r>
              <a:rPr lang="en-US" sz="1800" b="1" dirty="0" smtClean="0"/>
              <a:t>CSE-438       </a:t>
            </a:r>
            <a:r>
              <a:rPr lang="en-US" sz="1800" b="1" dirty="0"/>
              <a:t>Section: </a:t>
            </a:r>
            <a:r>
              <a:rPr lang="en-US" sz="1800" b="1" dirty="0" smtClean="0"/>
              <a:t>191D7</a:t>
            </a:r>
            <a:endParaRPr lang="en-US" sz="1800" b="1" dirty="0"/>
          </a:p>
        </p:txBody>
      </p:sp>
      <p:sp>
        <p:nvSpPr>
          <p:cNvPr id="7" name="Text Box 50">
            <a:extLst>
              <a:ext uri="{FF2B5EF4-FFF2-40B4-BE49-F238E27FC236}">
                <a16:creationId xmlns:a16="http://schemas.microsoft.com/office/drawing/2014/main" id="{F2F5AF88-3C92-4984-85B4-477616B6D570}"/>
              </a:ext>
            </a:extLst>
          </p:cNvPr>
          <p:cNvSpPr txBox="1">
            <a:spLocks noChangeArrowheads="1"/>
          </p:cNvSpPr>
          <p:nvPr/>
        </p:nvSpPr>
        <p:spPr bwMode="auto">
          <a:xfrm>
            <a:off x="1334277" y="3276440"/>
            <a:ext cx="3498979" cy="2797789"/>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r>
              <a:rPr lang="en-US" sz="1600" kern="0" dirty="0">
                <a:solidFill>
                  <a:srgbClr val="FFFFFF"/>
                </a:solidFill>
                <a:ea typeface="Calibri" panose="020F0502020204030204" pitchFamily="34" charset="0"/>
                <a:cs typeface="Vrinda" panose="020B0502040204020203" pitchFamily="34" charset="0"/>
                <a:sym typeface="Arial"/>
              </a:rPr>
              <a:t>P</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rPr>
              <a:t>resented By - </a:t>
            </a: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Vrinda" panose="020B0502040204020203" pitchFamily="34" charset="0"/>
                <a:sym typeface="Arial"/>
              </a:rPr>
              <a:t>01</a:t>
            </a: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endParaRPr>
          </a:p>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mn-cs"/>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rPr>
              <a:t>Umme Loara</a:t>
            </a:r>
            <a:r>
              <a:rPr lang="en-US" sz="1600" kern="0" dirty="0">
                <a:solidFill>
                  <a:srgbClr val="FFFFFF"/>
                </a:solidFill>
                <a:cs typeface="Times New Roman" panose="02020603050405020304" pitchFamily="18" charset="0"/>
                <a:sym typeface="Arial"/>
              </a:rPr>
              <a:t>	  -</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191002187</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sz="1600" kern="0" dirty="0" smtClean="0">
                <a:solidFill>
                  <a:srgbClr val="FFFFFF"/>
                </a:solidFill>
                <a:cs typeface="Times New Roman" panose="02020603050405020304" pitchFamily="18" charset="0"/>
                <a:sym typeface="Arial"/>
              </a:rPr>
              <a:t>Sadia </a:t>
            </a:r>
            <a:r>
              <a:rPr lang="en-US" sz="1600" kern="0" dirty="0" err="1" smtClean="0">
                <a:solidFill>
                  <a:srgbClr val="FFFFFF"/>
                </a:solidFill>
                <a:cs typeface="Times New Roman" panose="02020603050405020304" pitchFamily="18" charset="0"/>
                <a:sym typeface="Arial"/>
              </a:rPr>
              <a:t>Binta</a:t>
            </a:r>
            <a:r>
              <a:rPr lang="en-US" sz="1600" kern="0" dirty="0" smtClean="0">
                <a:solidFill>
                  <a:srgbClr val="FFFFFF"/>
                </a:solidFill>
                <a:cs typeface="Times New Roman" panose="02020603050405020304" pitchFamily="18" charset="0"/>
                <a:sym typeface="Arial"/>
              </a:rPr>
              <a:t> </a:t>
            </a:r>
            <a:r>
              <a:rPr lang="en-US" sz="1600" kern="0" dirty="0" err="1" smtClean="0">
                <a:solidFill>
                  <a:srgbClr val="FFFFFF"/>
                </a:solidFill>
                <a:cs typeface="Times New Roman" panose="02020603050405020304" pitchFamily="18" charset="0"/>
                <a:sym typeface="Arial"/>
              </a:rPr>
              <a:t>Sadek</a:t>
            </a:r>
            <a:r>
              <a:rPr lang="en-US" sz="1600" kern="0" dirty="0" smtClean="0">
                <a:solidFill>
                  <a:srgbClr val="FFFFFF"/>
                </a:solidFill>
                <a:cs typeface="Times New Roman" panose="02020603050405020304" pitchFamily="18" charset="0"/>
                <a:sym typeface="Arial"/>
              </a:rPr>
              <a:t>	  -191002088</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smtClean="0">
                <a:ln>
                  <a:noFill/>
                </a:ln>
                <a:solidFill>
                  <a:srgbClr val="FFFFFF"/>
                </a:solidFill>
                <a:effectLst/>
                <a:uLnTx/>
                <a:uFillTx/>
                <a:ea typeface="+mn-ea"/>
                <a:cs typeface="Times New Roman" panose="02020603050405020304" pitchFamily="18" charset="0"/>
                <a:sym typeface="Arial"/>
              </a:rPr>
              <a:t>Faria</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 </a:t>
            </a:r>
            <a:r>
              <a:rPr kumimoji="0" lang="en-US" sz="1600" b="0" i="0" u="none" strike="noStrike" kern="0" cap="none" spc="0" normalizeH="0" baseline="0" noProof="0" dirty="0" err="1" smtClean="0">
                <a:ln>
                  <a:noFill/>
                </a:ln>
                <a:solidFill>
                  <a:srgbClr val="FFFFFF"/>
                </a:solidFill>
                <a:effectLst/>
                <a:uLnTx/>
                <a:uFillTx/>
                <a:ea typeface="+mn-ea"/>
                <a:cs typeface="Times New Roman" panose="02020603050405020304" pitchFamily="18" charset="0"/>
                <a:sym typeface="Arial"/>
              </a:rPr>
              <a:t>Nahin</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	</a:t>
            </a:r>
            <a:r>
              <a:rPr kumimoji="0" lang="en-US" sz="1600" b="0" i="0" u="none" strike="noStrike" kern="0" cap="none" spc="0" normalizeH="0" noProof="0" dirty="0" smtClean="0">
                <a:ln>
                  <a:noFill/>
                </a:ln>
                <a:solidFill>
                  <a:srgbClr val="FFFFFF"/>
                </a:solidFill>
                <a:effectLst/>
                <a:uLnTx/>
                <a:uFillTx/>
                <a:ea typeface="+mn-ea"/>
                <a:cs typeface="Times New Roman" panose="02020603050405020304" pitchFamily="18" charset="0"/>
                <a:sym typeface="Arial"/>
              </a:rPr>
              <a:t>  -191002215</a:t>
            </a:r>
            <a:endPar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Department </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of CSE, </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Green University of Bangladesh.</a:t>
            </a:r>
            <a:endPar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endParaRPr>
          </a:p>
        </p:txBody>
      </p:sp>
      <p:sp>
        <p:nvSpPr>
          <p:cNvPr id="8" name="Text Box 2">
            <a:extLst>
              <a:ext uri="{FF2B5EF4-FFF2-40B4-BE49-F238E27FC236}">
                <a16:creationId xmlns:a16="http://schemas.microsoft.com/office/drawing/2014/main" id="{8154A2C1-ACE6-4264-ABA7-40CD513579C0}"/>
              </a:ext>
            </a:extLst>
          </p:cNvPr>
          <p:cNvSpPr txBox="1">
            <a:spLocks noChangeArrowheads="1"/>
          </p:cNvSpPr>
          <p:nvPr/>
        </p:nvSpPr>
        <p:spPr bwMode="auto">
          <a:xfrm>
            <a:off x="6769798" y="3429000"/>
            <a:ext cx="3792454" cy="2538691"/>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rPr>
              <a:t>Presented To</a:t>
            </a:r>
          </a:p>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mn-cs"/>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Md.</a:t>
            </a:r>
            <a:r>
              <a:rPr kumimoji="0" lang="en-US" sz="1600" b="0" i="0" u="none" strike="noStrike" kern="0" cap="none" spc="0" normalizeH="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 </a:t>
            </a:r>
            <a:r>
              <a:rPr kumimoji="0" lang="en-US" sz="1600" b="0" i="0" u="none" strike="noStrike" kern="0" cap="none" spc="0" normalizeH="0" noProof="0" dirty="0" err="1" smtClean="0">
                <a:ln>
                  <a:noFill/>
                </a:ln>
                <a:solidFill>
                  <a:srgbClr val="FFFFFF"/>
                </a:solidFill>
                <a:effectLst/>
                <a:uLnTx/>
                <a:uFillTx/>
                <a:ea typeface="Calibri" panose="020F0502020204030204" pitchFamily="34" charset="0"/>
                <a:cs typeface="Times New Roman" panose="02020603050405020304" pitchFamily="18" charset="0"/>
                <a:sym typeface="Arial"/>
              </a:rPr>
              <a:t>Riad</a:t>
            </a:r>
            <a:r>
              <a:rPr kumimoji="0" lang="en-US" sz="1600" b="0" i="0" u="none" strike="noStrike" kern="0" cap="none" spc="0" normalizeH="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 Hassan</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Lecturer</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Department of CSE,</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Green University of Bangladesh.</a:t>
            </a:r>
          </a:p>
        </p:txBody>
      </p:sp>
    </p:spTree>
    <p:extLst>
      <p:ext uri="{BB962C8B-B14F-4D97-AF65-F5344CB8AC3E}">
        <p14:creationId xmlns:p14="http://schemas.microsoft.com/office/powerpoint/2010/main" val="369525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Steps of processes by blocks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6" name="Content Placeholder 3">
            <a:extLst>
              <a:ext uri="{FF2B5EF4-FFF2-40B4-BE49-F238E27FC236}">
                <a16:creationId xmlns:a16="http://schemas.microsoft.com/office/drawing/2014/main" id="{FB06E0BA-3EB7-4888-9920-61866F0CD4E5}"/>
              </a:ext>
            </a:extLst>
          </p:cNvPr>
          <p:cNvGraphicFramePr>
            <a:graphicFrameLocks/>
          </p:cNvGraphicFramePr>
          <p:nvPr>
            <p:extLst>
              <p:ext uri="{D42A27DB-BD31-4B8C-83A1-F6EECF244321}">
                <p14:modId xmlns:p14="http://schemas.microsoft.com/office/powerpoint/2010/main" val="471589166"/>
              </p:ext>
            </p:extLst>
          </p:nvPr>
        </p:nvGraphicFramePr>
        <p:xfrm>
          <a:off x="553034" y="2037806"/>
          <a:ext cx="11231529" cy="4283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719189" y="6378015"/>
            <a:ext cx="2298804" cy="276999"/>
          </a:xfrm>
          <a:prstGeom prst="rect">
            <a:avLst/>
          </a:prstGeom>
        </p:spPr>
        <p:txBody>
          <a:bodyPr wrap="square">
            <a:spAutoFit/>
          </a:bodyPr>
          <a:lstStyle/>
          <a:p>
            <a:pPr algn="ctr"/>
            <a:r>
              <a:rPr lang="en-US" sz="1200" dirty="0" smtClean="0"/>
              <a:t>Fig-6: Process</a:t>
            </a:r>
            <a:endParaRPr lang="en-US" sz="1200" dirty="0"/>
          </a:p>
        </p:txBody>
      </p:sp>
    </p:spTree>
    <p:extLst>
      <p:ext uri="{BB962C8B-B14F-4D97-AF65-F5344CB8AC3E}">
        <p14:creationId xmlns:p14="http://schemas.microsoft.com/office/powerpoint/2010/main" val="2835805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45402"/>
            <a:ext cx="11029616" cy="1013800"/>
          </a:xfrm>
        </p:spPr>
        <p:txBody>
          <a:bodyPr/>
          <a:lstStyle/>
          <a:p>
            <a:pPr algn="ctr"/>
            <a:r>
              <a:rPr lang="en-US" dirty="0" smtClean="0"/>
              <a:t>Design</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Content Placeholder 7"/>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530828" y="2062848"/>
            <a:ext cx="5430291" cy="3893289"/>
          </a:xfrm>
        </p:spPr>
      </p:pic>
      <p:sp>
        <p:nvSpPr>
          <p:cNvPr id="9" name="Rectangle 8"/>
          <p:cNvSpPr/>
          <p:nvPr/>
        </p:nvSpPr>
        <p:spPr>
          <a:xfrm>
            <a:off x="4797566" y="6303029"/>
            <a:ext cx="2298804" cy="276999"/>
          </a:xfrm>
          <a:prstGeom prst="rect">
            <a:avLst/>
          </a:prstGeom>
        </p:spPr>
        <p:txBody>
          <a:bodyPr wrap="square">
            <a:spAutoFit/>
          </a:bodyPr>
          <a:lstStyle/>
          <a:p>
            <a:pPr algn="ctr"/>
            <a:r>
              <a:rPr lang="en-US" sz="1200" dirty="0" smtClean="0"/>
              <a:t>Fig-7: Use Case Diagram</a:t>
            </a:r>
            <a:endParaRPr lang="en-US" sz="1200" dirty="0"/>
          </a:p>
        </p:txBody>
      </p:sp>
    </p:spTree>
    <p:extLst>
      <p:ext uri="{BB962C8B-B14F-4D97-AF65-F5344CB8AC3E}">
        <p14:creationId xmlns:p14="http://schemas.microsoft.com/office/powerpoint/2010/main" val="349606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06659"/>
            <a:ext cx="11029616" cy="1013800"/>
          </a:xfrm>
        </p:spPr>
        <p:txBody>
          <a:bodyPr/>
          <a:lstStyle/>
          <a:p>
            <a:pPr algn="ctr"/>
            <a:r>
              <a:rPr lang="en-US" dirty="0" smtClean="0"/>
              <a:t>Continued…</a:t>
            </a:r>
            <a:br>
              <a:rPr lang="en-US" dirty="0" smtClean="0"/>
            </a:br>
            <a:endParaRPr lang="en-US" dirty="0"/>
          </a:p>
        </p:txBody>
      </p:sp>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85925" y="2791619"/>
            <a:ext cx="8820150" cy="2457450"/>
          </a:xfrm>
        </p:spPr>
      </p:pic>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 name="Rectangle 9"/>
          <p:cNvSpPr/>
          <p:nvPr/>
        </p:nvSpPr>
        <p:spPr>
          <a:xfrm>
            <a:off x="5307147" y="5861700"/>
            <a:ext cx="2298804" cy="276999"/>
          </a:xfrm>
          <a:prstGeom prst="rect">
            <a:avLst/>
          </a:prstGeom>
        </p:spPr>
        <p:txBody>
          <a:bodyPr wrap="square">
            <a:spAutoFit/>
          </a:bodyPr>
          <a:lstStyle/>
          <a:p>
            <a:pPr algn="ctr"/>
            <a:r>
              <a:rPr lang="en-US" sz="1200" dirty="0" smtClean="0"/>
              <a:t>Fig-8: 0-level DFD Diagram</a:t>
            </a:r>
            <a:endParaRPr lang="en-US" sz="1200" dirty="0"/>
          </a:p>
        </p:txBody>
      </p:sp>
    </p:spTree>
    <p:extLst>
      <p:ext uri="{BB962C8B-B14F-4D97-AF65-F5344CB8AC3E}">
        <p14:creationId xmlns:p14="http://schemas.microsoft.com/office/powerpoint/2010/main" val="161802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3596"/>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92710" y="2285728"/>
            <a:ext cx="8206579" cy="3678238"/>
          </a:xfrm>
        </p:spPr>
      </p:pic>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Rectangle 6"/>
          <p:cNvSpPr/>
          <p:nvPr/>
        </p:nvSpPr>
        <p:spPr>
          <a:xfrm>
            <a:off x="5307147" y="6259417"/>
            <a:ext cx="2298804" cy="276999"/>
          </a:xfrm>
          <a:prstGeom prst="rect">
            <a:avLst/>
          </a:prstGeom>
        </p:spPr>
        <p:txBody>
          <a:bodyPr wrap="square">
            <a:spAutoFit/>
          </a:bodyPr>
          <a:lstStyle/>
          <a:p>
            <a:pPr algn="ctr"/>
            <a:r>
              <a:rPr lang="en-US" sz="1200" dirty="0" smtClean="0"/>
              <a:t>Fig-9: 1-level DFD Diagram</a:t>
            </a:r>
            <a:endParaRPr lang="en-US" sz="1200" dirty="0"/>
          </a:p>
        </p:txBody>
      </p:sp>
    </p:spTree>
    <p:extLst>
      <p:ext uri="{BB962C8B-B14F-4D97-AF65-F5344CB8AC3E}">
        <p14:creationId xmlns:p14="http://schemas.microsoft.com/office/powerpoint/2010/main" val="567236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80" y="793596"/>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449977" y="2181225"/>
            <a:ext cx="8961120" cy="3678238"/>
          </a:xfrm>
        </p:spPr>
      </p:pic>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Rectangle 6"/>
          <p:cNvSpPr/>
          <p:nvPr/>
        </p:nvSpPr>
        <p:spPr>
          <a:xfrm>
            <a:off x="4458415" y="6279436"/>
            <a:ext cx="3147536" cy="276999"/>
          </a:xfrm>
          <a:prstGeom prst="rect">
            <a:avLst/>
          </a:prstGeom>
        </p:spPr>
        <p:txBody>
          <a:bodyPr wrap="square">
            <a:spAutoFit/>
          </a:bodyPr>
          <a:lstStyle/>
          <a:p>
            <a:pPr algn="ctr"/>
            <a:r>
              <a:rPr lang="en-US" sz="1200" dirty="0" smtClean="0"/>
              <a:t>Fig-10: Sequence &amp; Communication  Diagram</a:t>
            </a:r>
            <a:endParaRPr lang="en-US" sz="1200" dirty="0"/>
          </a:p>
        </p:txBody>
      </p:sp>
    </p:spTree>
    <p:extLst>
      <p:ext uri="{BB962C8B-B14F-4D97-AF65-F5344CB8AC3E}">
        <p14:creationId xmlns:p14="http://schemas.microsoft.com/office/powerpoint/2010/main" val="2628799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80533"/>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422" y="2285728"/>
            <a:ext cx="3447075" cy="3678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60" y="2013918"/>
            <a:ext cx="6348548" cy="3847783"/>
          </a:xfrm>
          <a:prstGeom prst="rect">
            <a:avLst/>
          </a:prstGeom>
        </p:spPr>
      </p:pic>
      <p:sp>
        <p:nvSpPr>
          <p:cNvPr id="6" name="Date Placeholder 5"/>
          <p:cNvSpPr>
            <a:spLocks noGrp="1"/>
          </p:cNvSpPr>
          <p:nvPr>
            <p:ph type="dt" sz="half" idx="10"/>
          </p:nvPr>
        </p:nvSpPr>
        <p:spPr>
          <a:xfrm>
            <a:off x="8037340" y="6281454"/>
            <a:ext cx="2844799" cy="365125"/>
          </a:xfrm>
        </p:spPr>
        <p:txBody>
          <a:bodyPr/>
          <a:lstStyle/>
          <a:p>
            <a:r>
              <a:rPr lang="en-US" smtClean="0"/>
              <a:t>01/03/2023</a:t>
            </a:r>
            <a:endParaRPr lang="en-US" dirty="0"/>
          </a:p>
        </p:txBody>
      </p:sp>
      <p:sp>
        <p:nvSpPr>
          <p:cNvPr id="7" name="Slide Number Placeholder 6"/>
          <p:cNvSpPr>
            <a:spLocks noGrp="1"/>
          </p:cNvSpPr>
          <p:nvPr>
            <p:ph type="sldNum" sz="quarter" idx="12"/>
          </p:nvPr>
        </p:nvSpPr>
        <p:spPr>
          <a:xfrm>
            <a:off x="10882139" y="6254140"/>
            <a:ext cx="1052508" cy="365125"/>
          </a:xfrm>
        </p:spPr>
        <p:txBody>
          <a:bodyPr/>
          <a:lstStyle/>
          <a:p>
            <a:fld id="{D57F1E4F-1CFF-5643-939E-217C01CDF565}" type="slidenum">
              <a:rPr lang="en-US" smtClean="0"/>
              <a:pPr/>
              <a:t>15</a:t>
            </a:fld>
            <a:endParaRPr lang="en-US" dirty="0"/>
          </a:p>
        </p:txBody>
      </p:sp>
      <p:sp>
        <p:nvSpPr>
          <p:cNvPr id="8" name="Rectangle 7"/>
          <p:cNvSpPr/>
          <p:nvPr/>
        </p:nvSpPr>
        <p:spPr>
          <a:xfrm>
            <a:off x="1315420" y="6138699"/>
            <a:ext cx="3147536" cy="276999"/>
          </a:xfrm>
          <a:prstGeom prst="rect">
            <a:avLst/>
          </a:prstGeom>
        </p:spPr>
        <p:txBody>
          <a:bodyPr wrap="square">
            <a:spAutoFit/>
          </a:bodyPr>
          <a:lstStyle/>
          <a:p>
            <a:pPr algn="ctr"/>
            <a:r>
              <a:rPr lang="en-US" sz="1200" dirty="0" smtClean="0"/>
              <a:t>Fig-11: Higher Level  Architecture</a:t>
            </a:r>
            <a:endParaRPr lang="en-US" sz="1200" dirty="0"/>
          </a:p>
        </p:txBody>
      </p:sp>
      <p:sp>
        <p:nvSpPr>
          <p:cNvPr id="10" name="Rectangle 9"/>
          <p:cNvSpPr/>
          <p:nvPr/>
        </p:nvSpPr>
        <p:spPr>
          <a:xfrm>
            <a:off x="6576114" y="6115640"/>
            <a:ext cx="3147536" cy="276999"/>
          </a:xfrm>
          <a:prstGeom prst="rect">
            <a:avLst/>
          </a:prstGeom>
        </p:spPr>
        <p:txBody>
          <a:bodyPr wrap="square">
            <a:spAutoFit/>
          </a:bodyPr>
          <a:lstStyle/>
          <a:p>
            <a:pPr algn="ctr"/>
            <a:r>
              <a:rPr lang="en-US" sz="1200" dirty="0" smtClean="0"/>
              <a:t>Fig-12: Lower Level  Architecture</a:t>
            </a:r>
            <a:endParaRPr lang="en-US" sz="1200" dirty="0"/>
          </a:p>
        </p:txBody>
      </p:sp>
    </p:spTree>
    <p:extLst>
      <p:ext uri="{BB962C8B-B14F-4D97-AF65-F5344CB8AC3E}">
        <p14:creationId xmlns:p14="http://schemas.microsoft.com/office/powerpoint/2010/main" val="245061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596"/>
            <a:ext cx="11029616" cy="1013800"/>
          </a:xfrm>
        </p:spPr>
        <p:txBody>
          <a:bodyPr/>
          <a:lstStyle/>
          <a:p>
            <a:pPr algn="ctr"/>
            <a:r>
              <a:rPr lang="en-US" dirty="0" smtClean="0"/>
              <a:t>Implementation</a:t>
            </a:r>
            <a:br>
              <a:rPr lang="en-US" dirty="0" smtClean="0"/>
            </a:br>
            <a:endParaRPr lang="en-US" dirty="0"/>
          </a:p>
        </p:txBody>
      </p:sp>
      <p:sp>
        <p:nvSpPr>
          <p:cNvPr id="3" name="Content Placeholder 2"/>
          <p:cNvSpPr>
            <a:spLocks noGrp="1"/>
          </p:cNvSpPr>
          <p:nvPr>
            <p:ph idx="1"/>
          </p:nvPr>
        </p:nvSpPr>
        <p:spPr>
          <a:xfrm>
            <a:off x="581192" y="2180496"/>
            <a:ext cx="11149254" cy="3678303"/>
          </a:xfrm>
        </p:spPr>
        <p:txBody>
          <a:bodyPr/>
          <a:lstStyle/>
          <a:p>
            <a:r>
              <a:rPr lang="en-US" dirty="0" smtClean="0">
                <a:solidFill>
                  <a:schemeClr val="tx1"/>
                </a:solidFill>
              </a:rPr>
              <a:t>Hardware: </a:t>
            </a:r>
          </a:p>
          <a:p>
            <a:pPr marL="0" indent="0">
              <a:buNone/>
            </a:pPr>
            <a:r>
              <a:rPr lang="en-US" dirty="0" smtClean="0">
                <a:solidFill>
                  <a:schemeClr val="tx1"/>
                </a:solidFill>
              </a:rPr>
              <a:t>     Operating </a:t>
            </a:r>
            <a:r>
              <a:rPr lang="en-US" dirty="0">
                <a:solidFill>
                  <a:schemeClr val="tx1"/>
                </a:solidFill>
              </a:rPr>
              <a:t>System: Window</a:t>
            </a:r>
          </a:p>
          <a:p>
            <a:pPr marL="0" indent="0">
              <a:buNone/>
            </a:pPr>
            <a:r>
              <a:rPr lang="en-US" dirty="0" smtClean="0">
                <a:solidFill>
                  <a:schemeClr val="tx1"/>
                </a:solidFill>
              </a:rPr>
              <a:t>     Hard </a:t>
            </a:r>
            <a:r>
              <a:rPr lang="en-US" dirty="0">
                <a:solidFill>
                  <a:schemeClr val="tx1"/>
                </a:solidFill>
              </a:rPr>
              <a:t>Disk: 1T</a:t>
            </a:r>
          </a:p>
          <a:p>
            <a:pPr marL="0" indent="0">
              <a:buNone/>
            </a:pPr>
            <a:r>
              <a:rPr lang="en-US" dirty="0" smtClean="0">
                <a:solidFill>
                  <a:schemeClr val="tx1"/>
                </a:solidFill>
              </a:rPr>
              <a:t>     RAM</a:t>
            </a:r>
            <a:r>
              <a:rPr lang="en-US" dirty="0">
                <a:solidFill>
                  <a:schemeClr val="tx1"/>
                </a:solidFill>
              </a:rPr>
              <a:t>: 16GB</a:t>
            </a:r>
          </a:p>
          <a:p>
            <a:pPr marL="0" indent="0">
              <a:buNone/>
            </a:pPr>
            <a:r>
              <a:rPr lang="en-US" dirty="0" smtClean="0">
                <a:solidFill>
                  <a:schemeClr val="tx1"/>
                </a:solidFill>
              </a:rPr>
              <a:t>     Processor</a:t>
            </a:r>
            <a:r>
              <a:rPr lang="en-US" dirty="0">
                <a:solidFill>
                  <a:schemeClr val="tx1"/>
                </a:solidFill>
              </a:rPr>
              <a:t>: </a:t>
            </a:r>
            <a:r>
              <a:rPr lang="en-US" dirty="0" smtClean="0">
                <a:solidFill>
                  <a:schemeClr val="tx1"/>
                </a:solidFill>
              </a:rPr>
              <a:t>Pentium </a:t>
            </a:r>
            <a:r>
              <a:rPr lang="en-US" dirty="0">
                <a:solidFill>
                  <a:schemeClr val="tx1"/>
                </a:solidFill>
              </a:rPr>
              <a:t>(R) Dual-Core </a:t>
            </a:r>
            <a:r>
              <a:rPr lang="en-US" dirty="0" smtClean="0">
                <a:solidFill>
                  <a:schemeClr val="tx1"/>
                </a:solidFill>
              </a:rPr>
              <a:t>CPU</a:t>
            </a:r>
          </a:p>
          <a:p>
            <a:r>
              <a:rPr lang="en-US" dirty="0">
                <a:solidFill>
                  <a:schemeClr val="tx1"/>
                </a:solidFill>
              </a:rPr>
              <a:t>Software: </a:t>
            </a:r>
          </a:p>
          <a:p>
            <a:pPr marL="0" indent="0">
              <a:buNone/>
            </a:pPr>
            <a:r>
              <a:rPr lang="en-US" dirty="0">
                <a:solidFill>
                  <a:schemeClr val="tx1"/>
                </a:solidFill>
              </a:rPr>
              <a:t>     NetBeans IDE 8.2</a:t>
            </a:r>
          </a:p>
          <a:p>
            <a:pPr marL="0" indent="0">
              <a:buNone/>
            </a:pPr>
            <a:r>
              <a:rPr lang="en-US" dirty="0">
                <a:solidFill>
                  <a:schemeClr val="tx1"/>
                </a:solidFill>
              </a:rPr>
              <a:t>      Visual Studio Code 1.61.1 (user setup)</a:t>
            </a:r>
          </a:p>
          <a:p>
            <a:endParaRPr lang="en-US" dirty="0">
              <a:solidFill>
                <a:schemeClr val="tx1"/>
              </a:solidFill>
            </a:endParaRPr>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00278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BBA1-992E-4436-88C4-47F5FDD27CD3}"/>
              </a:ext>
            </a:extLst>
          </p:cNvPr>
          <p:cNvSpPr>
            <a:spLocks noGrp="1"/>
          </p:cNvSpPr>
          <p:nvPr>
            <p:ph type="title"/>
          </p:nvPr>
        </p:nvSpPr>
        <p:spPr>
          <a:xfrm>
            <a:off x="581192" y="702156"/>
            <a:ext cx="11029616" cy="781411"/>
          </a:xfrm>
        </p:spPr>
        <p:txBody>
          <a:bodyPr/>
          <a:lstStyle/>
          <a:p>
            <a:pPr algn="ctr"/>
            <a:r>
              <a:rPr lang="en-US" dirty="0" smtClean="0"/>
              <a:t>Registration &amp; Login FORM</a:t>
            </a:r>
            <a:endParaRPr lang="en-US" dirty="0"/>
          </a:p>
        </p:txBody>
      </p:sp>
      <p:sp>
        <p:nvSpPr>
          <p:cNvPr id="3" name="Content Placeholder 2">
            <a:extLst>
              <a:ext uri="{FF2B5EF4-FFF2-40B4-BE49-F238E27FC236}">
                <a16:creationId xmlns:a16="http://schemas.microsoft.com/office/drawing/2014/main" id="{F11B01F5-ED7F-45D7-B3DC-1B15AA971219}"/>
              </a:ext>
            </a:extLst>
          </p:cNvPr>
          <p:cNvSpPr>
            <a:spLocks noGrp="1"/>
          </p:cNvSpPr>
          <p:nvPr>
            <p:ph idx="1"/>
          </p:nvPr>
        </p:nvSpPr>
        <p:spPr>
          <a:xfrm>
            <a:off x="581193" y="2180496"/>
            <a:ext cx="4289388" cy="3678303"/>
          </a:xfrm>
        </p:spPr>
        <p:txBody>
          <a:bodyPr/>
          <a:lstStyle/>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01BDE22C-E6FD-4CFC-8757-1CAD70AB4DF6}"/>
              </a:ext>
            </a:extLst>
          </p:cNvPr>
          <p:cNvPicPr>
            <a:picLocks noChangeAspect="1"/>
          </p:cNvPicPr>
          <p:nvPr/>
        </p:nvPicPr>
        <p:blipFill>
          <a:blip r:embed="rId2"/>
          <a:stretch>
            <a:fillRect/>
          </a:stretch>
        </p:blipFill>
        <p:spPr>
          <a:xfrm>
            <a:off x="1125548" y="2456718"/>
            <a:ext cx="3745033" cy="2466149"/>
          </a:xfrm>
          <a:prstGeom prst="rect">
            <a:avLst/>
          </a:prstGeom>
        </p:spPr>
      </p:pic>
      <p:pic>
        <p:nvPicPr>
          <p:cNvPr id="9" name="Picture 8">
            <a:extLst>
              <a:ext uri="{FF2B5EF4-FFF2-40B4-BE49-F238E27FC236}">
                <a16:creationId xmlns:a16="http://schemas.microsoft.com/office/drawing/2014/main" id="{8378065C-178A-43C5-ACE8-03A2A33705B5}"/>
              </a:ext>
            </a:extLst>
          </p:cNvPr>
          <p:cNvPicPr>
            <a:picLocks noChangeAspect="1"/>
          </p:cNvPicPr>
          <p:nvPr/>
        </p:nvPicPr>
        <p:blipFill>
          <a:blip r:embed="rId3"/>
          <a:stretch>
            <a:fillRect/>
          </a:stretch>
        </p:blipFill>
        <p:spPr>
          <a:xfrm>
            <a:off x="5533053" y="1994195"/>
            <a:ext cx="2385267" cy="3678302"/>
          </a:xfrm>
          <a:prstGeom prst="rect">
            <a:avLst/>
          </a:prstGeom>
        </p:spPr>
      </p:pic>
      <p:pic>
        <p:nvPicPr>
          <p:cNvPr id="11" name="Picture 10">
            <a:extLst>
              <a:ext uri="{FF2B5EF4-FFF2-40B4-BE49-F238E27FC236}">
                <a16:creationId xmlns:a16="http://schemas.microsoft.com/office/drawing/2014/main" id="{16556098-AD2B-45ED-BF12-2ECA1318B751}"/>
              </a:ext>
            </a:extLst>
          </p:cNvPr>
          <p:cNvPicPr>
            <a:picLocks noChangeAspect="1"/>
          </p:cNvPicPr>
          <p:nvPr/>
        </p:nvPicPr>
        <p:blipFill>
          <a:blip r:embed="rId4"/>
          <a:stretch>
            <a:fillRect/>
          </a:stretch>
        </p:blipFill>
        <p:spPr>
          <a:xfrm>
            <a:off x="8742151" y="1989064"/>
            <a:ext cx="2324301" cy="3795915"/>
          </a:xfrm>
          <a:prstGeom prst="rect">
            <a:avLst/>
          </a:prstGeom>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0" name="Rectangle 9"/>
          <p:cNvSpPr/>
          <p:nvPr/>
        </p:nvSpPr>
        <p:spPr>
          <a:xfrm>
            <a:off x="4770784" y="6092427"/>
            <a:ext cx="3147536" cy="276999"/>
          </a:xfrm>
          <a:prstGeom prst="rect">
            <a:avLst/>
          </a:prstGeom>
        </p:spPr>
        <p:txBody>
          <a:bodyPr wrap="square">
            <a:spAutoFit/>
          </a:bodyPr>
          <a:lstStyle/>
          <a:p>
            <a:pPr algn="ctr"/>
            <a:r>
              <a:rPr lang="en-US" sz="1200" dirty="0" smtClean="0"/>
              <a:t>Fig-13: Registration &amp; Login Form</a:t>
            </a:r>
            <a:endParaRPr lang="en-US" sz="1200" dirty="0"/>
          </a:p>
        </p:txBody>
      </p:sp>
    </p:spTree>
    <p:extLst>
      <p:ext uri="{BB962C8B-B14F-4D97-AF65-F5344CB8AC3E}">
        <p14:creationId xmlns:p14="http://schemas.microsoft.com/office/powerpoint/2010/main" val="3627601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832784"/>
            <a:ext cx="11029616" cy="1013800"/>
          </a:xfrm>
        </p:spPr>
        <p:txBody>
          <a:bodyPr/>
          <a:lstStyle/>
          <a:p>
            <a:pPr algn="ctr"/>
            <a:r>
              <a:rPr lang="en-US" dirty="0"/>
              <a:t>Functions and </a:t>
            </a:r>
            <a:r>
              <a:rPr lang="en-US" dirty="0" smtClean="0"/>
              <a:t>services</a:t>
            </a:r>
            <a:br>
              <a:rPr lang="en-US" dirty="0" smtClean="0"/>
            </a:br>
            <a:endParaRPr lang="en-US" dirty="0"/>
          </a:p>
        </p:txBody>
      </p:sp>
      <p:pic>
        <p:nvPicPr>
          <p:cNvPr id="8" name="Content Placeholder 7">
            <a:extLst>
              <a:ext uri="{FF2B5EF4-FFF2-40B4-BE49-F238E27FC236}">
                <a16:creationId xmlns:a16="http://schemas.microsoft.com/office/drawing/2014/main" id="{D9459119-2CD8-41D0-8D80-94C6951E4459}"/>
              </a:ext>
            </a:extLst>
          </p:cNvPr>
          <p:cNvPicPr>
            <a:picLocks noGrp="1" noChangeAspect="1"/>
          </p:cNvPicPr>
          <p:nvPr>
            <p:ph idx="1"/>
          </p:nvPr>
        </p:nvPicPr>
        <p:blipFill>
          <a:blip r:embed="rId2"/>
          <a:stretch>
            <a:fillRect/>
          </a:stretch>
        </p:blipFill>
        <p:spPr>
          <a:xfrm>
            <a:off x="3993504" y="2227879"/>
            <a:ext cx="7473818" cy="3678238"/>
          </a:xfrm>
        </p:spPr>
      </p:pic>
      <p:sp>
        <p:nvSpPr>
          <p:cNvPr id="11" name="TextBox 10">
            <a:extLst>
              <a:ext uri="{FF2B5EF4-FFF2-40B4-BE49-F238E27FC236}">
                <a16:creationId xmlns:a16="http://schemas.microsoft.com/office/drawing/2014/main" id="{04063FA9-F415-4AD5-97E5-BBAE93DEFE22}"/>
              </a:ext>
            </a:extLst>
          </p:cNvPr>
          <p:cNvSpPr txBox="1"/>
          <p:nvPr/>
        </p:nvSpPr>
        <p:spPr>
          <a:xfrm>
            <a:off x="914400" y="3221989"/>
            <a:ext cx="2705878" cy="923330"/>
          </a:xfrm>
          <a:prstGeom prst="rect">
            <a:avLst/>
          </a:prstGeom>
          <a:noFill/>
        </p:spPr>
        <p:txBody>
          <a:bodyPr wrap="square" rtlCol="0">
            <a:spAutoFit/>
          </a:bodyPr>
          <a:lstStyle/>
          <a:p>
            <a:pPr algn="just"/>
            <a:r>
              <a:rPr lang="en-US" dirty="0"/>
              <a:t>Main interface containing all the properties of the system.</a:t>
            </a:r>
          </a:p>
        </p:txBody>
      </p:sp>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Rectangle 6"/>
          <p:cNvSpPr/>
          <p:nvPr/>
        </p:nvSpPr>
        <p:spPr>
          <a:xfrm>
            <a:off x="6096000" y="6044263"/>
            <a:ext cx="3147536" cy="276999"/>
          </a:xfrm>
          <a:prstGeom prst="rect">
            <a:avLst/>
          </a:prstGeom>
        </p:spPr>
        <p:txBody>
          <a:bodyPr wrap="square">
            <a:spAutoFit/>
          </a:bodyPr>
          <a:lstStyle/>
          <a:p>
            <a:pPr algn="ctr"/>
            <a:r>
              <a:rPr lang="en-US" sz="1200" dirty="0" smtClean="0"/>
              <a:t>Fig-14 Main Interface</a:t>
            </a:r>
            <a:endParaRPr lang="en-US" sz="1200" dirty="0"/>
          </a:p>
        </p:txBody>
      </p:sp>
    </p:spTree>
    <p:extLst>
      <p:ext uri="{BB962C8B-B14F-4D97-AF65-F5344CB8AC3E}">
        <p14:creationId xmlns:p14="http://schemas.microsoft.com/office/powerpoint/2010/main" val="172987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819722"/>
            <a:ext cx="11029616" cy="1013800"/>
          </a:xfrm>
        </p:spPr>
        <p:txBody>
          <a:bodyPr/>
          <a:lstStyle/>
          <a:p>
            <a:pPr algn="ctr"/>
            <a:r>
              <a:rPr lang="en-US" dirty="0"/>
              <a:t>Functions and </a:t>
            </a:r>
            <a:r>
              <a:rPr lang="en-US" dirty="0" smtClean="0"/>
              <a:t>services</a:t>
            </a:r>
            <a:br>
              <a:rPr lang="en-US" dirty="0" smtClean="0"/>
            </a:br>
            <a:endParaRPr lang="en-US" dirty="0"/>
          </a:p>
        </p:txBody>
      </p:sp>
      <p:pic>
        <p:nvPicPr>
          <p:cNvPr id="8" name="Content Placeholder 4">
            <a:extLst>
              <a:ext uri="{FF2B5EF4-FFF2-40B4-BE49-F238E27FC236}">
                <a16:creationId xmlns:a16="http://schemas.microsoft.com/office/drawing/2014/main" id="{5944A35A-009B-438E-AD33-BD3D5C9C0CCA}"/>
              </a:ext>
            </a:extLst>
          </p:cNvPr>
          <p:cNvPicPr>
            <a:picLocks noChangeAspect="1"/>
          </p:cNvPicPr>
          <p:nvPr/>
        </p:nvPicPr>
        <p:blipFill>
          <a:blip r:embed="rId2"/>
          <a:stretch>
            <a:fillRect/>
          </a:stretch>
        </p:blipFill>
        <p:spPr>
          <a:xfrm>
            <a:off x="3648061" y="2101225"/>
            <a:ext cx="4895877" cy="3769770"/>
          </a:xfrm>
          <a:prstGeom prst="rect">
            <a:avLst/>
          </a:prstGeom>
        </p:spPr>
      </p:pic>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Rectangle 6"/>
          <p:cNvSpPr/>
          <p:nvPr/>
        </p:nvSpPr>
        <p:spPr>
          <a:xfrm>
            <a:off x="4658579" y="6182762"/>
            <a:ext cx="3147536" cy="276999"/>
          </a:xfrm>
          <a:prstGeom prst="rect">
            <a:avLst/>
          </a:prstGeom>
        </p:spPr>
        <p:txBody>
          <a:bodyPr wrap="square">
            <a:spAutoFit/>
          </a:bodyPr>
          <a:lstStyle/>
          <a:p>
            <a:pPr algn="ctr"/>
            <a:r>
              <a:rPr lang="en-US" sz="1200" dirty="0" smtClean="0"/>
              <a:t>Fig-15: Memory Management System</a:t>
            </a:r>
            <a:endParaRPr lang="en-US" sz="1200" dirty="0"/>
          </a:p>
        </p:txBody>
      </p:sp>
    </p:spTree>
    <p:extLst>
      <p:ext uri="{BB962C8B-B14F-4D97-AF65-F5344CB8AC3E}">
        <p14:creationId xmlns:p14="http://schemas.microsoft.com/office/powerpoint/2010/main" val="724826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F39C-2C19-4975-B75C-C9B0C8C24E85}"/>
              </a:ext>
            </a:extLst>
          </p:cNvPr>
          <p:cNvSpPr>
            <a:spLocks noGrp="1"/>
          </p:cNvSpPr>
          <p:nvPr>
            <p:ph type="title"/>
          </p:nvPr>
        </p:nvSpPr>
        <p:spPr>
          <a:xfrm>
            <a:off x="488775" y="626890"/>
            <a:ext cx="11029616" cy="988332"/>
          </a:xfrm>
        </p:spPr>
        <p:txBody>
          <a:bodyPr/>
          <a:lstStyle/>
          <a:p>
            <a:pPr algn="ctr"/>
            <a:r>
              <a:rPr lang="en-US" dirty="0"/>
              <a:t>Table of content</a:t>
            </a:r>
          </a:p>
        </p:txBody>
      </p:sp>
      <p:sp>
        <p:nvSpPr>
          <p:cNvPr id="3" name="Content Placeholder 2">
            <a:extLst>
              <a:ext uri="{FF2B5EF4-FFF2-40B4-BE49-F238E27FC236}">
                <a16:creationId xmlns:a16="http://schemas.microsoft.com/office/drawing/2014/main" id="{F055D924-7846-4948-9F8E-45DC4C419CDA}"/>
              </a:ext>
            </a:extLst>
          </p:cNvPr>
          <p:cNvSpPr>
            <a:spLocks noGrp="1"/>
          </p:cNvSpPr>
          <p:nvPr>
            <p:ph sz="half" idx="1"/>
          </p:nvPr>
        </p:nvSpPr>
        <p:spPr/>
        <p:txBody>
          <a:bodyPr>
            <a:normAutofit lnSpcReduction="10000"/>
          </a:bodyPr>
          <a:lstStyle/>
          <a:p>
            <a:r>
              <a:rPr lang="en-US" dirty="0" smtClean="0">
                <a:solidFill>
                  <a:schemeClr val="tx1"/>
                </a:solidFill>
              </a:rPr>
              <a:t>Introduction</a:t>
            </a:r>
          </a:p>
          <a:p>
            <a:r>
              <a:rPr lang="en-US" dirty="0" smtClean="0">
                <a:solidFill>
                  <a:schemeClr val="tx1"/>
                </a:solidFill>
              </a:rPr>
              <a:t>Objective</a:t>
            </a:r>
          </a:p>
          <a:p>
            <a:r>
              <a:rPr lang="en-US" dirty="0" smtClean="0">
                <a:solidFill>
                  <a:schemeClr val="tx1"/>
                </a:solidFill>
              </a:rPr>
              <a:t>Motivation</a:t>
            </a:r>
          </a:p>
          <a:p>
            <a:r>
              <a:rPr lang="en-US" dirty="0" smtClean="0">
                <a:solidFill>
                  <a:schemeClr val="tx1"/>
                </a:solidFill>
              </a:rPr>
              <a:t>Goals to Achieve </a:t>
            </a:r>
          </a:p>
          <a:p>
            <a:r>
              <a:rPr lang="en-US" dirty="0" smtClean="0">
                <a:solidFill>
                  <a:schemeClr val="tx1"/>
                </a:solidFill>
              </a:rPr>
              <a:t>Planning</a:t>
            </a:r>
          </a:p>
          <a:p>
            <a:r>
              <a:rPr lang="en-US" dirty="0" smtClean="0">
                <a:solidFill>
                  <a:schemeClr val="tx1"/>
                </a:solidFill>
              </a:rPr>
              <a:t>Analysis</a:t>
            </a:r>
          </a:p>
          <a:p>
            <a:r>
              <a:rPr lang="en-US" dirty="0">
                <a:solidFill>
                  <a:schemeClr val="tx1"/>
                </a:solidFill>
              </a:rPr>
              <a:t>Steps of </a:t>
            </a:r>
            <a:r>
              <a:rPr lang="en-US" dirty="0" smtClean="0">
                <a:solidFill>
                  <a:schemeClr val="tx1"/>
                </a:solidFill>
              </a:rPr>
              <a:t>Processes </a:t>
            </a:r>
            <a:r>
              <a:rPr lang="en-US" dirty="0">
                <a:solidFill>
                  <a:schemeClr val="tx1"/>
                </a:solidFill>
              </a:rPr>
              <a:t>by </a:t>
            </a:r>
            <a:r>
              <a:rPr lang="en-US" dirty="0" smtClean="0">
                <a:solidFill>
                  <a:schemeClr val="tx1"/>
                </a:solidFill>
              </a:rPr>
              <a:t>Blocks</a:t>
            </a:r>
          </a:p>
          <a:p>
            <a:r>
              <a:rPr lang="en-US" dirty="0" smtClean="0">
                <a:solidFill>
                  <a:schemeClr val="tx1"/>
                </a:solidFill>
              </a:rPr>
              <a:t>Design</a:t>
            </a:r>
          </a:p>
          <a:p>
            <a:r>
              <a:rPr lang="en-US" dirty="0" smtClean="0">
                <a:solidFill>
                  <a:schemeClr val="tx1"/>
                </a:solidFill>
              </a:rPr>
              <a:t>Implementation</a:t>
            </a:r>
          </a:p>
          <a:p>
            <a:pPr marL="0" indent="0">
              <a:buNone/>
            </a:pPr>
            <a:endParaRPr lang="en-US" dirty="0"/>
          </a:p>
        </p:txBody>
      </p:sp>
      <p:sp>
        <p:nvSpPr>
          <p:cNvPr id="7" name="Content Placeholder 6"/>
          <p:cNvSpPr>
            <a:spLocks noGrp="1"/>
          </p:cNvSpPr>
          <p:nvPr>
            <p:ph sz="half" idx="2"/>
          </p:nvPr>
        </p:nvSpPr>
        <p:spPr>
          <a:xfrm>
            <a:off x="6188417" y="2180622"/>
            <a:ext cx="5422392" cy="3633047"/>
          </a:xfrm>
        </p:spPr>
        <p:txBody>
          <a:bodyPr>
            <a:normAutofit lnSpcReduction="10000"/>
          </a:bodyPr>
          <a:lstStyle/>
          <a:p>
            <a:r>
              <a:rPr lang="en-US" dirty="0">
                <a:solidFill>
                  <a:schemeClr val="tx1"/>
                </a:solidFill>
              </a:rPr>
              <a:t>System’s functions &amp; services</a:t>
            </a:r>
          </a:p>
          <a:p>
            <a:r>
              <a:rPr lang="en-US" dirty="0">
                <a:solidFill>
                  <a:schemeClr val="tx1"/>
                </a:solidFill>
              </a:rPr>
              <a:t>Registration &amp; Login </a:t>
            </a:r>
            <a:r>
              <a:rPr lang="en-US" dirty="0" smtClean="0">
                <a:solidFill>
                  <a:schemeClr val="tx1"/>
                </a:solidFill>
              </a:rPr>
              <a:t>Form</a:t>
            </a:r>
          </a:p>
          <a:p>
            <a:r>
              <a:rPr lang="en-US" dirty="0" smtClean="0">
                <a:solidFill>
                  <a:schemeClr val="tx1"/>
                </a:solidFill>
              </a:rPr>
              <a:t>Testing  &amp; Installation</a:t>
            </a:r>
            <a:endParaRPr lang="en-US" dirty="0">
              <a:solidFill>
                <a:schemeClr val="tx1"/>
              </a:solidFill>
            </a:endParaRPr>
          </a:p>
          <a:p>
            <a:r>
              <a:rPr lang="en-US" dirty="0">
                <a:solidFill>
                  <a:schemeClr val="tx1"/>
                </a:solidFill>
              </a:rPr>
              <a:t>Maintenance </a:t>
            </a:r>
          </a:p>
          <a:p>
            <a:r>
              <a:rPr lang="en-US" dirty="0">
                <a:solidFill>
                  <a:schemeClr val="tx1"/>
                </a:solidFill>
              </a:rPr>
              <a:t>Future scope of it</a:t>
            </a:r>
          </a:p>
          <a:p>
            <a:r>
              <a:rPr lang="en-US" dirty="0">
                <a:solidFill>
                  <a:schemeClr val="tx1"/>
                </a:solidFill>
              </a:rPr>
              <a:t>Overview </a:t>
            </a:r>
          </a:p>
          <a:p>
            <a:r>
              <a:rPr lang="en-US" dirty="0" smtClean="0">
                <a:solidFill>
                  <a:schemeClr val="tx1"/>
                </a:solidFill>
              </a:rPr>
              <a:t>References</a:t>
            </a:r>
            <a:endParaRPr lang="en-US" dirty="0">
              <a:solidFill>
                <a:schemeClr val="tx1"/>
              </a:solidFill>
            </a:endParaRPr>
          </a:p>
          <a:p>
            <a:endParaRPr lang="en-US" dirty="0"/>
          </a:p>
        </p:txBody>
      </p:sp>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63513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702156"/>
            <a:ext cx="11029616" cy="772081"/>
          </a:xfrm>
        </p:spPr>
        <p:txBody>
          <a:bodyPr/>
          <a:lstStyle/>
          <a:p>
            <a:pPr algn="ctr"/>
            <a:r>
              <a:rPr lang="en-US" dirty="0"/>
              <a:t>Finding algorithm</a:t>
            </a:r>
          </a:p>
        </p:txBody>
      </p:sp>
      <p:pic>
        <p:nvPicPr>
          <p:cNvPr id="6" name="Picture 5">
            <a:extLst>
              <a:ext uri="{FF2B5EF4-FFF2-40B4-BE49-F238E27FC236}">
                <a16:creationId xmlns:a16="http://schemas.microsoft.com/office/drawing/2014/main" id="{030D0B93-89F3-4398-A321-46AC302A2B2D}"/>
              </a:ext>
            </a:extLst>
          </p:cNvPr>
          <p:cNvPicPr>
            <a:picLocks noChangeAspect="1"/>
          </p:cNvPicPr>
          <p:nvPr/>
        </p:nvPicPr>
        <p:blipFill>
          <a:blip r:embed="rId2"/>
          <a:stretch>
            <a:fillRect/>
          </a:stretch>
        </p:blipFill>
        <p:spPr>
          <a:xfrm>
            <a:off x="4628181" y="2035645"/>
            <a:ext cx="3405278" cy="4010591"/>
          </a:xfrm>
          <a:prstGeom prst="rect">
            <a:avLst/>
          </a:prstGeom>
        </p:spPr>
      </p:pic>
      <p:pic>
        <p:nvPicPr>
          <p:cNvPr id="8" name="Picture 7">
            <a:extLst>
              <a:ext uri="{FF2B5EF4-FFF2-40B4-BE49-F238E27FC236}">
                <a16:creationId xmlns:a16="http://schemas.microsoft.com/office/drawing/2014/main" id="{22D1DFFD-7888-484C-9544-820CFEE65CB9}"/>
              </a:ext>
            </a:extLst>
          </p:cNvPr>
          <p:cNvPicPr>
            <a:picLocks noChangeAspect="1"/>
          </p:cNvPicPr>
          <p:nvPr/>
        </p:nvPicPr>
        <p:blipFill>
          <a:blip r:embed="rId3"/>
          <a:stretch>
            <a:fillRect/>
          </a:stretch>
        </p:blipFill>
        <p:spPr>
          <a:xfrm>
            <a:off x="8360229" y="2035646"/>
            <a:ext cx="3250579" cy="4010590"/>
          </a:xfrm>
          <a:prstGeom prst="rect">
            <a:avLst/>
          </a:prstGeom>
        </p:spPr>
      </p:pic>
      <p:pic>
        <p:nvPicPr>
          <p:cNvPr id="9" name="Content Placeholder 4">
            <a:extLst>
              <a:ext uri="{FF2B5EF4-FFF2-40B4-BE49-F238E27FC236}">
                <a16:creationId xmlns:a16="http://schemas.microsoft.com/office/drawing/2014/main" id="{EAACDF12-3E82-48B7-B8BB-46F61591AC1E}"/>
              </a:ext>
            </a:extLst>
          </p:cNvPr>
          <p:cNvPicPr>
            <a:picLocks noChangeAspect="1"/>
          </p:cNvPicPr>
          <p:nvPr/>
        </p:nvPicPr>
        <p:blipFill>
          <a:blip r:embed="rId4"/>
          <a:stretch>
            <a:fillRect/>
          </a:stretch>
        </p:blipFill>
        <p:spPr>
          <a:xfrm>
            <a:off x="896134" y="2035646"/>
            <a:ext cx="3405278" cy="4010591"/>
          </a:xfrm>
          <a:prstGeom prst="rect">
            <a:avLst/>
          </a:prstGeom>
        </p:spPr>
      </p:pic>
      <p:sp>
        <p:nvSpPr>
          <p:cNvPr id="3" name="Date Placeholder 2"/>
          <p:cNvSpPr>
            <a:spLocks noGrp="1"/>
          </p:cNvSpPr>
          <p:nvPr>
            <p:ph type="dt" sz="half" idx="10"/>
          </p:nvPr>
        </p:nvSpPr>
        <p:spPr>
          <a:xfrm>
            <a:off x="7904588" y="6413722"/>
            <a:ext cx="2844799" cy="365125"/>
          </a:xfrm>
        </p:spPr>
        <p:txBody>
          <a:bodyPr/>
          <a:lstStyle/>
          <a:p>
            <a:r>
              <a:rPr lang="en-US" smtClean="0"/>
              <a:t>01/03/2023</a:t>
            </a:r>
            <a:endParaRPr lang="en-US" dirty="0"/>
          </a:p>
        </p:txBody>
      </p:sp>
      <p:sp>
        <p:nvSpPr>
          <p:cNvPr id="4" name="Slide Number Placeholder 3"/>
          <p:cNvSpPr>
            <a:spLocks noGrp="1"/>
          </p:cNvSpPr>
          <p:nvPr>
            <p:ph type="sldNum" sz="quarter" idx="12"/>
          </p:nvPr>
        </p:nvSpPr>
        <p:spPr>
          <a:xfrm>
            <a:off x="10981510" y="6376385"/>
            <a:ext cx="1052508" cy="365125"/>
          </a:xfrm>
        </p:spPr>
        <p:txBody>
          <a:bodyPr/>
          <a:lstStyle/>
          <a:p>
            <a:fld id="{D57F1E4F-1CFF-5643-939E-217C01CDF565}" type="slidenum">
              <a:rPr lang="en-US" smtClean="0"/>
              <a:pPr/>
              <a:t>20</a:t>
            </a:fld>
            <a:endParaRPr lang="en-US" dirty="0"/>
          </a:p>
        </p:txBody>
      </p:sp>
      <p:sp>
        <p:nvSpPr>
          <p:cNvPr id="10" name="Rectangle 9"/>
          <p:cNvSpPr/>
          <p:nvPr/>
        </p:nvSpPr>
        <p:spPr>
          <a:xfrm>
            <a:off x="1153876" y="6182762"/>
            <a:ext cx="3147536" cy="276999"/>
          </a:xfrm>
          <a:prstGeom prst="rect">
            <a:avLst/>
          </a:prstGeom>
        </p:spPr>
        <p:txBody>
          <a:bodyPr wrap="square">
            <a:spAutoFit/>
          </a:bodyPr>
          <a:lstStyle/>
          <a:p>
            <a:pPr algn="ctr"/>
            <a:r>
              <a:rPr lang="en-US" sz="1200" dirty="0" smtClean="0"/>
              <a:t>Fig-16: Terminal</a:t>
            </a:r>
            <a:endParaRPr lang="en-US" sz="1200" dirty="0"/>
          </a:p>
        </p:txBody>
      </p:sp>
      <p:sp>
        <p:nvSpPr>
          <p:cNvPr id="11" name="Rectangle 10"/>
          <p:cNvSpPr/>
          <p:nvPr/>
        </p:nvSpPr>
        <p:spPr>
          <a:xfrm>
            <a:off x="4757052" y="6182761"/>
            <a:ext cx="3147536" cy="276999"/>
          </a:xfrm>
          <a:prstGeom prst="rect">
            <a:avLst/>
          </a:prstGeom>
        </p:spPr>
        <p:txBody>
          <a:bodyPr wrap="square">
            <a:spAutoFit/>
          </a:bodyPr>
          <a:lstStyle/>
          <a:p>
            <a:pPr algn="ctr"/>
            <a:r>
              <a:rPr lang="en-US" sz="1200" dirty="0" smtClean="0"/>
              <a:t>Fig-17: Input Screen</a:t>
            </a:r>
            <a:endParaRPr lang="en-US" sz="1200" dirty="0"/>
          </a:p>
        </p:txBody>
      </p:sp>
      <p:sp>
        <p:nvSpPr>
          <p:cNvPr id="12" name="Rectangle 11"/>
          <p:cNvSpPr/>
          <p:nvPr/>
        </p:nvSpPr>
        <p:spPr>
          <a:xfrm>
            <a:off x="8463272" y="6182761"/>
            <a:ext cx="3147536" cy="276999"/>
          </a:xfrm>
          <a:prstGeom prst="rect">
            <a:avLst/>
          </a:prstGeom>
        </p:spPr>
        <p:txBody>
          <a:bodyPr wrap="square">
            <a:spAutoFit/>
          </a:bodyPr>
          <a:lstStyle/>
          <a:p>
            <a:pPr algn="ctr"/>
            <a:r>
              <a:rPr lang="en-US" sz="1200" dirty="0" smtClean="0"/>
              <a:t>Fig-18:  Output Screen</a:t>
            </a:r>
            <a:endParaRPr lang="en-US" sz="1200" dirty="0"/>
          </a:p>
        </p:txBody>
      </p:sp>
    </p:spTree>
    <p:extLst>
      <p:ext uri="{BB962C8B-B14F-4D97-AF65-F5344CB8AC3E}">
        <p14:creationId xmlns:p14="http://schemas.microsoft.com/office/powerpoint/2010/main" val="2949471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67025"/>
            <a:ext cx="11029616" cy="1013800"/>
          </a:xfrm>
        </p:spPr>
        <p:txBody>
          <a:bodyPr/>
          <a:lstStyle/>
          <a:p>
            <a:pPr algn="ctr"/>
            <a:r>
              <a:rPr lang="en-US" dirty="0" smtClean="0"/>
              <a:t>Feedback Section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1273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80088"/>
            <a:ext cx="11029616" cy="1013800"/>
          </a:xfrm>
        </p:spPr>
        <p:txBody>
          <a:bodyPr/>
          <a:lstStyle/>
          <a:p>
            <a:pPr algn="ctr"/>
            <a:r>
              <a:rPr lang="en-US" dirty="0" smtClean="0"/>
              <a:t>About Section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14000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67470"/>
            <a:ext cx="11029616" cy="1013800"/>
          </a:xfrm>
        </p:spPr>
        <p:txBody>
          <a:bodyPr/>
          <a:lstStyle/>
          <a:p>
            <a:pPr algn="ctr"/>
            <a:r>
              <a:rPr lang="en-US" dirty="0" smtClean="0"/>
              <a:t>Testing &amp; Installation</a:t>
            </a:r>
            <a:br>
              <a:rPr lang="en-US" dirty="0" smtClean="0"/>
            </a:br>
            <a:endParaRPr lang="en-US" dirty="0"/>
          </a:p>
        </p:txBody>
      </p:sp>
      <p:sp>
        <p:nvSpPr>
          <p:cNvPr id="3" name="Content Placeholder 2"/>
          <p:cNvSpPr>
            <a:spLocks noGrp="1"/>
          </p:cNvSpPr>
          <p:nvPr>
            <p:ph idx="1"/>
          </p:nvPr>
        </p:nvSpPr>
        <p:spPr>
          <a:xfrm>
            <a:off x="581192" y="2258873"/>
            <a:ext cx="5388534" cy="3678303"/>
          </a:xfrm>
        </p:spPr>
        <p:txBody>
          <a:bodyPr/>
          <a:lstStyle/>
          <a:p>
            <a:r>
              <a:rPr lang="en-US" dirty="0" smtClean="0">
                <a:solidFill>
                  <a:schemeClr val="tx1"/>
                </a:solidFill>
              </a:rPr>
              <a:t>Testing: </a:t>
            </a:r>
          </a:p>
          <a:p>
            <a:pPr marL="400050" indent="-400050">
              <a:buFont typeface="+mj-lt"/>
              <a:buAutoNum type="romanLcPeriod"/>
            </a:pPr>
            <a:r>
              <a:rPr lang="en-US" dirty="0" smtClean="0">
                <a:solidFill>
                  <a:schemeClr val="tx1"/>
                </a:solidFill>
              </a:rPr>
              <a:t>White Box Testing</a:t>
            </a:r>
          </a:p>
          <a:p>
            <a:pPr marL="400050" indent="-400050">
              <a:buFont typeface="+mj-lt"/>
              <a:buAutoNum type="romanLcPeriod"/>
            </a:pPr>
            <a:r>
              <a:rPr lang="en-US" dirty="0" smtClean="0">
                <a:solidFill>
                  <a:schemeClr val="tx1"/>
                </a:solidFill>
              </a:rPr>
              <a:t> Manual Testing</a:t>
            </a:r>
          </a:p>
          <a:p>
            <a:r>
              <a:rPr lang="en-US" dirty="0" smtClean="0">
                <a:solidFill>
                  <a:schemeClr val="tx1"/>
                </a:solidFill>
              </a:rPr>
              <a:t>Installation:</a:t>
            </a:r>
          </a:p>
          <a:p>
            <a:pPr marL="400050" indent="-400050">
              <a:buFont typeface="+mj-lt"/>
              <a:buAutoNum type="romanLcPeriod"/>
            </a:pPr>
            <a:r>
              <a:rPr lang="en-US" dirty="0" smtClean="0">
                <a:solidFill>
                  <a:schemeClr val="tx1"/>
                </a:solidFill>
              </a:rPr>
              <a:t>Need Internet connection to install android version.</a:t>
            </a:r>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026" name="Picture 2" descr="Top 3 No Code Automation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338" y="2513228"/>
            <a:ext cx="6037318" cy="316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56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596"/>
            <a:ext cx="11029616" cy="1013800"/>
          </a:xfrm>
        </p:spPr>
        <p:txBody>
          <a:bodyPr/>
          <a:lstStyle/>
          <a:p>
            <a:pPr algn="ctr"/>
            <a:r>
              <a:rPr lang="en-US" dirty="0" smtClean="0"/>
              <a:t>Maintenance</a:t>
            </a:r>
            <a:br>
              <a:rPr lang="en-US" dirty="0" smtClean="0"/>
            </a:br>
            <a:endParaRPr lang="en-US" dirty="0"/>
          </a:p>
        </p:txBody>
      </p:sp>
      <p:sp>
        <p:nvSpPr>
          <p:cNvPr id="3" name="Content Placeholder 2"/>
          <p:cNvSpPr>
            <a:spLocks noGrp="1"/>
          </p:cNvSpPr>
          <p:nvPr>
            <p:ph idx="1"/>
          </p:nvPr>
        </p:nvSpPr>
        <p:spPr>
          <a:xfrm>
            <a:off x="581193" y="2180496"/>
            <a:ext cx="4996648" cy="3678303"/>
          </a:xfrm>
        </p:spPr>
        <p:txBody>
          <a:bodyPr/>
          <a:lstStyle/>
          <a:p>
            <a:pPr algn="just"/>
            <a:r>
              <a:rPr lang="en-US" dirty="0" smtClean="0">
                <a:solidFill>
                  <a:schemeClr val="tx1"/>
                </a:solidFill>
              </a:rPr>
              <a:t>If any new version release, the system will automatically update. </a:t>
            </a:r>
          </a:p>
          <a:p>
            <a:pPr algn="just"/>
            <a:r>
              <a:rPr lang="en-US" dirty="0" smtClean="0">
                <a:solidFill>
                  <a:schemeClr val="tx1"/>
                </a:solidFill>
              </a:rPr>
              <a:t>By feedback option &amp; about option user can contact with admin for further change.</a:t>
            </a:r>
            <a:endParaRPr lang="en-US" dirty="0">
              <a:solidFill>
                <a:schemeClr val="tx1"/>
              </a:solidFill>
            </a:endParaRPr>
          </a:p>
        </p:txBody>
      </p:sp>
      <p:pic>
        <p:nvPicPr>
          <p:cNvPr id="1026" name="Picture 2" descr="Maintenance: definition, types, applications, pros &amp; cons - studentle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28858"/>
            <a:ext cx="4762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47225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702156"/>
            <a:ext cx="11029616" cy="809403"/>
          </a:xfrm>
        </p:spPr>
        <p:txBody>
          <a:bodyPr/>
          <a:lstStyle/>
          <a:p>
            <a:pPr algn="ctr"/>
            <a:r>
              <a:rPr lang="en-US" dirty="0"/>
              <a:t>Future scope of it</a:t>
            </a:r>
          </a:p>
        </p:txBody>
      </p:sp>
      <p:graphicFrame>
        <p:nvGraphicFramePr>
          <p:cNvPr id="5" name="Content Placeholder 3">
            <a:extLst>
              <a:ext uri="{FF2B5EF4-FFF2-40B4-BE49-F238E27FC236}">
                <a16:creationId xmlns:a16="http://schemas.microsoft.com/office/drawing/2014/main" id="{680D6BF5-F81F-44AB-9C8C-2935850B180B}"/>
              </a:ext>
            </a:extLst>
          </p:cNvPr>
          <p:cNvGraphicFramePr>
            <a:graphicFrameLocks noGrp="1"/>
          </p:cNvGraphicFramePr>
          <p:nvPr>
            <p:ph idx="1"/>
            <p:extLst>
              <p:ext uri="{D42A27DB-BD31-4B8C-83A1-F6EECF244321}">
                <p14:modId xmlns:p14="http://schemas.microsoft.com/office/powerpoint/2010/main" val="4247179111"/>
              </p:ext>
            </p:extLst>
          </p:nvPr>
        </p:nvGraphicFramePr>
        <p:xfrm>
          <a:off x="581025" y="2181225"/>
          <a:ext cx="11029950" cy="220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8E469C6-BB2A-477A-9E56-3EADD011796E}"/>
              </a:ext>
            </a:extLst>
          </p:cNvPr>
          <p:cNvGraphicFramePr>
            <a:graphicFrameLocks/>
          </p:cNvGraphicFramePr>
          <p:nvPr>
            <p:extLst>
              <p:ext uri="{D42A27DB-BD31-4B8C-83A1-F6EECF244321}">
                <p14:modId xmlns:p14="http://schemas.microsoft.com/office/powerpoint/2010/main" val="910060601"/>
              </p:ext>
            </p:extLst>
          </p:nvPr>
        </p:nvGraphicFramePr>
        <p:xfrm>
          <a:off x="1233974" y="4154585"/>
          <a:ext cx="8871080" cy="1733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542328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D373-E22D-48B2-9FE7-BD850BE4D05D}"/>
              </a:ext>
            </a:extLst>
          </p:cNvPr>
          <p:cNvSpPr>
            <a:spLocks noGrp="1"/>
          </p:cNvSpPr>
          <p:nvPr>
            <p:ph type="title"/>
          </p:nvPr>
        </p:nvSpPr>
        <p:spPr>
          <a:xfrm>
            <a:off x="581192" y="702156"/>
            <a:ext cx="11029616" cy="734758"/>
          </a:xfrm>
        </p:spPr>
        <p:txBody>
          <a:bodyPr/>
          <a:lstStyle/>
          <a:p>
            <a:pPr algn="ctr"/>
            <a:r>
              <a:rPr lang="en-US" dirty="0"/>
              <a:t>Overview</a:t>
            </a:r>
          </a:p>
        </p:txBody>
      </p:sp>
      <p:graphicFrame>
        <p:nvGraphicFramePr>
          <p:cNvPr id="4" name="Content Placeholder 3">
            <a:extLst>
              <a:ext uri="{FF2B5EF4-FFF2-40B4-BE49-F238E27FC236}">
                <a16:creationId xmlns:a16="http://schemas.microsoft.com/office/drawing/2014/main" id="{0CD8428B-A2A3-4D40-B643-3EC1DAEB058E}"/>
              </a:ext>
            </a:extLst>
          </p:cNvPr>
          <p:cNvGraphicFramePr>
            <a:graphicFrameLocks noGrp="1"/>
          </p:cNvGraphicFramePr>
          <p:nvPr>
            <p:ph idx="1"/>
            <p:extLst>
              <p:ext uri="{D42A27DB-BD31-4B8C-83A1-F6EECF244321}">
                <p14:modId xmlns:p14="http://schemas.microsoft.com/office/powerpoint/2010/main" val="2114953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77625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1192" y="786562"/>
            <a:ext cx="11029616" cy="1013800"/>
          </a:xfrm>
        </p:spPr>
        <p:txBody>
          <a:bodyPr/>
          <a:lstStyle/>
          <a:p>
            <a:pPr algn="ctr"/>
            <a:r>
              <a:rPr lang="en-US" dirty="0" smtClean="0"/>
              <a:t>References</a:t>
            </a:r>
            <a:br>
              <a:rPr lang="en-US" dirty="0" smtClean="0"/>
            </a:br>
            <a:endParaRPr lang="en-US" dirty="0"/>
          </a:p>
        </p:txBody>
      </p:sp>
      <p:sp>
        <p:nvSpPr>
          <p:cNvPr id="8" name="Content Placeholder 7"/>
          <p:cNvSpPr>
            <a:spLocks noGrp="1"/>
          </p:cNvSpPr>
          <p:nvPr>
            <p:ph idx="1"/>
          </p:nvPr>
        </p:nvSpPr>
        <p:spPr/>
        <p:txBody>
          <a:bodyPr>
            <a:normAutofit/>
          </a:bodyPr>
          <a:lstStyle/>
          <a:p>
            <a:pPr marL="0" indent="0" algn="just">
              <a:buNone/>
            </a:pPr>
            <a:r>
              <a:rPr lang="en-US" dirty="0">
                <a:solidFill>
                  <a:schemeClr val="tx1"/>
                </a:solidFill>
              </a:rPr>
              <a:t>[1] Andrew S. </a:t>
            </a:r>
            <a:r>
              <a:rPr lang="en-US" dirty="0" err="1">
                <a:solidFill>
                  <a:schemeClr val="tx1"/>
                </a:solidFill>
              </a:rPr>
              <a:t>Tanenbaum</a:t>
            </a:r>
            <a:r>
              <a:rPr lang="en-US" dirty="0">
                <a:solidFill>
                  <a:schemeClr val="tx1"/>
                </a:solidFill>
              </a:rPr>
              <a:t> and Albert S. Woodhull (2007). Operating Systems: Design </a:t>
            </a:r>
            <a:r>
              <a:rPr lang="en-US" dirty="0" smtClean="0">
                <a:solidFill>
                  <a:schemeClr val="tx1"/>
                </a:solidFill>
              </a:rPr>
              <a:t>and Implementation</a:t>
            </a:r>
            <a:r>
              <a:rPr lang="en-US" dirty="0">
                <a:solidFill>
                  <a:schemeClr val="tx1"/>
                </a:solidFill>
              </a:rPr>
              <a:t>, Prentice Hall, 3 </a:t>
            </a:r>
            <a:r>
              <a:rPr lang="en-US" dirty="0" err="1">
                <a:solidFill>
                  <a:schemeClr val="tx1"/>
                </a:solidFill>
              </a:rPr>
              <a:t>rd</a:t>
            </a:r>
            <a:r>
              <a:rPr lang="en-US" dirty="0">
                <a:solidFill>
                  <a:schemeClr val="tx1"/>
                </a:solidFill>
              </a:rPr>
              <a:t> Edition</a:t>
            </a:r>
            <a:r>
              <a:rPr lang="en-US" dirty="0" smtClean="0">
                <a:solidFill>
                  <a:schemeClr val="tx1"/>
                </a:solidFill>
              </a:rPr>
              <a:t>.</a:t>
            </a:r>
          </a:p>
          <a:p>
            <a:pPr marL="0" indent="0" algn="just">
              <a:buNone/>
            </a:pPr>
            <a:r>
              <a:rPr lang="en-US" dirty="0" smtClean="0">
                <a:solidFill>
                  <a:schemeClr val="tx1"/>
                </a:solidFill>
              </a:rPr>
              <a:t>[</a:t>
            </a:r>
            <a:r>
              <a:rPr lang="en-US" dirty="0">
                <a:solidFill>
                  <a:schemeClr val="tx1"/>
                </a:solidFill>
              </a:rPr>
              <a:t>2] Sandeep Jain; Last Updated: 28 Jun, 2021;Last visit: </a:t>
            </a:r>
            <a:r>
              <a:rPr lang="en-US" dirty="0" smtClean="0">
                <a:solidFill>
                  <a:schemeClr val="tx1"/>
                </a:solidFill>
              </a:rPr>
              <a:t>10/13/21; https</a:t>
            </a:r>
            <a:r>
              <a:rPr lang="en-US" dirty="0">
                <a:solidFill>
                  <a:schemeClr val="tx1"/>
                </a:solidFill>
              </a:rPr>
              <a:t>://www.geeksforgeeks.org/operating-systems/</a:t>
            </a:r>
          </a:p>
          <a:p>
            <a:pPr marL="0" indent="0" algn="just">
              <a:buNone/>
            </a:pPr>
            <a:r>
              <a:rPr lang="en-US" dirty="0">
                <a:solidFill>
                  <a:schemeClr val="tx1"/>
                </a:solidFill>
              </a:rPr>
              <a:t>[3] Mohammad </a:t>
            </a:r>
            <a:r>
              <a:rPr lang="en-US" dirty="0" err="1">
                <a:solidFill>
                  <a:schemeClr val="tx1"/>
                </a:solidFill>
              </a:rPr>
              <a:t>Mohtashim</a:t>
            </a:r>
            <a:r>
              <a:rPr lang="en-US" dirty="0">
                <a:solidFill>
                  <a:schemeClr val="tx1"/>
                </a:solidFill>
              </a:rPr>
              <a:t>; Last visit: 10/13/21; https://www.tutorialspoint.com/operating_system/</a:t>
            </a:r>
          </a:p>
          <a:p>
            <a:pPr marL="0" indent="0" algn="just">
              <a:buNone/>
            </a:pPr>
            <a:r>
              <a:rPr lang="en-US" dirty="0">
                <a:solidFill>
                  <a:schemeClr val="tx1"/>
                </a:solidFill>
              </a:rPr>
              <a:t>[4] Abhishek </a:t>
            </a:r>
            <a:r>
              <a:rPr lang="en-US" dirty="0" err="1">
                <a:solidFill>
                  <a:schemeClr val="tx1"/>
                </a:solidFill>
              </a:rPr>
              <a:t>Ahlawat</a:t>
            </a:r>
            <a:r>
              <a:rPr lang="en-US" dirty="0">
                <a:solidFill>
                  <a:schemeClr val="tx1"/>
                </a:solidFill>
              </a:rPr>
              <a:t>; Last visit: 10/13/21; https://www.studytonight.com/operating-system/</a:t>
            </a:r>
          </a:p>
          <a:p>
            <a:pPr marL="0" indent="0" algn="just">
              <a:buNone/>
            </a:pPr>
            <a:r>
              <a:rPr lang="en-US" dirty="0">
                <a:solidFill>
                  <a:schemeClr val="tx1"/>
                </a:solidFill>
              </a:rPr>
              <a:t>[5] Last visit: 10/13/21; https://www.cs.uic.edu/~jbell/CourseNotes/OperatingSystems/</a:t>
            </a:r>
          </a:p>
          <a:p>
            <a:pPr marL="0" indent="0" algn="just">
              <a:buNone/>
            </a:pPr>
            <a:r>
              <a:rPr lang="en-US" dirty="0">
                <a:solidFill>
                  <a:schemeClr val="tx1"/>
                </a:solidFill>
              </a:rPr>
              <a:t>[6] Sandeep Jain; Last Updated: 28 Jun, 2021;Last visit: </a:t>
            </a:r>
            <a:r>
              <a:rPr lang="en-US" dirty="0" smtClean="0">
                <a:solidFill>
                  <a:schemeClr val="tx1"/>
                </a:solidFill>
              </a:rPr>
              <a:t>11/03/21; https</a:t>
            </a:r>
            <a:r>
              <a:rPr lang="en-US" dirty="0">
                <a:solidFill>
                  <a:schemeClr val="tx1"/>
                </a:solidFill>
              </a:rPr>
              <a:t>://www.geeksforgeeks.org/types-and-components-of-data-flow diagram-</a:t>
            </a:r>
            <a:r>
              <a:rPr lang="en-US" dirty="0" err="1">
                <a:solidFill>
                  <a:schemeClr val="tx1"/>
                </a:solidFill>
              </a:rPr>
              <a:t>dfd</a:t>
            </a:r>
            <a:r>
              <a:rPr lang="en-US" dirty="0">
                <a:solidFill>
                  <a:schemeClr val="tx1"/>
                </a:solidFill>
              </a:rPr>
              <a:t>/</a:t>
            </a:r>
          </a:p>
          <a:p>
            <a:pPr marL="0" indent="0" algn="just">
              <a:buNone/>
            </a:pPr>
            <a:r>
              <a:rPr lang="en-US" dirty="0">
                <a:solidFill>
                  <a:schemeClr val="tx1"/>
                </a:solidFill>
              </a:rPr>
              <a:t>[7] Ben </a:t>
            </a:r>
            <a:r>
              <a:rPr lang="en-US" dirty="0" err="1">
                <a:solidFill>
                  <a:schemeClr val="tx1"/>
                </a:solidFill>
              </a:rPr>
              <a:t>Dilts</a:t>
            </a:r>
            <a:r>
              <a:rPr lang="en-US" dirty="0">
                <a:solidFill>
                  <a:schemeClr val="tx1"/>
                </a:solidFill>
              </a:rPr>
              <a:t>; Last visit: 11/03/21; https://</a:t>
            </a:r>
            <a:r>
              <a:rPr lang="en-US" dirty="0" smtClean="0">
                <a:solidFill>
                  <a:schemeClr val="tx1"/>
                </a:solidFill>
              </a:rPr>
              <a:t>d2slcw3kip6qmk.cloudfront.net/marketing/blog/Updates/dfdsymbols-and-notation.png </a:t>
            </a:r>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008378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584967" y="1371833"/>
            <a:ext cx="9022000" cy="2090000"/>
          </a:xfrm>
          <a:prstGeom prst="rect">
            <a:avLst/>
          </a:prstGeom>
        </p:spPr>
        <p:txBody>
          <a:bodyPr spcFirstLastPara="1" vert="horz" wrap="square" lIns="0" tIns="0" rIns="0" bIns="0" rtlCol="0" anchor="b" anchorCtr="0">
            <a:noAutofit/>
          </a:bodyPr>
          <a:lstStyle/>
          <a:p>
            <a:endParaRPr dirty="0"/>
          </a:p>
        </p:txBody>
      </p:sp>
      <p:sp>
        <p:nvSpPr>
          <p:cNvPr id="104" name="Google Shape;104;p21"/>
          <p:cNvSpPr txBox="1">
            <a:spLocks noGrp="1"/>
          </p:cNvSpPr>
          <p:nvPr>
            <p:ph type="body" idx="1"/>
          </p:nvPr>
        </p:nvSpPr>
        <p:spPr>
          <a:xfrm>
            <a:off x="1584967" y="3802567"/>
            <a:ext cx="9022000" cy="2090000"/>
          </a:xfrm>
          <a:prstGeom prst="rect">
            <a:avLst/>
          </a:prstGeom>
        </p:spPr>
        <p:txBody>
          <a:bodyPr spcFirstLastPara="1" vert="horz" wrap="square" lIns="0" tIns="0" rIns="0" bIns="0" rtlCol="0" anchor="t" anchorCtr="0">
            <a:noAutofit/>
          </a:bodyPr>
          <a:lstStyle/>
          <a:p>
            <a:pPr marL="169329" indent="0">
              <a:buNone/>
            </a:pPr>
            <a:endParaRPr dirty="0"/>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28</a:t>
            </a:fld>
            <a:endParaRPr/>
          </a:p>
        </p:txBody>
      </p:sp>
      <p:pic>
        <p:nvPicPr>
          <p:cNvPr id="4" name="Picture 3">
            <a:extLst>
              <a:ext uri="{FF2B5EF4-FFF2-40B4-BE49-F238E27FC236}">
                <a16:creationId xmlns:a16="http://schemas.microsoft.com/office/drawing/2014/main" id="{1C52EE61-CBB7-451F-9503-DE962FF1BCA8}"/>
              </a:ext>
            </a:extLst>
          </p:cNvPr>
          <p:cNvPicPr>
            <a:picLocks noChangeAspect="1"/>
          </p:cNvPicPr>
          <p:nvPr/>
        </p:nvPicPr>
        <p:blipFill>
          <a:blip r:embed="rId3"/>
          <a:stretch>
            <a:fillRect/>
          </a:stretch>
        </p:blipFill>
        <p:spPr>
          <a:xfrm>
            <a:off x="102636" y="867611"/>
            <a:ext cx="11952515" cy="5079653"/>
          </a:xfrm>
          <a:prstGeom prst="rect">
            <a:avLst/>
          </a:prstGeom>
          <a:ln>
            <a:noFill/>
          </a:ln>
          <a:effectLst>
            <a:outerShdw blurRad="292100" dist="139700" dir="2700000" algn="tl" rotWithShape="0">
              <a:srgbClr val="333333">
                <a:alpha val="65000"/>
              </a:srgbClr>
            </a:outerShdw>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AFC6-5B6B-4194-9162-72AA9E239C89}"/>
              </a:ext>
            </a:extLst>
          </p:cNvPr>
          <p:cNvSpPr>
            <a:spLocks noGrp="1"/>
          </p:cNvSpPr>
          <p:nvPr>
            <p:ph type="title"/>
          </p:nvPr>
        </p:nvSpPr>
        <p:spPr>
          <a:xfrm>
            <a:off x="581192" y="892901"/>
            <a:ext cx="11029616" cy="1013800"/>
          </a:xfrm>
        </p:spPr>
        <p:txBody>
          <a:bodyPr/>
          <a:lstStyle/>
          <a:p>
            <a:pPr algn="ctr"/>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E80E8B84-EA28-4E3D-9AF6-1A8492930CC9}"/>
              </a:ext>
            </a:extLst>
          </p:cNvPr>
          <p:cNvSpPr>
            <a:spLocks noGrp="1"/>
          </p:cNvSpPr>
          <p:nvPr>
            <p:ph idx="1"/>
          </p:nvPr>
        </p:nvSpPr>
        <p:spPr>
          <a:xfrm>
            <a:off x="581193" y="2180496"/>
            <a:ext cx="5172494" cy="3678303"/>
          </a:xfrm>
        </p:spPr>
        <p:txBody>
          <a:bodyPr/>
          <a:lstStyle/>
          <a:p>
            <a:pPr algn="just"/>
            <a:r>
              <a:rPr lang="en-US" sz="1800" dirty="0">
                <a:solidFill>
                  <a:srgbClr val="000000"/>
                </a:solidFill>
                <a:effectLst/>
                <a:ea typeface="Times New Roman" panose="02020603050405020304" pitchFamily="18" charset="0"/>
              </a:rPr>
              <a:t>In this project, an operating system algorithm based application for the users has been constructed where the users will get the results of their desired algorithm as well as the details steps about it. </a:t>
            </a:r>
          </a:p>
        </p:txBody>
      </p:sp>
      <p:pic>
        <p:nvPicPr>
          <p:cNvPr id="6" name="Picture 5">
            <a:extLst>
              <a:ext uri="{FF2B5EF4-FFF2-40B4-BE49-F238E27FC236}">
                <a16:creationId xmlns:a16="http://schemas.microsoft.com/office/drawing/2014/main" id="{03A177D9-AF8F-4CD7-ABC4-AF0AD0974A54}"/>
              </a:ext>
            </a:extLst>
          </p:cNvPr>
          <p:cNvPicPr>
            <a:picLocks noChangeAspect="1"/>
          </p:cNvPicPr>
          <p:nvPr/>
        </p:nvPicPr>
        <p:blipFill>
          <a:blip r:embed="rId2"/>
          <a:stretch>
            <a:fillRect/>
          </a:stretch>
        </p:blipFill>
        <p:spPr>
          <a:xfrm>
            <a:off x="5881396" y="2283894"/>
            <a:ext cx="5619480" cy="3398448"/>
          </a:xfrm>
          <a:prstGeom prst="rect">
            <a:avLst/>
          </a:prstGeom>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0479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Objectives</a:t>
            </a:r>
            <a:br>
              <a:rPr lang="en-US" dirty="0" smtClean="0"/>
            </a:br>
            <a:endParaRPr lang="en-US" dirty="0"/>
          </a:p>
        </p:txBody>
      </p:sp>
      <p:sp>
        <p:nvSpPr>
          <p:cNvPr id="3" name="Content Placeholder 2"/>
          <p:cNvSpPr>
            <a:spLocks noGrp="1"/>
          </p:cNvSpPr>
          <p:nvPr>
            <p:ph idx="1"/>
          </p:nvPr>
        </p:nvSpPr>
        <p:spPr>
          <a:xfrm>
            <a:off x="581192" y="2180496"/>
            <a:ext cx="5780419" cy="3678303"/>
          </a:xfrm>
        </p:spPr>
        <p:txBody>
          <a:bodyPr/>
          <a:lstStyle/>
          <a:p>
            <a:pPr algn="just"/>
            <a:r>
              <a:rPr lang="en-US" dirty="0" smtClean="0">
                <a:solidFill>
                  <a:schemeClr val="tx1"/>
                </a:solidFill>
              </a:rPr>
              <a:t>To </a:t>
            </a:r>
            <a:r>
              <a:rPr lang="en-US" dirty="0">
                <a:solidFill>
                  <a:schemeClr val="tx1"/>
                </a:solidFill>
              </a:rPr>
              <a:t>enrich our knowledge in Operating System.</a:t>
            </a:r>
          </a:p>
          <a:p>
            <a:pPr algn="just"/>
            <a:r>
              <a:rPr lang="en-US" dirty="0" smtClean="0">
                <a:solidFill>
                  <a:schemeClr val="tx1"/>
                </a:solidFill>
              </a:rPr>
              <a:t>To </a:t>
            </a:r>
            <a:r>
              <a:rPr lang="en-US" dirty="0">
                <a:solidFill>
                  <a:schemeClr val="tx1"/>
                </a:solidFill>
              </a:rPr>
              <a:t>develop the idea of algorithms converter.</a:t>
            </a:r>
          </a:p>
          <a:p>
            <a:pPr algn="just"/>
            <a:r>
              <a:rPr lang="en-US" dirty="0" smtClean="0">
                <a:solidFill>
                  <a:schemeClr val="tx1"/>
                </a:solidFill>
              </a:rPr>
              <a:t> </a:t>
            </a:r>
            <a:r>
              <a:rPr lang="en-US" dirty="0">
                <a:solidFill>
                  <a:schemeClr val="tx1"/>
                </a:solidFill>
              </a:rPr>
              <a:t>To gather knowledge of memory management techniques, CPU </a:t>
            </a:r>
            <a:r>
              <a:rPr lang="en-US" dirty="0" smtClean="0">
                <a:solidFill>
                  <a:schemeClr val="tx1"/>
                </a:solidFill>
              </a:rPr>
              <a:t>Scheduling Algorithm</a:t>
            </a:r>
            <a:r>
              <a:rPr lang="en-US" dirty="0">
                <a:solidFill>
                  <a:schemeClr val="tx1"/>
                </a:solidFill>
              </a:rPr>
              <a:t>, Contagious Memory Allocation Technique, Deadlock Avoidance, </a:t>
            </a:r>
            <a:r>
              <a:rPr lang="en-US" dirty="0" smtClean="0">
                <a:solidFill>
                  <a:schemeClr val="tx1"/>
                </a:solidFill>
              </a:rPr>
              <a:t>File allocation </a:t>
            </a:r>
            <a:r>
              <a:rPr lang="en-US" dirty="0">
                <a:solidFill>
                  <a:schemeClr val="tx1"/>
                </a:solidFill>
              </a:rPr>
              <a:t>strategies.</a:t>
            </a:r>
          </a:p>
        </p:txBody>
      </p:sp>
      <p:pic>
        <p:nvPicPr>
          <p:cNvPr id="2050" name="Picture 2" descr="5 Common Errors Made While Defining Learning Obj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140" y="2416628"/>
            <a:ext cx="5023485" cy="344217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9648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845848"/>
            <a:ext cx="11029616" cy="1013800"/>
          </a:xfrm>
        </p:spPr>
        <p:txBody>
          <a:bodyPr/>
          <a:lstStyle/>
          <a:p>
            <a:pPr algn="ctr"/>
            <a:r>
              <a:rPr lang="en-US" dirty="0" smtClean="0"/>
              <a:t>Motivations</a:t>
            </a:r>
            <a:br>
              <a:rPr lang="en-US" dirty="0" smtClean="0"/>
            </a:br>
            <a:endParaRPr lang="en-US" dirty="0"/>
          </a:p>
        </p:txBody>
      </p:sp>
      <p:sp>
        <p:nvSpPr>
          <p:cNvPr id="3" name="Content Placeholder 2"/>
          <p:cNvSpPr>
            <a:spLocks noGrp="1"/>
          </p:cNvSpPr>
          <p:nvPr>
            <p:ph idx="1"/>
          </p:nvPr>
        </p:nvSpPr>
        <p:spPr>
          <a:xfrm>
            <a:off x="581193" y="2180496"/>
            <a:ext cx="6355184" cy="3678303"/>
          </a:xfrm>
        </p:spPr>
        <p:txBody>
          <a:bodyPr/>
          <a:lstStyle/>
          <a:p>
            <a:pPr algn="just"/>
            <a:r>
              <a:rPr lang="en-US" dirty="0" smtClean="0">
                <a:solidFill>
                  <a:schemeClr val="tx1"/>
                </a:solidFill>
              </a:rPr>
              <a:t>Before implementing a algorithm, at first we understand the algorithm practically. </a:t>
            </a:r>
          </a:p>
          <a:p>
            <a:pPr algn="just"/>
            <a:r>
              <a:rPr lang="en-US" dirty="0" smtClean="0">
                <a:solidFill>
                  <a:schemeClr val="tx1"/>
                </a:solidFill>
              </a:rPr>
              <a:t>When </a:t>
            </a:r>
            <a:r>
              <a:rPr lang="en-US" dirty="0">
                <a:solidFill>
                  <a:schemeClr val="tx1"/>
                </a:solidFill>
              </a:rPr>
              <a:t>students do the algorithm in practice, they have doubts about whether their algorithm is done or not</a:t>
            </a:r>
            <a:r>
              <a:rPr lang="en-US" dirty="0" smtClean="0">
                <a:solidFill>
                  <a:schemeClr val="tx1"/>
                </a:solidFill>
              </a:rPr>
              <a:t>.</a:t>
            </a:r>
          </a:p>
          <a:p>
            <a:pPr algn="just"/>
            <a:r>
              <a:rPr lang="en-US" dirty="0">
                <a:solidFill>
                  <a:schemeClr val="tx1"/>
                </a:solidFill>
              </a:rPr>
              <a:t>T</a:t>
            </a:r>
            <a:r>
              <a:rPr lang="en-US" dirty="0" smtClean="0">
                <a:solidFill>
                  <a:schemeClr val="tx1"/>
                </a:solidFill>
              </a:rPr>
              <a:t>o find </a:t>
            </a:r>
            <a:r>
              <a:rPr lang="en-US" dirty="0">
                <a:solidFill>
                  <a:schemeClr val="tx1"/>
                </a:solidFill>
              </a:rPr>
              <a:t>or solve all the algorithm in one place, </a:t>
            </a:r>
            <a:r>
              <a:rPr lang="en-US" dirty="0" smtClean="0">
                <a:solidFill>
                  <a:schemeClr val="tx1"/>
                </a:solidFill>
              </a:rPr>
              <a:t>we </a:t>
            </a:r>
            <a:r>
              <a:rPr lang="en-US" dirty="0">
                <a:solidFill>
                  <a:schemeClr val="tx1"/>
                </a:solidFill>
              </a:rPr>
              <a:t>choose this project.</a:t>
            </a:r>
          </a:p>
        </p:txBody>
      </p:sp>
      <p:pic>
        <p:nvPicPr>
          <p:cNvPr id="3074" name="Picture 2" descr="The Nature and Concept of Motivation - HubP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823" y="2738709"/>
            <a:ext cx="4506686" cy="27872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45800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82051"/>
            <a:ext cx="11029616" cy="1013800"/>
          </a:xfrm>
        </p:spPr>
        <p:txBody>
          <a:bodyPr/>
          <a:lstStyle/>
          <a:p>
            <a:pPr algn="ctr"/>
            <a:r>
              <a:rPr lang="en-US" dirty="0"/>
              <a:t>Goals to achieve</a:t>
            </a: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6" name="Content Placeholder 3">
            <a:extLst>
              <a:ext uri="{FF2B5EF4-FFF2-40B4-BE49-F238E27FC236}">
                <a16:creationId xmlns:a16="http://schemas.microsoft.com/office/drawing/2014/main" id="{680D6BF5-F81F-44AB-9C8C-2935850B180B}"/>
              </a:ext>
            </a:extLst>
          </p:cNvPr>
          <p:cNvGraphicFramePr>
            <a:graphicFrameLocks/>
          </p:cNvGraphicFramePr>
          <p:nvPr>
            <p:extLst>
              <p:ext uri="{D42A27DB-BD31-4B8C-83A1-F6EECF244321}">
                <p14:modId xmlns:p14="http://schemas.microsoft.com/office/powerpoint/2010/main" val="3772547508"/>
              </p:ext>
            </p:extLst>
          </p:nvPr>
        </p:nvGraphicFramePr>
        <p:xfrm>
          <a:off x="581025" y="2181225"/>
          <a:ext cx="11029950" cy="220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a:extLst>
              <a:ext uri="{FF2B5EF4-FFF2-40B4-BE49-F238E27FC236}">
                <a16:creationId xmlns:a16="http://schemas.microsoft.com/office/drawing/2014/main" id="{E8E469C6-BB2A-477A-9E56-3EADD011796E}"/>
              </a:ext>
            </a:extLst>
          </p:cNvPr>
          <p:cNvGraphicFramePr>
            <a:graphicFrameLocks/>
          </p:cNvGraphicFramePr>
          <p:nvPr>
            <p:extLst>
              <p:ext uri="{D42A27DB-BD31-4B8C-83A1-F6EECF244321}">
                <p14:modId xmlns:p14="http://schemas.microsoft.com/office/powerpoint/2010/main" val="189317880"/>
              </p:ext>
            </p:extLst>
          </p:nvPr>
        </p:nvGraphicFramePr>
        <p:xfrm>
          <a:off x="1233973" y="4154585"/>
          <a:ext cx="9724053" cy="18431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0403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845848"/>
            <a:ext cx="11029616" cy="1013800"/>
          </a:xfrm>
        </p:spPr>
        <p:txBody>
          <a:bodyPr/>
          <a:lstStyle/>
          <a:p>
            <a:pPr algn="ctr"/>
            <a:r>
              <a:rPr lang="en-US" dirty="0" smtClean="0"/>
              <a:t>Planning</a:t>
            </a:r>
            <a:br>
              <a:rPr lang="en-US" dirty="0" smtClean="0"/>
            </a:br>
            <a:endParaRPr lang="en-US" dirty="0"/>
          </a:p>
        </p:txBody>
      </p:sp>
      <p:sp>
        <p:nvSpPr>
          <p:cNvPr id="5" name="Content Placeholder 2"/>
          <p:cNvSpPr txBox="1">
            <a:spLocks/>
          </p:cNvSpPr>
          <p:nvPr/>
        </p:nvSpPr>
        <p:spPr>
          <a:xfrm>
            <a:off x="581193" y="2180496"/>
            <a:ext cx="5466910"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solidFill>
                  <a:schemeClr val="tx1"/>
                </a:solidFill>
              </a:rPr>
              <a:t>Identification </a:t>
            </a:r>
            <a:r>
              <a:rPr lang="en-US" dirty="0">
                <a:solidFill>
                  <a:schemeClr val="tx1"/>
                </a:solidFill>
              </a:rPr>
              <a:t>of the system for </a:t>
            </a:r>
            <a:r>
              <a:rPr lang="en-US" dirty="0" smtClean="0">
                <a:solidFill>
                  <a:schemeClr val="tx1"/>
                </a:solidFill>
              </a:rPr>
              <a:t>development</a:t>
            </a:r>
          </a:p>
          <a:p>
            <a:r>
              <a:rPr lang="en-US" dirty="0" smtClean="0">
                <a:solidFill>
                  <a:schemeClr val="tx1"/>
                </a:solidFill>
              </a:rPr>
              <a:t>Feasibility assessment</a:t>
            </a:r>
          </a:p>
          <a:p>
            <a:r>
              <a:rPr lang="en-US" dirty="0" smtClean="0">
                <a:solidFill>
                  <a:schemeClr val="tx1"/>
                </a:solidFill>
              </a:rPr>
              <a:t>Creation </a:t>
            </a:r>
            <a:r>
              <a:rPr lang="en-US" dirty="0">
                <a:solidFill>
                  <a:schemeClr val="tx1"/>
                </a:solidFill>
              </a:rPr>
              <a:t>of project plan</a:t>
            </a:r>
          </a:p>
          <a:p>
            <a:pPr algn="just"/>
            <a:endParaRPr lang="en-US" dirty="0">
              <a:solidFill>
                <a:schemeClr val="tx1"/>
              </a:solidFill>
            </a:endParaRPr>
          </a:p>
        </p:txBody>
      </p:sp>
      <p:graphicFrame>
        <p:nvGraphicFramePr>
          <p:cNvPr id="7" name="Content Placeholder 3">
            <a:extLst>
              <a:ext uri="{FF2B5EF4-FFF2-40B4-BE49-F238E27FC236}">
                <a16:creationId xmlns:a16="http://schemas.microsoft.com/office/drawing/2014/main" id="{F669548A-6422-4C6A-B834-1A7E8848BE1F}"/>
              </a:ext>
            </a:extLst>
          </p:cNvPr>
          <p:cNvGraphicFramePr>
            <a:graphicFrameLocks noGrp="1"/>
          </p:cNvGraphicFramePr>
          <p:nvPr>
            <p:ph idx="1"/>
            <p:extLst>
              <p:ext uri="{D42A27DB-BD31-4B8C-83A1-F6EECF244321}">
                <p14:modId xmlns:p14="http://schemas.microsoft.com/office/powerpoint/2010/main" val="517301666"/>
              </p:ext>
            </p:extLst>
          </p:nvPr>
        </p:nvGraphicFramePr>
        <p:xfrm>
          <a:off x="5818569" y="2180496"/>
          <a:ext cx="4683967" cy="3771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Rectangle 9"/>
          <p:cNvSpPr/>
          <p:nvPr/>
        </p:nvSpPr>
        <p:spPr>
          <a:xfrm>
            <a:off x="6729546" y="6273051"/>
            <a:ext cx="2298804" cy="276999"/>
          </a:xfrm>
          <a:prstGeom prst="rect">
            <a:avLst/>
          </a:prstGeom>
        </p:spPr>
        <p:txBody>
          <a:bodyPr wrap="square">
            <a:spAutoFit/>
          </a:bodyPr>
          <a:lstStyle/>
          <a:p>
            <a:pPr algn="ctr"/>
            <a:r>
              <a:rPr lang="en-US" sz="1200" dirty="0" smtClean="0"/>
              <a:t>Fig-2: Main Block</a:t>
            </a:r>
            <a:endParaRPr lang="en-US" sz="1200" dirty="0"/>
          </a:p>
        </p:txBody>
      </p:sp>
    </p:spTree>
    <p:extLst>
      <p:ext uri="{BB962C8B-B14F-4D97-AF65-F5344CB8AC3E}">
        <p14:creationId xmlns:p14="http://schemas.microsoft.com/office/powerpoint/2010/main" val="272518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Gantt Chart &amp; Budget Plan</a:t>
            </a:r>
            <a:br>
              <a:rPr lang="en-US" dirty="0" smtClean="0"/>
            </a:br>
            <a:endParaRPr lang="en-US" dirty="0"/>
          </a:p>
        </p:txBody>
      </p:sp>
      <p:pic>
        <p:nvPicPr>
          <p:cNvPr id="4" name="Picture 3"/>
          <p:cNvPicPr>
            <a:picLocks noChangeAspect="1"/>
          </p:cNvPicPr>
          <p:nvPr/>
        </p:nvPicPr>
        <p:blipFill>
          <a:blip r:embed="rId2"/>
          <a:stretch>
            <a:fillRect/>
          </a:stretch>
        </p:blipFill>
        <p:spPr>
          <a:xfrm>
            <a:off x="6096000" y="2353995"/>
            <a:ext cx="5327896" cy="3148421"/>
          </a:xfrm>
          <a:prstGeom prst="rect">
            <a:avLst/>
          </a:prstGeom>
        </p:spPr>
      </p:pic>
      <p:pic>
        <p:nvPicPr>
          <p:cNvPr id="5" name="Content Placeholder 3"/>
          <p:cNvPicPr>
            <a:picLocks noGrp="1" noChangeAspect="1"/>
          </p:cNvPicPr>
          <p:nvPr>
            <p:ph idx="1"/>
          </p:nvPr>
        </p:nvPicPr>
        <p:blipFill>
          <a:blip r:embed="rId3"/>
          <a:stretch>
            <a:fillRect/>
          </a:stretch>
        </p:blipFill>
        <p:spPr>
          <a:xfrm>
            <a:off x="581192" y="2353996"/>
            <a:ext cx="5419670" cy="3148421"/>
          </a:xfrm>
          <a:prstGeom prst="rect">
            <a:avLst/>
          </a:prstGeom>
        </p:spPr>
      </p:pic>
      <p:sp>
        <p:nvSpPr>
          <p:cNvPr id="6" name="Date Placeholder 5"/>
          <p:cNvSpPr>
            <a:spLocks noGrp="1"/>
          </p:cNvSpPr>
          <p:nvPr>
            <p:ph type="dt" sz="half" idx="10"/>
          </p:nvPr>
        </p:nvSpPr>
        <p:spPr/>
        <p:txBody>
          <a:bodyPr/>
          <a:lstStyle/>
          <a:p>
            <a:r>
              <a:rPr lang="en-US" smtClean="0"/>
              <a:t>01/03/2023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Rectangle 7"/>
          <p:cNvSpPr/>
          <p:nvPr/>
        </p:nvSpPr>
        <p:spPr>
          <a:xfrm>
            <a:off x="1649547" y="5745893"/>
            <a:ext cx="2298804" cy="276999"/>
          </a:xfrm>
          <a:prstGeom prst="rect">
            <a:avLst/>
          </a:prstGeom>
        </p:spPr>
        <p:txBody>
          <a:bodyPr wrap="square">
            <a:spAutoFit/>
          </a:bodyPr>
          <a:lstStyle/>
          <a:p>
            <a:pPr algn="ctr"/>
            <a:r>
              <a:rPr lang="en-US" sz="1200" dirty="0" smtClean="0"/>
              <a:t>Fig-3: Gantt Chart</a:t>
            </a:r>
            <a:endParaRPr lang="en-US" sz="1200" dirty="0"/>
          </a:p>
        </p:txBody>
      </p:sp>
      <p:sp>
        <p:nvSpPr>
          <p:cNvPr id="9" name="Rectangle 8"/>
          <p:cNvSpPr/>
          <p:nvPr/>
        </p:nvSpPr>
        <p:spPr>
          <a:xfrm>
            <a:off x="7239199" y="5745891"/>
            <a:ext cx="2298804" cy="276999"/>
          </a:xfrm>
          <a:prstGeom prst="rect">
            <a:avLst/>
          </a:prstGeom>
        </p:spPr>
        <p:txBody>
          <a:bodyPr wrap="square">
            <a:spAutoFit/>
          </a:bodyPr>
          <a:lstStyle/>
          <a:p>
            <a:pPr algn="ctr"/>
            <a:r>
              <a:rPr lang="en-US" sz="1200" dirty="0" smtClean="0"/>
              <a:t>Fig-4: Budget Plan</a:t>
            </a:r>
            <a:endParaRPr lang="en-US" sz="1200" dirty="0"/>
          </a:p>
        </p:txBody>
      </p:sp>
    </p:spTree>
    <p:extLst>
      <p:ext uri="{BB962C8B-B14F-4D97-AF65-F5344CB8AC3E}">
        <p14:creationId xmlns:p14="http://schemas.microsoft.com/office/powerpoint/2010/main" val="321938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Analysis</a:t>
            </a:r>
            <a:br>
              <a:rPr lang="en-US" dirty="0" smtClean="0"/>
            </a:br>
            <a:endParaRPr lang="en-US" dirty="0"/>
          </a:p>
        </p:txBody>
      </p:sp>
      <p:sp>
        <p:nvSpPr>
          <p:cNvPr id="3" name="Content Placeholder 2"/>
          <p:cNvSpPr>
            <a:spLocks noGrp="1"/>
          </p:cNvSpPr>
          <p:nvPr>
            <p:ph idx="1"/>
          </p:nvPr>
        </p:nvSpPr>
        <p:spPr>
          <a:xfrm>
            <a:off x="581192" y="2180496"/>
            <a:ext cx="3886305" cy="3678303"/>
          </a:xfrm>
        </p:spPr>
        <p:txBody>
          <a:bodyPr/>
          <a:lstStyle/>
          <a:p>
            <a:r>
              <a:rPr lang="en-US" dirty="0" smtClean="0">
                <a:solidFill>
                  <a:schemeClr val="tx1"/>
                </a:solidFill>
              </a:rPr>
              <a:t>Studied System Requirement.</a:t>
            </a:r>
          </a:p>
          <a:p>
            <a:r>
              <a:rPr lang="en-US" dirty="0" smtClean="0">
                <a:solidFill>
                  <a:schemeClr val="tx1"/>
                </a:solidFill>
              </a:rPr>
              <a:t>Performing </a:t>
            </a:r>
            <a:r>
              <a:rPr lang="en-US" dirty="0">
                <a:solidFill>
                  <a:schemeClr val="tx1"/>
                </a:solidFill>
              </a:rPr>
              <a:t>a detailed analysis</a:t>
            </a:r>
          </a:p>
        </p:txBody>
      </p:sp>
      <p:graphicFrame>
        <p:nvGraphicFramePr>
          <p:cNvPr id="4" name="Diagram 3"/>
          <p:cNvGraphicFramePr/>
          <p:nvPr>
            <p:extLst>
              <p:ext uri="{D42A27DB-BD31-4B8C-83A1-F6EECF244321}">
                <p14:modId xmlns:p14="http://schemas.microsoft.com/office/powerpoint/2010/main" val="3503863524"/>
              </p:ext>
            </p:extLst>
          </p:nvPr>
        </p:nvGraphicFramePr>
        <p:xfrm>
          <a:off x="5010332" y="2124031"/>
          <a:ext cx="4799874" cy="3734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Rectangle 6"/>
          <p:cNvSpPr/>
          <p:nvPr/>
        </p:nvSpPr>
        <p:spPr>
          <a:xfrm>
            <a:off x="6456549" y="6044263"/>
            <a:ext cx="2298804" cy="276999"/>
          </a:xfrm>
          <a:prstGeom prst="rect">
            <a:avLst/>
          </a:prstGeom>
        </p:spPr>
        <p:txBody>
          <a:bodyPr wrap="square">
            <a:spAutoFit/>
          </a:bodyPr>
          <a:lstStyle/>
          <a:p>
            <a:pPr algn="ctr"/>
            <a:r>
              <a:rPr lang="en-US" sz="1200" dirty="0" smtClean="0"/>
              <a:t>Fig-5: System Requirement </a:t>
            </a:r>
            <a:endParaRPr lang="en-US" sz="1200" dirty="0"/>
          </a:p>
        </p:txBody>
      </p:sp>
    </p:spTree>
    <p:extLst>
      <p:ext uri="{BB962C8B-B14F-4D97-AF65-F5344CB8AC3E}">
        <p14:creationId xmlns:p14="http://schemas.microsoft.com/office/powerpoint/2010/main" val="3027661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1128</TotalTime>
  <Words>805</Words>
  <Application>Microsoft Office PowerPoint</Application>
  <PresentationFormat>Widescreen</PresentationFormat>
  <Paragraphs>205</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DM Serif Display</vt:lpstr>
      <vt:lpstr>Gill Sans MT</vt:lpstr>
      <vt:lpstr>Montserrat Light</vt:lpstr>
      <vt:lpstr>Times New Roman</vt:lpstr>
      <vt:lpstr>Vrinda</vt:lpstr>
      <vt:lpstr>Wingdings 2</vt:lpstr>
      <vt:lpstr>Dividend</vt:lpstr>
      <vt:lpstr>Project presentation on  Os algorithm tester</vt:lpstr>
      <vt:lpstr>Table of content</vt:lpstr>
      <vt:lpstr>Introduction </vt:lpstr>
      <vt:lpstr>Objectives </vt:lpstr>
      <vt:lpstr>Motivations </vt:lpstr>
      <vt:lpstr>Goals to achieve</vt:lpstr>
      <vt:lpstr>Planning </vt:lpstr>
      <vt:lpstr>Gantt Chart &amp; Budget Plan </vt:lpstr>
      <vt:lpstr>Analysis </vt:lpstr>
      <vt:lpstr>Steps of processes by blocks</vt:lpstr>
      <vt:lpstr>Design</vt:lpstr>
      <vt:lpstr>Continued… </vt:lpstr>
      <vt:lpstr>Continued… </vt:lpstr>
      <vt:lpstr>Continued… </vt:lpstr>
      <vt:lpstr>Continued… </vt:lpstr>
      <vt:lpstr>Implementation </vt:lpstr>
      <vt:lpstr>Registration &amp; Login FORM</vt:lpstr>
      <vt:lpstr>Functions and services </vt:lpstr>
      <vt:lpstr>Functions and services </vt:lpstr>
      <vt:lpstr>Finding algorithm</vt:lpstr>
      <vt:lpstr>Feedback Section</vt:lpstr>
      <vt:lpstr>About Section </vt:lpstr>
      <vt:lpstr>Testing &amp; Installation </vt:lpstr>
      <vt:lpstr>Maintenance </vt:lpstr>
      <vt:lpstr>Future scope of it</vt:lpstr>
      <vt:lpstr>Overview</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tasnim sumona</dc:creator>
  <cp:lastModifiedBy>Lima</cp:lastModifiedBy>
  <cp:revision>68</cp:revision>
  <dcterms:created xsi:type="dcterms:W3CDTF">2022-01-05T06:49:34Z</dcterms:created>
  <dcterms:modified xsi:type="dcterms:W3CDTF">2023-01-03T02:20:04Z</dcterms:modified>
</cp:coreProperties>
</file>