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sldIdLst>
    <p:sldId id="256" r:id="rId2"/>
    <p:sldId id="257" r:id="rId3"/>
    <p:sldId id="271" r:id="rId4"/>
    <p:sldId id="286" r:id="rId5"/>
    <p:sldId id="287" r:id="rId6"/>
    <p:sldId id="301" r:id="rId7"/>
    <p:sldId id="289" r:id="rId8"/>
    <p:sldId id="292" r:id="rId9"/>
    <p:sldId id="290" r:id="rId10"/>
    <p:sldId id="304" r:id="rId11"/>
    <p:sldId id="302" r:id="rId12"/>
    <p:sldId id="293" r:id="rId13"/>
    <p:sldId id="294" r:id="rId14"/>
    <p:sldId id="295" r:id="rId15"/>
    <p:sldId id="296" r:id="rId16"/>
    <p:sldId id="297" r:id="rId17"/>
    <p:sldId id="281" r:id="rId18"/>
    <p:sldId id="272" r:id="rId19"/>
    <p:sldId id="284" r:id="rId20"/>
    <p:sldId id="283" r:id="rId21"/>
    <p:sldId id="305" r:id="rId22"/>
    <p:sldId id="306" r:id="rId23"/>
    <p:sldId id="299" r:id="rId24"/>
    <p:sldId id="298" r:id="rId25"/>
    <p:sldId id="273" r:id="rId26"/>
    <p:sldId id="261" r:id="rId27"/>
    <p:sldId id="300" r:id="rId28"/>
    <p:sldId id="26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73" d="100"/>
          <a:sy n="73"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_rels/data5.xml.rels><?xml version="1.0" encoding="UTF-8" standalone="yes"?>
<Relationships xmlns="http://schemas.openxmlformats.org/package/2006/relationships"><Relationship Id="rId1" Type="http://schemas.openxmlformats.org/officeDocument/2006/relationships/image" Target="../media/image6.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05B45B-BB75-4E41-BEA9-D133B6E34FE9}" type="doc">
      <dgm:prSet loTypeId="urn:microsoft.com/office/officeart/2005/8/layout/chevron1" loCatId="process" qsTypeId="urn:microsoft.com/office/officeart/2005/8/quickstyle/3d2" qsCatId="3D" csTypeId="urn:microsoft.com/office/officeart/2005/8/colors/colorful2" csCatId="colorful" phldr="1"/>
      <dgm:spPr/>
    </dgm:pt>
    <dgm:pt modelId="{7FD5093D-C6CD-40B3-8B4E-747428353115}">
      <dgm:prSet phldrT="[Text]"/>
      <dgm:spPr>
        <a:solidFill>
          <a:schemeClr val="accent1">
            <a:lumMod val="50000"/>
          </a:schemeClr>
        </a:solidFill>
      </dgm:spPr>
      <dgm:t>
        <a:bodyPr/>
        <a:lstStyle/>
        <a:p>
          <a:r>
            <a:rPr lang="en-US" dirty="0"/>
            <a:t>Constructing Environment or demo model</a:t>
          </a:r>
        </a:p>
      </dgm:t>
    </dgm:pt>
    <dgm:pt modelId="{4C8DF32E-7E76-48FC-AFF0-509A17438E12}" type="parTrans" cxnId="{76EE8F59-7C3A-4A00-9A0F-CC022223EE22}">
      <dgm:prSet/>
      <dgm:spPr/>
      <dgm:t>
        <a:bodyPr/>
        <a:lstStyle/>
        <a:p>
          <a:endParaRPr lang="en-US"/>
        </a:p>
      </dgm:t>
    </dgm:pt>
    <dgm:pt modelId="{9852EFDF-7EBE-4645-ADCC-87F242DFC505}" type="sibTrans" cxnId="{76EE8F59-7C3A-4A00-9A0F-CC022223EE22}">
      <dgm:prSet/>
      <dgm:spPr/>
      <dgm:t>
        <a:bodyPr/>
        <a:lstStyle/>
        <a:p>
          <a:endParaRPr lang="en-US"/>
        </a:p>
      </dgm:t>
    </dgm:pt>
    <dgm:pt modelId="{EF0BD670-60DD-4BA0-97C1-E6C31762BE5C}">
      <dgm:prSet phldrT="[Text]"/>
      <dgm:spPr>
        <a:solidFill>
          <a:schemeClr val="accent2">
            <a:lumMod val="50000"/>
          </a:schemeClr>
        </a:solidFill>
      </dgm:spPr>
      <dgm:t>
        <a:bodyPr/>
        <a:lstStyle/>
        <a:p>
          <a:r>
            <a:rPr lang="en-US" dirty="0"/>
            <a:t>Finding out proper requirements </a:t>
          </a:r>
        </a:p>
      </dgm:t>
    </dgm:pt>
    <dgm:pt modelId="{74B22578-E1BA-4FF5-A5DA-64D7664A1EE9}" type="parTrans" cxnId="{54D3349F-9ECB-48D1-A993-060234DBE6D7}">
      <dgm:prSet/>
      <dgm:spPr/>
      <dgm:t>
        <a:bodyPr/>
        <a:lstStyle/>
        <a:p>
          <a:endParaRPr lang="en-US"/>
        </a:p>
      </dgm:t>
    </dgm:pt>
    <dgm:pt modelId="{F295019A-D979-4DA6-9E74-D2BDDC271D88}" type="sibTrans" cxnId="{54D3349F-9ECB-48D1-A993-060234DBE6D7}">
      <dgm:prSet/>
      <dgm:spPr/>
      <dgm:t>
        <a:bodyPr/>
        <a:lstStyle/>
        <a:p>
          <a:endParaRPr lang="en-US"/>
        </a:p>
      </dgm:t>
    </dgm:pt>
    <dgm:pt modelId="{9399902F-8071-43BB-AE30-799EE9BBB185}">
      <dgm:prSet phldrT="[Text]"/>
      <dgm:spPr>
        <a:solidFill>
          <a:schemeClr val="accent6">
            <a:lumMod val="75000"/>
          </a:schemeClr>
        </a:solidFill>
      </dgm:spPr>
      <dgm:t>
        <a:bodyPr/>
        <a:lstStyle/>
        <a:p>
          <a:r>
            <a:rPr lang="en-US" dirty="0"/>
            <a:t>Constructing diagrams &amp; structures</a:t>
          </a:r>
        </a:p>
      </dgm:t>
    </dgm:pt>
    <dgm:pt modelId="{286C19C7-4914-49B2-92C9-42172A51DE9F}" type="parTrans" cxnId="{AD78C46A-E3F3-4413-BA3B-CEEEE3A18279}">
      <dgm:prSet/>
      <dgm:spPr/>
      <dgm:t>
        <a:bodyPr/>
        <a:lstStyle/>
        <a:p>
          <a:endParaRPr lang="en-US"/>
        </a:p>
      </dgm:t>
    </dgm:pt>
    <dgm:pt modelId="{B7CD2DAC-1410-4C45-ACA4-5950B2DF985B}" type="sibTrans" cxnId="{AD78C46A-E3F3-4413-BA3B-CEEEE3A18279}">
      <dgm:prSet/>
      <dgm:spPr/>
      <dgm:t>
        <a:bodyPr/>
        <a:lstStyle/>
        <a:p>
          <a:endParaRPr lang="en-US"/>
        </a:p>
      </dgm:t>
    </dgm:pt>
    <dgm:pt modelId="{33533084-DAF7-427A-8C45-F3F7D65FD056}" type="pres">
      <dgm:prSet presAssocID="{7605B45B-BB75-4E41-BEA9-D133B6E34FE9}" presName="Name0" presStyleCnt="0">
        <dgm:presLayoutVars>
          <dgm:dir/>
          <dgm:animLvl val="lvl"/>
          <dgm:resizeHandles val="exact"/>
        </dgm:presLayoutVars>
      </dgm:prSet>
      <dgm:spPr/>
    </dgm:pt>
    <dgm:pt modelId="{962B3C9B-DFD6-43FC-B162-CF921A8B37C9}" type="pres">
      <dgm:prSet presAssocID="{7FD5093D-C6CD-40B3-8B4E-747428353115}" presName="parTxOnly" presStyleLbl="node1" presStyleIdx="0" presStyleCnt="3">
        <dgm:presLayoutVars>
          <dgm:chMax val="0"/>
          <dgm:chPref val="0"/>
          <dgm:bulletEnabled val="1"/>
        </dgm:presLayoutVars>
      </dgm:prSet>
      <dgm:spPr/>
      <dgm:t>
        <a:bodyPr/>
        <a:lstStyle/>
        <a:p>
          <a:endParaRPr lang="en-US"/>
        </a:p>
      </dgm:t>
    </dgm:pt>
    <dgm:pt modelId="{5034CC9E-5DD0-4FB6-96BF-36AE86FA6AA8}" type="pres">
      <dgm:prSet presAssocID="{9852EFDF-7EBE-4645-ADCC-87F242DFC505}" presName="parTxOnlySpace" presStyleCnt="0"/>
      <dgm:spPr/>
    </dgm:pt>
    <dgm:pt modelId="{40CB23E5-91D5-4652-AE04-A32B7A338F44}" type="pres">
      <dgm:prSet presAssocID="{EF0BD670-60DD-4BA0-97C1-E6C31762BE5C}" presName="parTxOnly" presStyleLbl="node1" presStyleIdx="1" presStyleCnt="3">
        <dgm:presLayoutVars>
          <dgm:chMax val="0"/>
          <dgm:chPref val="0"/>
          <dgm:bulletEnabled val="1"/>
        </dgm:presLayoutVars>
      </dgm:prSet>
      <dgm:spPr/>
      <dgm:t>
        <a:bodyPr/>
        <a:lstStyle/>
        <a:p>
          <a:endParaRPr lang="en-US"/>
        </a:p>
      </dgm:t>
    </dgm:pt>
    <dgm:pt modelId="{9E22BCEC-CEA7-47DF-B771-7FD7B05CBC59}" type="pres">
      <dgm:prSet presAssocID="{F295019A-D979-4DA6-9E74-D2BDDC271D88}" presName="parTxOnlySpace" presStyleCnt="0"/>
      <dgm:spPr/>
    </dgm:pt>
    <dgm:pt modelId="{E6671060-65AD-4E90-9117-A95A11D2AA61}" type="pres">
      <dgm:prSet presAssocID="{9399902F-8071-43BB-AE30-799EE9BBB185}" presName="parTxOnly" presStyleLbl="node1" presStyleIdx="2" presStyleCnt="3">
        <dgm:presLayoutVars>
          <dgm:chMax val="0"/>
          <dgm:chPref val="0"/>
          <dgm:bulletEnabled val="1"/>
        </dgm:presLayoutVars>
      </dgm:prSet>
      <dgm:spPr/>
      <dgm:t>
        <a:bodyPr/>
        <a:lstStyle/>
        <a:p>
          <a:endParaRPr lang="en-US"/>
        </a:p>
      </dgm:t>
    </dgm:pt>
  </dgm:ptLst>
  <dgm:cxnLst>
    <dgm:cxn modelId="{0973AAB4-279E-4126-8426-E887A51B31B4}" type="presOf" srcId="{EF0BD670-60DD-4BA0-97C1-E6C31762BE5C}" destId="{40CB23E5-91D5-4652-AE04-A32B7A338F44}" srcOrd="0" destOrd="0" presId="urn:microsoft.com/office/officeart/2005/8/layout/chevron1"/>
    <dgm:cxn modelId="{AD78C46A-E3F3-4413-BA3B-CEEEE3A18279}" srcId="{7605B45B-BB75-4E41-BEA9-D133B6E34FE9}" destId="{9399902F-8071-43BB-AE30-799EE9BBB185}" srcOrd="2" destOrd="0" parTransId="{286C19C7-4914-49B2-92C9-42172A51DE9F}" sibTransId="{B7CD2DAC-1410-4C45-ACA4-5950B2DF985B}"/>
    <dgm:cxn modelId="{09F5126D-547B-4738-96FD-068AE389810F}" type="presOf" srcId="{7605B45B-BB75-4E41-BEA9-D133B6E34FE9}" destId="{33533084-DAF7-427A-8C45-F3F7D65FD056}" srcOrd="0" destOrd="0" presId="urn:microsoft.com/office/officeart/2005/8/layout/chevron1"/>
    <dgm:cxn modelId="{E97F8410-5B6D-4602-8BD8-4AACE41ECDCD}" type="presOf" srcId="{7FD5093D-C6CD-40B3-8B4E-747428353115}" destId="{962B3C9B-DFD6-43FC-B162-CF921A8B37C9}" srcOrd="0" destOrd="0" presId="urn:microsoft.com/office/officeart/2005/8/layout/chevron1"/>
    <dgm:cxn modelId="{76EE8F59-7C3A-4A00-9A0F-CC022223EE22}" srcId="{7605B45B-BB75-4E41-BEA9-D133B6E34FE9}" destId="{7FD5093D-C6CD-40B3-8B4E-747428353115}" srcOrd="0" destOrd="0" parTransId="{4C8DF32E-7E76-48FC-AFF0-509A17438E12}" sibTransId="{9852EFDF-7EBE-4645-ADCC-87F242DFC505}"/>
    <dgm:cxn modelId="{54D3349F-9ECB-48D1-A993-060234DBE6D7}" srcId="{7605B45B-BB75-4E41-BEA9-D133B6E34FE9}" destId="{EF0BD670-60DD-4BA0-97C1-E6C31762BE5C}" srcOrd="1" destOrd="0" parTransId="{74B22578-E1BA-4FF5-A5DA-64D7664A1EE9}" sibTransId="{F295019A-D979-4DA6-9E74-D2BDDC271D88}"/>
    <dgm:cxn modelId="{A63405A4-B1DB-44DD-B085-E2FA034E8280}" type="presOf" srcId="{9399902F-8071-43BB-AE30-799EE9BBB185}" destId="{E6671060-65AD-4E90-9117-A95A11D2AA61}" srcOrd="0" destOrd="0" presId="urn:microsoft.com/office/officeart/2005/8/layout/chevron1"/>
    <dgm:cxn modelId="{276EE0A4-BF97-478C-9C4D-2DC6F4B8E400}" type="presParOf" srcId="{33533084-DAF7-427A-8C45-F3F7D65FD056}" destId="{962B3C9B-DFD6-43FC-B162-CF921A8B37C9}" srcOrd="0" destOrd="0" presId="urn:microsoft.com/office/officeart/2005/8/layout/chevron1"/>
    <dgm:cxn modelId="{75E96623-E0E2-4C74-B1AE-C25D121C1D61}" type="presParOf" srcId="{33533084-DAF7-427A-8C45-F3F7D65FD056}" destId="{5034CC9E-5DD0-4FB6-96BF-36AE86FA6AA8}" srcOrd="1" destOrd="0" presId="urn:microsoft.com/office/officeart/2005/8/layout/chevron1"/>
    <dgm:cxn modelId="{2B9FFDD9-900E-4624-8CCE-D61BC7019714}" type="presParOf" srcId="{33533084-DAF7-427A-8C45-F3F7D65FD056}" destId="{40CB23E5-91D5-4652-AE04-A32B7A338F44}" srcOrd="2" destOrd="0" presId="urn:microsoft.com/office/officeart/2005/8/layout/chevron1"/>
    <dgm:cxn modelId="{1943BF0A-02ED-46E3-AC30-8501168B9BA2}" type="presParOf" srcId="{33533084-DAF7-427A-8C45-F3F7D65FD056}" destId="{9E22BCEC-CEA7-47DF-B771-7FD7B05CBC59}" srcOrd="3" destOrd="0" presId="urn:microsoft.com/office/officeart/2005/8/layout/chevron1"/>
    <dgm:cxn modelId="{B15C8279-B07E-4085-B9AB-BAE0C1D4464B}" type="presParOf" srcId="{33533084-DAF7-427A-8C45-F3F7D65FD056}" destId="{E6671060-65AD-4E90-9117-A95A11D2AA61}"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05B45B-BB75-4E41-BEA9-D133B6E34FE9}" type="doc">
      <dgm:prSet loTypeId="urn:microsoft.com/office/officeart/2005/8/layout/chevron1" loCatId="process" qsTypeId="urn:microsoft.com/office/officeart/2005/8/quickstyle/3d2" qsCatId="3D" csTypeId="urn:microsoft.com/office/officeart/2005/8/colors/colorful2" csCatId="colorful" phldr="1"/>
      <dgm:spPr/>
    </dgm:pt>
    <dgm:pt modelId="{7FD5093D-C6CD-40B3-8B4E-747428353115}">
      <dgm:prSet phldrT="[Text]"/>
      <dgm:spPr/>
      <dgm:t>
        <a:bodyPr/>
        <a:lstStyle/>
        <a:p>
          <a:r>
            <a:rPr lang="en-US" dirty="0"/>
            <a:t>Implementing logics into code</a:t>
          </a:r>
        </a:p>
      </dgm:t>
    </dgm:pt>
    <dgm:pt modelId="{4C8DF32E-7E76-48FC-AFF0-509A17438E12}" type="parTrans" cxnId="{76EE8F59-7C3A-4A00-9A0F-CC022223EE22}">
      <dgm:prSet/>
      <dgm:spPr/>
      <dgm:t>
        <a:bodyPr/>
        <a:lstStyle/>
        <a:p>
          <a:endParaRPr lang="en-US"/>
        </a:p>
      </dgm:t>
    </dgm:pt>
    <dgm:pt modelId="{9852EFDF-7EBE-4645-ADCC-87F242DFC505}" type="sibTrans" cxnId="{76EE8F59-7C3A-4A00-9A0F-CC022223EE22}">
      <dgm:prSet/>
      <dgm:spPr/>
      <dgm:t>
        <a:bodyPr/>
        <a:lstStyle/>
        <a:p>
          <a:endParaRPr lang="en-US"/>
        </a:p>
      </dgm:t>
    </dgm:pt>
    <dgm:pt modelId="{EF0BD670-60DD-4BA0-97C1-E6C31762BE5C}">
      <dgm:prSet phldrT="[Text]"/>
      <dgm:spPr/>
      <dgm:t>
        <a:bodyPr/>
        <a:lstStyle/>
        <a:p>
          <a:r>
            <a:rPr lang="en-US" dirty="0"/>
            <a:t>Proper</a:t>
          </a:r>
          <a:r>
            <a:rPr lang="en-US" baseline="0" dirty="0"/>
            <a:t> Usability &amp; Efficiency </a:t>
          </a:r>
          <a:endParaRPr lang="en-US" dirty="0"/>
        </a:p>
      </dgm:t>
    </dgm:pt>
    <dgm:pt modelId="{74B22578-E1BA-4FF5-A5DA-64D7664A1EE9}" type="parTrans" cxnId="{54D3349F-9ECB-48D1-A993-060234DBE6D7}">
      <dgm:prSet/>
      <dgm:spPr/>
      <dgm:t>
        <a:bodyPr/>
        <a:lstStyle/>
        <a:p>
          <a:endParaRPr lang="en-US"/>
        </a:p>
      </dgm:t>
    </dgm:pt>
    <dgm:pt modelId="{F295019A-D979-4DA6-9E74-D2BDDC271D88}" type="sibTrans" cxnId="{54D3349F-9ECB-48D1-A993-060234DBE6D7}">
      <dgm:prSet/>
      <dgm:spPr/>
      <dgm:t>
        <a:bodyPr/>
        <a:lstStyle/>
        <a:p>
          <a:endParaRPr lang="en-US"/>
        </a:p>
      </dgm:t>
    </dgm:pt>
    <dgm:pt modelId="{9399902F-8071-43BB-AE30-799EE9BBB185}">
      <dgm:prSet phldrT="[Text]"/>
      <dgm:spPr>
        <a:solidFill>
          <a:schemeClr val="tx1"/>
        </a:solidFill>
      </dgm:spPr>
      <dgm:t>
        <a:bodyPr/>
        <a:lstStyle/>
        <a:p>
          <a:r>
            <a:rPr lang="en-US" dirty="0"/>
            <a:t>Testing</a:t>
          </a:r>
        </a:p>
      </dgm:t>
    </dgm:pt>
    <dgm:pt modelId="{286C19C7-4914-49B2-92C9-42172A51DE9F}" type="parTrans" cxnId="{AD78C46A-E3F3-4413-BA3B-CEEEE3A18279}">
      <dgm:prSet/>
      <dgm:spPr/>
      <dgm:t>
        <a:bodyPr/>
        <a:lstStyle/>
        <a:p>
          <a:endParaRPr lang="en-US"/>
        </a:p>
      </dgm:t>
    </dgm:pt>
    <dgm:pt modelId="{B7CD2DAC-1410-4C45-ACA4-5950B2DF985B}" type="sibTrans" cxnId="{AD78C46A-E3F3-4413-BA3B-CEEEE3A18279}">
      <dgm:prSet/>
      <dgm:spPr/>
      <dgm:t>
        <a:bodyPr/>
        <a:lstStyle/>
        <a:p>
          <a:endParaRPr lang="en-US"/>
        </a:p>
      </dgm:t>
    </dgm:pt>
    <dgm:pt modelId="{33533084-DAF7-427A-8C45-F3F7D65FD056}" type="pres">
      <dgm:prSet presAssocID="{7605B45B-BB75-4E41-BEA9-D133B6E34FE9}" presName="Name0" presStyleCnt="0">
        <dgm:presLayoutVars>
          <dgm:dir/>
          <dgm:animLvl val="lvl"/>
          <dgm:resizeHandles val="exact"/>
        </dgm:presLayoutVars>
      </dgm:prSet>
      <dgm:spPr/>
    </dgm:pt>
    <dgm:pt modelId="{962B3C9B-DFD6-43FC-B162-CF921A8B37C9}" type="pres">
      <dgm:prSet presAssocID="{7FD5093D-C6CD-40B3-8B4E-747428353115}" presName="parTxOnly" presStyleLbl="node1" presStyleIdx="0" presStyleCnt="3">
        <dgm:presLayoutVars>
          <dgm:chMax val="0"/>
          <dgm:chPref val="0"/>
          <dgm:bulletEnabled val="1"/>
        </dgm:presLayoutVars>
      </dgm:prSet>
      <dgm:spPr/>
      <dgm:t>
        <a:bodyPr/>
        <a:lstStyle/>
        <a:p>
          <a:endParaRPr lang="en-US"/>
        </a:p>
      </dgm:t>
    </dgm:pt>
    <dgm:pt modelId="{5034CC9E-5DD0-4FB6-96BF-36AE86FA6AA8}" type="pres">
      <dgm:prSet presAssocID="{9852EFDF-7EBE-4645-ADCC-87F242DFC505}" presName="parTxOnlySpace" presStyleCnt="0"/>
      <dgm:spPr/>
    </dgm:pt>
    <dgm:pt modelId="{40CB23E5-91D5-4652-AE04-A32B7A338F44}" type="pres">
      <dgm:prSet presAssocID="{EF0BD670-60DD-4BA0-97C1-E6C31762BE5C}" presName="parTxOnly" presStyleLbl="node1" presStyleIdx="1" presStyleCnt="3">
        <dgm:presLayoutVars>
          <dgm:chMax val="0"/>
          <dgm:chPref val="0"/>
          <dgm:bulletEnabled val="1"/>
        </dgm:presLayoutVars>
      </dgm:prSet>
      <dgm:spPr/>
      <dgm:t>
        <a:bodyPr/>
        <a:lstStyle/>
        <a:p>
          <a:endParaRPr lang="en-US"/>
        </a:p>
      </dgm:t>
    </dgm:pt>
    <dgm:pt modelId="{9E22BCEC-CEA7-47DF-B771-7FD7B05CBC59}" type="pres">
      <dgm:prSet presAssocID="{F295019A-D979-4DA6-9E74-D2BDDC271D88}" presName="parTxOnlySpace" presStyleCnt="0"/>
      <dgm:spPr/>
    </dgm:pt>
    <dgm:pt modelId="{E6671060-65AD-4E90-9117-A95A11D2AA61}" type="pres">
      <dgm:prSet presAssocID="{9399902F-8071-43BB-AE30-799EE9BBB185}" presName="parTxOnly" presStyleLbl="node1" presStyleIdx="2" presStyleCnt="3">
        <dgm:presLayoutVars>
          <dgm:chMax val="0"/>
          <dgm:chPref val="0"/>
          <dgm:bulletEnabled val="1"/>
        </dgm:presLayoutVars>
      </dgm:prSet>
      <dgm:spPr/>
      <dgm:t>
        <a:bodyPr/>
        <a:lstStyle/>
        <a:p>
          <a:endParaRPr lang="en-US"/>
        </a:p>
      </dgm:t>
    </dgm:pt>
  </dgm:ptLst>
  <dgm:cxnLst>
    <dgm:cxn modelId="{0973AAB4-279E-4126-8426-E887A51B31B4}" type="presOf" srcId="{EF0BD670-60DD-4BA0-97C1-E6C31762BE5C}" destId="{40CB23E5-91D5-4652-AE04-A32B7A338F44}" srcOrd="0" destOrd="0" presId="urn:microsoft.com/office/officeart/2005/8/layout/chevron1"/>
    <dgm:cxn modelId="{AD78C46A-E3F3-4413-BA3B-CEEEE3A18279}" srcId="{7605B45B-BB75-4E41-BEA9-D133B6E34FE9}" destId="{9399902F-8071-43BB-AE30-799EE9BBB185}" srcOrd="2" destOrd="0" parTransId="{286C19C7-4914-49B2-92C9-42172A51DE9F}" sibTransId="{B7CD2DAC-1410-4C45-ACA4-5950B2DF985B}"/>
    <dgm:cxn modelId="{09F5126D-547B-4738-96FD-068AE389810F}" type="presOf" srcId="{7605B45B-BB75-4E41-BEA9-D133B6E34FE9}" destId="{33533084-DAF7-427A-8C45-F3F7D65FD056}" srcOrd="0" destOrd="0" presId="urn:microsoft.com/office/officeart/2005/8/layout/chevron1"/>
    <dgm:cxn modelId="{E97F8410-5B6D-4602-8BD8-4AACE41ECDCD}" type="presOf" srcId="{7FD5093D-C6CD-40B3-8B4E-747428353115}" destId="{962B3C9B-DFD6-43FC-B162-CF921A8B37C9}" srcOrd="0" destOrd="0" presId="urn:microsoft.com/office/officeart/2005/8/layout/chevron1"/>
    <dgm:cxn modelId="{76EE8F59-7C3A-4A00-9A0F-CC022223EE22}" srcId="{7605B45B-BB75-4E41-BEA9-D133B6E34FE9}" destId="{7FD5093D-C6CD-40B3-8B4E-747428353115}" srcOrd="0" destOrd="0" parTransId="{4C8DF32E-7E76-48FC-AFF0-509A17438E12}" sibTransId="{9852EFDF-7EBE-4645-ADCC-87F242DFC505}"/>
    <dgm:cxn modelId="{54D3349F-9ECB-48D1-A993-060234DBE6D7}" srcId="{7605B45B-BB75-4E41-BEA9-D133B6E34FE9}" destId="{EF0BD670-60DD-4BA0-97C1-E6C31762BE5C}" srcOrd="1" destOrd="0" parTransId="{74B22578-E1BA-4FF5-A5DA-64D7664A1EE9}" sibTransId="{F295019A-D979-4DA6-9E74-D2BDDC271D88}"/>
    <dgm:cxn modelId="{A63405A4-B1DB-44DD-B085-E2FA034E8280}" type="presOf" srcId="{9399902F-8071-43BB-AE30-799EE9BBB185}" destId="{E6671060-65AD-4E90-9117-A95A11D2AA61}" srcOrd="0" destOrd="0" presId="urn:microsoft.com/office/officeart/2005/8/layout/chevron1"/>
    <dgm:cxn modelId="{276EE0A4-BF97-478C-9C4D-2DC6F4B8E400}" type="presParOf" srcId="{33533084-DAF7-427A-8C45-F3F7D65FD056}" destId="{962B3C9B-DFD6-43FC-B162-CF921A8B37C9}" srcOrd="0" destOrd="0" presId="urn:microsoft.com/office/officeart/2005/8/layout/chevron1"/>
    <dgm:cxn modelId="{75E96623-E0E2-4C74-B1AE-C25D121C1D61}" type="presParOf" srcId="{33533084-DAF7-427A-8C45-F3F7D65FD056}" destId="{5034CC9E-5DD0-4FB6-96BF-36AE86FA6AA8}" srcOrd="1" destOrd="0" presId="urn:microsoft.com/office/officeart/2005/8/layout/chevron1"/>
    <dgm:cxn modelId="{2B9FFDD9-900E-4624-8CCE-D61BC7019714}" type="presParOf" srcId="{33533084-DAF7-427A-8C45-F3F7D65FD056}" destId="{40CB23E5-91D5-4652-AE04-A32B7A338F44}" srcOrd="2" destOrd="0" presId="urn:microsoft.com/office/officeart/2005/8/layout/chevron1"/>
    <dgm:cxn modelId="{1943BF0A-02ED-46E3-AC30-8501168B9BA2}" type="presParOf" srcId="{33533084-DAF7-427A-8C45-F3F7D65FD056}" destId="{9E22BCEC-CEA7-47DF-B771-7FD7B05CBC59}" srcOrd="3" destOrd="0" presId="urn:microsoft.com/office/officeart/2005/8/layout/chevron1"/>
    <dgm:cxn modelId="{B15C8279-B07E-4085-B9AB-BAE0C1D4464B}" type="presParOf" srcId="{33533084-DAF7-427A-8C45-F3F7D65FD056}" destId="{E6671060-65AD-4E90-9117-A95A11D2AA61}" srcOrd="4"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A23109-0F6B-49FC-BFED-BDA5F3363568}" type="doc">
      <dgm:prSet loTypeId="urn:microsoft.com/office/officeart/2005/8/layout/default#1" loCatId="list" qsTypeId="urn:microsoft.com/office/officeart/2005/8/quickstyle/simple4" qsCatId="simple" csTypeId="urn:microsoft.com/office/officeart/2005/8/colors/colorful1" csCatId="colorful" phldr="1"/>
      <dgm:spPr/>
      <dgm:t>
        <a:bodyPr/>
        <a:lstStyle/>
        <a:p>
          <a:endParaRPr lang="en-US"/>
        </a:p>
      </dgm:t>
    </dgm:pt>
    <dgm:pt modelId="{5F068224-D9B0-4265-89B8-8D0AFB41681E}">
      <dgm:prSet phldrT="[Text]"/>
      <dgm:spPr/>
      <dgm:t>
        <a:bodyPr/>
        <a:lstStyle/>
        <a:p>
          <a:r>
            <a:rPr lang="en-US"/>
            <a:t>Contiguous Memory Allocation Technique</a:t>
          </a:r>
        </a:p>
      </dgm:t>
    </dgm:pt>
    <dgm:pt modelId="{3D06CBAE-03BB-4B48-87CA-98B2315E5815}" type="parTrans" cxnId="{15F2A341-FD6A-439E-9BFC-034D81517FCC}">
      <dgm:prSet/>
      <dgm:spPr/>
      <dgm:t>
        <a:bodyPr/>
        <a:lstStyle/>
        <a:p>
          <a:endParaRPr lang="en-US"/>
        </a:p>
      </dgm:t>
    </dgm:pt>
    <dgm:pt modelId="{7344EA6E-3BC6-4774-BBDC-F840D0E2D979}" type="sibTrans" cxnId="{15F2A341-FD6A-439E-9BFC-034D81517FCC}">
      <dgm:prSet/>
      <dgm:spPr/>
      <dgm:t>
        <a:bodyPr/>
        <a:lstStyle/>
        <a:p>
          <a:endParaRPr lang="en-US"/>
        </a:p>
      </dgm:t>
    </dgm:pt>
    <dgm:pt modelId="{5DF8DE4D-E284-4E1B-91A7-74A6E5B1A088}">
      <dgm:prSet/>
      <dgm:spPr/>
      <dgm:t>
        <a:bodyPr/>
        <a:lstStyle/>
        <a:p>
          <a:r>
            <a:rPr lang="en-US" dirty="0"/>
            <a:t>Memory Management System</a:t>
          </a:r>
        </a:p>
      </dgm:t>
    </dgm:pt>
    <dgm:pt modelId="{97D01FDC-C4F6-4C50-9DC6-29D96D950869}" type="parTrans" cxnId="{F87CB39F-E6BA-4585-9AFB-6F53FDD27EF1}">
      <dgm:prSet/>
      <dgm:spPr/>
      <dgm:t>
        <a:bodyPr/>
        <a:lstStyle/>
        <a:p>
          <a:endParaRPr lang="en-US"/>
        </a:p>
      </dgm:t>
    </dgm:pt>
    <dgm:pt modelId="{B61F5345-CE2F-456D-954F-72B90B8601B1}" type="sibTrans" cxnId="{F87CB39F-E6BA-4585-9AFB-6F53FDD27EF1}">
      <dgm:prSet/>
      <dgm:spPr/>
      <dgm:t>
        <a:bodyPr/>
        <a:lstStyle/>
        <a:p>
          <a:endParaRPr lang="en-US"/>
        </a:p>
      </dgm:t>
    </dgm:pt>
    <dgm:pt modelId="{E399AD67-8AA2-4EF0-B7CD-2B1D5F2EE2B6}">
      <dgm:prSet/>
      <dgm:spPr/>
      <dgm:t>
        <a:bodyPr/>
        <a:lstStyle/>
        <a:p>
          <a:r>
            <a:rPr lang="en-US"/>
            <a:t>CPU Scheduling Algorithm</a:t>
          </a:r>
        </a:p>
      </dgm:t>
    </dgm:pt>
    <dgm:pt modelId="{70861F99-137B-4152-81A9-4C73AE02C3FE}" type="parTrans" cxnId="{D7C23485-F4D3-4F0A-B320-DA77D111E34D}">
      <dgm:prSet/>
      <dgm:spPr/>
      <dgm:t>
        <a:bodyPr/>
        <a:lstStyle/>
        <a:p>
          <a:endParaRPr lang="en-US"/>
        </a:p>
      </dgm:t>
    </dgm:pt>
    <dgm:pt modelId="{EFFBD038-5B80-4130-830D-D939441DA05D}" type="sibTrans" cxnId="{D7C23485-F4D3-4F0A-B320-DA77D111E34D}">
      <dgm:prSet/>
      <dgm:spPr/>
      <dgm:t>
        <a:bodyPr/>
        <a:lstStyle/>
        <a:p>
          <a:endParaRPr lang="en-US"/>
        </a:p>
      </dgm:t>
    </dgm:pt>
    <dgm:pt modelId="{23F80F0B-9C68-43AC-A676-BE0D0AD0C8D4}">
      <dgm:prSet/>
      <dgm:spPr/>
      <dgm:t>
        <a:bodyPr/>
        <a:lstStyle/>
        <a:p>
          <a:r>
            <a:rPr lang="en-US" dirty="0"/>
            <a:t>File Allocation Strategies</a:t>
          </a:r>
        </a:p>
      </dgm:t>
    </dgm:pt>
    <dgm:pt modelId="{6C10DDDA-C32E-44D3-86BB-F31C3B1CFB28}" type="parTrans" cxnId="{C4AB2267-4020-4E41-ABC2-10FDC09540D8}">
      <dgm:prSet/>
      <dgm:spPr/>
      <dgm:t>
        <a:bodyPr/>
        <a:lstStyle/>
        <a:p>
          <a:endParaRPr lang="en-US"/>
        </a:p>
      </dgm:t>
    </dgm:pt>
    <dgm:pt modelId="{C9CBF3B4-1F69-441E-8F83-A8767E445A99}" type="sibTrans" cxnId="{C4AB2267-4020-4E41-ABC2-10FDC09540D8}">
      <dgm:prSet/>
      <dgm:spPr/>
      <dgm:t>
        <a:bodyPr/>
        <a:lstStyle/>
        <a:p>
          <a:endParaRPr lang="en-US"/>
        </a:p>
      </dgm:t>
    </dgm:pt>
    <dgm:pt modelId="{F80FC8D1-FEDE-40BE-A58F-D0BC17C56321}">
      <dgm:prSet/>
      <dgm:spPr/>
      <dgm:t>
        <a:bodyPr/>
        <a:lstStyle/>
        <a:p>
          <a:r>
            <a:rPr lang="en-US"/>
            <a:t>Deadlock Avoidance</a:t>
          </a:r>
        </a:p>
      </dgm:t>
    </dgm:pt>
    <dgm:pt modelId="{171777BA-DF8A-408D-9E68-2A52F88EFF6A}" type="parTrans" cxnId="{FD6E394F-D309-402F-ACAE-3D270A40343E}">
      <dgm:prSet/>
      <dgm:spPr/>
      <dgm:t>
        <a:bodyPr/>
        <a:lstStyle/>
        <a:p>
          <a:endParaRPr lang="en-US"/>
        </a:p>
      </dgm:t>
    </dgm:pt>
    <dgm:pt modelId="{A96064CF-E153-49D2-A878-C05679382CC9}" type="sibTrans" cxnId="{FD6E394F-D309-402F-ACAE-3D270A40343E}">
      <dgm:prSet/>
      <dgm:spPr/>
      <dgm:t>
        <a:bodyPr/>
        <a:lstStyle/>
        <a:p>
          <a:endParaRPr lang="en-US"/>
        </a:p>
      </dgm:t>
    </dgm:pt>
    <dgm:pt modelId="{F5934F25-3853-45D7-A8CE-79D36415D479}" type="pres">
      <dgm:prSet presAssocID="{D7A23109-0F6B-49FC-BFED-BDA5F3363568}" presName="diagram" presStyleCnt="0">
        <dgm:presLayoutVars>
          <dgm:dir/>
          <dgm:resizeHandles val="exact"/>
        </dgm:presLayoutVars>
      </dgm:prSet>
      <dgm:spPr/>
      <dgm:t>
        <a:bodyPr/>
        <a:lstStyle/>
        <a:p>
          <a:endParaRPr lang="en-US"/>
        </a:p>
      </dgm:t>
    </dgm:pt>
    <dgm:pt modelId="{ED5E1F56-5BCE-4493-9D89-AED6A1878440}" type="pres">
      <dgm:prSet presAssocID="{5DF8DE4D-E284-4E1B-91A7-74A6E5B1A088}" presName="node" presStyleLbl="node1" presStyleIdx="0" presStyleCnt="5">
        <dgm:presLayoutVars>
          <dgm:bulletEnabled val="1"/>
        </dgm:presLayoutVars>
      </dgm:prSet>
      <dgm:spPr/>
      <dgm:t>
        <a:bodyPr/>
        <a:lstStyle/>
        <a:p>
          <a:endParaRPr lang="en-US"/>
        </a:p>
      </dgm:t>
    </dgm:pt>
    <dgm:pt modelId="{F19CDA2E-B2AA-4F06-9743-F2BCEE64AD55}" type="pres">
      <dgm:prSet presAssocID="{B61F5345-CE2F-456D-954F-72B90B8601B1}" presName="sibTrans" presStyleCnt="0"/>
      <dgm:spPr/>
      <dgm:t>
        <a:bodyPr/>
        <a:lstStyle/>
        <a:p>
          <a:endParaRPr lang="en-US"/>
        </a:p>
      </dgm:t>
    </dgm:pt>
    <dgm:pt modelId="{2ACBA1EB-345A-4516-A10A-BDAEFFD3FDC2}" type="pres">
      <dgm:prSet presAssocID="{E399AD67-8AA2-4EF0-B7CD-2B1D5F2EE2B6}" presName="node" presStyleLbl="node1" presStyleIdx="1" presStyleCnt="5">
        <dgm:presLayoutVars>
          <dgm:bulletEnabled val="1"/>
        </dgm:presLayoutVars>
      </dgm:prSet>
      <dgm:spPr/>
      <dgm:t>
        <a:bodyPr/>
        <a:lstStyle/>
        <a:p>
          <a:endParaRPr lang="en-US"/>
        </a:p>
      </dgm:t>
    </dgm:pt>
    <dgm:pt modelId="{2189245E-D5B5-4117-83FD-07A473CF24D2}" type="pres">
      <dgm:prSet presAssocID="{EFFBD038-5B80-4130-830D-D939441DA05D}" presName="sibTrans" presStyleCnt="0"/>
      <dgm:spPr/>
      <dgm:t>
        <a:bodyPr/>
        <a:lstStyle/>
        <a:p>
          <a:endParaRPr lang="en-US"/>
        </a:p>
      </dgm:t>
    </dgm:pt>
    <dgm:pt modelId="{C1D26620-1875-47BE-B17E-726CA15C44E4}" type="pres">
      <dgm:prSet presAssocID="{5F068224-D9B0-4265-89B8-8D0AFB41681E}" presName="node" presStyleLbl="node1" presStyleIdx="2" presStyleCnt="5">
        <dgm:presLayoutVars>
          <dgm:bulletEnabled val="1"/>
        </dgm:presLayoutVars>
      </dgm:prSet>
      <dgm:spPr/>
      <dgm:t>
        <a:bodyPr/>
        <a:lstStyle/>
        <a:p>
          <a:endParaRPr lang="en-US"/>
        </a:p>
      </dgm:t>
    </dgm:pt>
    <dgm:pt modelId="{059A555B-D961-40A2-91D3-CDD046338EED}" type="pres">
      <dgm:prSet presAssocID="{7344EA6E-3BC6-4774-BBDC-F840D0E2D979}" presName="sibTrans" presStyleCnt="0"/>
      <dgm:spPr/>
      <dgm:t>
        <a:bodyPr/>
        <a:lstStyle/>
        <a:p>
          <a:endParaRPr lang="en-US"/>
        </a:p>
      </dgm:t>
    </dgm:pt>
    <dgm:pt modelId="{CE88D735-D4CF-45CE-90D6-0251EECF8B3F}" type="pres">
      <dgm:prSet presAssocID="{23F80F0B-9C68-43AC-A676-BE0D0AD0C8D4}" presName="node" presStyleLbl="node1" presStyleIdx="3" presStyleCnt="5">
        <dgm:presLayoutVars>
          <dgm:bulletEnabled val="1"/>
        </dgm:presLayoutVars>
      </dgm:prSet>
      <dgm:spPr/>
      <dgm:t>
        <a:bodyPr/>
        <a:lstStyle/>
        <a:p>
          <a:endParaRPr lang="en-US"/>
        </a:p>
      </dgm:t>
    </dgm:pt>
    <dgm:pt modelId="{D4DB4AEB-7D9A-4958-9C2C-FCE849C00D4A}" type="pres">
      <dgm:prSet presAssocID="{C9CBF3B4-1F69-441E-8F83-A8767E445A99}" presName="sibTrans" presStyleCnt="0"/>
      <dgm:spPr/>
      <dgm:t>
        <a:bodyPr/>
        <a:lstStyle/>
        <a:p>
          <a:endParaRPr lang="en-US"/>
        </a:p>
      </dgm:t>
    </dgm:pt>
    <dgm:pt modelId="{BE37954C-66A1-418A-856D-D72EF8406292}" type="pres">
      <dgm:prSet presAssocID="{F80FC8D1-FEDE-40BE-A58F-D0BC17C56321}" presName="node" presStyleLbl="node1" presStyleIdx="4" presStyleCnt="5">
        <dgm:presLayoutVars>
          <dgm:bulletEnabled val="1"/>
        </dgm:presLayoutVars>
      </dgm:prSet>
      <dgm:spPr/>
      <dgm:t>
        <a:bodyPr/>
        <a:lstStyle/>
        <a:p>
          <a:endParaRPr lang="en-US"/>
        </a:p>
      </dgm:t>
    </dgm:pt>
  </dgm:ptLst>
  <dgm:cxnLst>
    <dgm:cxn modelId="{46219569-B4BB-4314-9A3B-FD8164CE9F31}" type="presOf" srcId="{F80FC8D1-FEDE-40BE-A58F-D0BC17C56321}" destId="{BE37954C-66A1-418A-856D-D72EF8406292}" srcOrd="0" destOrd="0" presId="urn:microsoft.com/office/officeart/2005/8/layout/default#1"/>
    <dgm:cxn modelId="{C76978EC-717C-4FAB-88D1-0491DEE290C5}" type="presOf" srcId="{5DF8DE4D-E284-4E1B-91A7-74A6E5B1A088}" destId="{ED5E1F56-5BCE-4493-9D89-AED6A1878440}" srcOrd="0" destOrd="0" presId="urn:microsoft.com/office/officeart/2005/8/layout/default#1"/>
    <dgm:cxn modelId="{7DAC2649-FD46-403B-B5C0-CCC54F3C3B49}" type="presOf" srcId="{D7A23109-0F6B-49FC-BFED-BDA5F3363568}" destId="{F5934F25-3853-45D7-A8CE-79D36415D479}" srcOrd="0" destOrd="0" presId="urn:microsoft.com/office/officeart/2005/8/layout/default#1"/>
    <dgm:cxn modelId="{15F2A341-FD6A-439E-9BFC-034D81517FCC}" srcId="{D7A23109-0F6B-49FC-BFED-BDA5F3363568}" destId="{5F068224-D9B0-4265-89B8-8D0AFB41681E}" srcOrd="2" destOrd="0" parTransId="{3D06CBAE-03BB-4B48-87CA-98B2315E5815}" sibTransId="{7344EA6E-3BC6-4774-BBDC-F840D0E2D979}"/>
    <dgm:cxn modelId="{C4AB2267-4020-4E41-ABC2-10FDC09540D8}" srcId="{D7A23109-0F6B-49FC-BFED-BDA5F3363568}" destId="{23F80F0B-9C68-43AC-A676-BE0D0AD0C8D4}" srcOrd="3" destOrd="0" parTransId="{6C10DDDA-C32E-44D3-86BB-F31C3B1CFB28}" sibTransId="{C9CBF3B4-1F69-441E-8F83-A8767E445A99}"/>
    <dgm:cxn modelId="{424261A2-62F8-4EF0-AA4D-FA27ABC53FF9}" type="presOf" srcId="{E399AD67-8AA2-4EF0-B7CD-2B1D5F2EE2B6}" destId="{2ACBA1EB-345A-4516-A10A-BDAEFFD3FDC2}" srcOrd="0" destOrd="0" presId="urn:microsoft.com/office/officeart/2005/8/layout/default#1"/>
    <dgm:cxn modelId="{57C35917-B7BF-4071-B9F7-4FFEE32D90B5}" type="presOf" srcId="{23F80F0B-9C68-43AC-A676-BE0D0AD0C8D4}" destId="{CE88D735-D4CF-45CE-90D6-0251EECF8B3F}" srcOrd="0" destOrd="0" presId="urn:microsoft.com/office/officeart/2005/8/layout/default#1"/>
    <dgm:cxn modelId="{3E43D688-8AFA-4546-874F-DF6D8D4AE7A9}" type="presOf" srcId="{5F068224-D9B0-4265-89B8-8D0AFB41681E}" destId="{C1D26620-1875-47BE-B17E-726CA15C44E4}" srcOrd="0" destOrd="0" presId="urn:microsoft.com/office/officeart/2005/8/layout/default#1"/>
    <dgm:cxn modelId="{D7C23485-F4D3-4F0A-B320-DA77D111E34D}" srcId="{D7A23109-0F6B-49FC-BFED-BDA5F3363568}" destId="{E399AD67-8AA2-4EF0-B7CD-2B1D5F2EE2B6}" srcOrd="1" destOrd="0" parTransId="{70861F99-137B-4152-81A9-4C73AE02C3FE}" sibTransId="{EFFBD038-5B80-4130-830D-D939441DA05D}"/>
    <dgm:cxn modelId="{F87CB39F-E6BA-4585-9AFB-6F53FDD27EF1}" srcId="{D7A23109-0F6B-49FC-BFED-BDA5F3363568}" destId="{5DF8DE4D-E284-4E1B-91A7-74A6E5B1A088}" srcOrd="0" destOrd="0" parTransId="{97D01FDC-C4F6-4C50-9DC6-29D96D950869}" sibTransId="{B61F5345-CE2F-456D-954F-72B90B8601B1}"/>
    <dgm:cxn modelId="{FD6E394F-D309-402F-ACAE-3D270A40343E}" srcId="{D7A23109-0F6B-49FC-BFED-BDA5F3363568}" destId="{F80FC8D1-FEDE-40BE-A58F-D0BC17C56321}" srcOrd="4" destOrd="0" parTransId="{171777BA-DF8A-408D-9E68-2A52F88EFF6A}" sibTransId="{A96064CF-E153-49D2-A878-C05679382CC9}"/>
    <dgm:cxn modelId="{2F5752E6-3CA6-486B-9E68-E0B06A3811CB}" type="presParOf" srcId="{F5934F25-3853-45D7-A8CE-79D36415D479}" destId="{ED5E1F56-5BCE-4493-9D89-AED6A1878440}" srcOrd="0" destOrd="0" presId="urn:microsoft.com/office/officeart/2005/8/layout/default#1"/>
    <dgm:cxn modelId="{1D0ABB93-509C-45CF-A33A-F77B28D3DCB4}" type="presParOf" srcId="{F5934F25-3853-45D7-A8CE-79D36415D479}" destId="{F19CDA2E-B2AA-4F06-9743-F2BCEE64AD55}" srcOrd="1" destOrd="0" presId="urn:microsoft.com/office/officeart/2005/8/layout/default#1"/>
    <dgm:cxn modelId="{43CF8D51-AA25-4662-96A9-A43AD56FE04B}" type="presParOf" srcId="{F5934F25-3853-45D7-A8CE-79D36415D479}" destId="{2ACBA1EB-345A-4516-A10A-BDAEFFD3FDC2}" srcOrd="2" destOrd="0" presId="urn:microsoft.com/office/officeart/2005/8/layout/default#1"/>
    <dgm:cxn modelId="{FAA601EA-7CE4-451A-8BF6-7C77668AD05D}" type="presParOf" srcId="{F5934F25-3853-45D7-A8CE-79D36415D479}" destId="{2189245E-D5B5-4117-83FD-07A473CF24D2}" srcOrd="3" destOrd="0" presId="urn:microsoft.com/office/officeart/2005/8/layout/default#1"/>
    <dgm:cxn modelId="{304CB6B9-E441-4AA4-842D-4E619802F879}" type="presParOf" srcId="{F5934F25-3853-45D7-A8CE-79D36415D479}" destId="{C1D26620-1875-47BE-B17E-726CA15C44E4}" srcOrd="4" destOrd="0" presId="urn:microsoft.com/office/officeart/2005/8/layout/default#1"/>
    <dgm:cxn modelId="{02856202-5626-429D-9BFB-857BF445DB39}" type="presParOf" srcId="{F5934F25-3853-45D7-A8CE-79D36415D479}" destId="{059A555B-D961-40A2-91D3-CDD046338EED}" srcOrd="5" destOrd="0" presId="urn:microsoft.com/office/officeart/2005/8/layout/default#1"/>
    <dgm:cxn modelId="{DA49A0AF-0525-497C-922D-BD7E662AAE39}" type="presParOf" srcId="{F5934F25-3853-45D7-A8CE-79D36415D479}" destId="{CE88D735-D4CF-45CE-90D6-0251EECF8B3F}" srcOrd="6" destOrd="0" presId="urn:microsoft.com/office/officeart/2005/8/layout/default#1"/>
    <dgm:cxn modelId="{300A5151-B740-4A9E-A844-977566127DEF}" type="presParOf" srcId="{F5934F25-3853-45D7-A8CE-79D36415D479}" destId="{D4DB4AEB-7D9A-4958-9C2C-FCE849C00D4A}" srcOrd="7" destOrd="0" presId="urn:microsoft.com/office/officeart/2005/8/layout/default#1"/>
    <dgm:cxn modelId="{1398BEF7-EAAC-421C-8F03-5E024004A839}" type="presParOf" srcId="{F5934F25-3853-45D7-A8CE-79D36415D479}" destId="{BE37954C-66A1-418A-856D-D72EF8406292}" srcOrd="8"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9347C3E-7333-4024-973A-09790C33F389}" type="doc">
      <dgm:prSet loTypeId="urn:microsoft.com/office/officeart/2011/layout/HexagonRadial" loCatId="officeonline" qsTypeId="urn:microsoft.com/office/officeart/2005/8/quickstyle/simple4" qsCatId="simple" csTypeId="urn:microsoft.com/office/officeart/2005/8/colors/colorful2" csCatId="colorful" phldr="1"/>
      <dgm:spPr/>
      <dgm:t>
        <a:bodyPr/>
        <a:lstStyle/>
        <a:p>
          <a:endParaRPr lang="en-US"/>
        </a:p>
      </dgm:t>
    </dgm:pt>
    <dgm:pt modelId="{665A42B6-BCA8-478A-93EF-351ADDF7577B}">
      <dgm:prSet phldrT="[Text]"/>
      <dgm:spPr/>
      <dgm:t>
        <a:bodyPr/>
        <a:lstStyle/>
        <a:p>
          <a:r>
            <a:rPr lang="en-US" dirty="0" smtClean="0"/>
            <a:t>System Features</a:t>
          </a:r>
          <a:endParaRPr lang="en-US" dirty="0"/>
        </a:p>
      </dgm:t>
    </dgm:pt>
    <dgm:pt modelId="{DE97C243-034D-4ABF-A91B-25725FD6C785}" type="parTrans" cxnId="{16FFBC27-775C-47AB-B4DB-7E9BDC8D75CE}">
      <dgm:prSet/>
      <dgm:spPr/>
      <dgm:t>
        <a:bodyPr/>
        <a:lstStyle/>
        <a:p>
          <a:endParaRPr lang="en-US"/>
        </a:p>
      </dgm:t>
    </dgm:pt>
    <dgm:pt modelId="{A0B05024-DEF4-4D0B-B893-4A43AE5B33EC}" type="sibTrans" cxnId="{16FFBC27-775C-47AB-B4DB-7E9BDC8D75CE}">
      <dgm:prSet/>
      <dgm:spPr/>
      <dgm:t>
        <a:bodyPr/>
        <a:lstStyle/>
        <a:p>
          <a:endParaRPr lang="en-US"/>
        </a:p>
      </dgm:t>
    </dgm:pt>
    <dgm:pt modelId="{23CCB3A1-4C88-4C28-A8E0-28F3C2D4CCE1}">
      <dgm:prSet phldrT="[Text]"/>
      <dgm:spPr/>
      <dgm:t>
        <a:bodyPr/>
        <a:lstStyle/>
        <a:p>
          <a:r>
            <a:rPr lang="en-US" dirty="0" smtClean="0"/>
            <a:t>UI Design</a:t>
          </a:r>
          <a:endParaRPr lang="en-US" dirty="0"/>
        </a:p>
      </dgm:t>
    </dgm:pt>
    <dgm:pt modelId="{DA5F2AB1-2998-436E-B5BB-574D155A08E4}" type="parTrans" cxnId="{DEE8E50F-D32F-4BF7-A328-ABB5424A9349}">
      <dgm:prSet/>
      <dgm:spPr/>
      <dgm:t>
        <a:bodyPr/>
        <a:lstStyle/>
        <a:p>
          <a:endParaRPr lang="en-US"/>
        </a:p>
      </dgm:t>
    </dgm:pt>
    <dgm:pt modelId="{C3966185-61B3-4C36-9A00-24E0B1692846}" type="sibTrans" cxnId="{DEE8E50F-D32F-4BF7-A328-ABB5424A9349}">
      <dgm:prSet/>
      <dgm:spPr/>
      <dgm:t>
        <a:bodyPr/>
        <a:lstStyle/>
        <a:p>
          <a:endParaRPr lang="en-US"/>
        </a:p>
      </dgm:t>
    </dgm:pt>
    <dgm:pt modelId="{227C1884-27D2-4AA9-AA3E-D3D3FFF03AF0}">
      <dgm:prSet phldrT="[Text]"/>
      <dgm:spPr/>
      <dgm:t>
        <a:bodyPr/>
        <a:lstStyle/>
        <a:p>
          <a:r>
            <a:rPr lang="en-US" dirty="0" smtClean="0"/>
            <a:t>Easier Explanation</a:t>
          </a:r>
          <a:endParaRPr lang="en-US" dirty="0"/>
        </a:p>
      </dgm:t>
    </dgm:pt>
    <dgm:pt modelId="{D52A2D4D-3513-4076-B1EC-BBE58C7577BA}" type="parTrans" cxnId="{6B363036-0AAE-4D02-B205-B9A9FE290CDF}">
      <dgm:prSet/>
      <dgm:spPr/>
      <dgm:t>
        <a:bodyPr/>
        <a:lstStyle/>
        <a:p>
          <a:endParaRPr lang="en-US"/>
        </a:p>
      </dgm:t>
    </dgm:pt>
    <dgm:pt modelId="{8F98681B-C136-407C-955C-6FAF0CAD4C54}" type="sibTrans" cxnId="{6B363036-0AAE-4D02-B205-B9A9FE290CDF}">
      <dgm:prSet/>
      <dgm:spPr/>
      <dgm:t>
        <a:bodyPr/>
        <a:lstStyle/>
        <a:p>
          <a:endParaRPr lang="en-US"/>
        </a:p>
      </dgm:t>
    </dgm:pt>
    <dgm:pt modelId="{8BD59465-D291-4AB1-AA0B-39798A884AD6}">
      <dgm:prSet phldrT="[Text]"/>
      <dgm:spPr/>
      <dgm:t>
        <a:bodyPr/>
        <a:lstStyle/>
        <a:p>
          <a:r>
            <a:rPr lang="en-US" dirty="0" smtClean="0"/>
            <a:t>Advanced Algorithm Terminal</a:t>
          </a:r>
          <a:endParaRPr lang="en-US" dirty="0"/>
        </a:p>
      </dgm:t>
    </dgm:pt>
    <dgm:pt modelId="{B0DADB9F-E1A4-486E-8751-FBEB4D076C18}" type="parTrans" cxnId="{A555ECAA-E26D-4489-804F-6E0C0D134501}">
      <dgm:prSet/>
      <dgm:spPr/>
      <dgm:t>
        <a:bodyPr/>
        <a:lstStyle/>
        <a:p>
          <a:endParaRPr lang="en-US"/>
        </a:p>
      </dgm:t>
    </dgm:pt>
    <dgm:pt modelId="{D2DB9555-A5D5-4549-8287-7FDC4240D0CA}" type="sibTrans" cxnId="{A555ECAA-E26D-4489-804F-6E0C0D134501}">
      <dgm:prSet/>
      <dgm:spPr/>
      <dgm:t>
        <a:bodyPr/>
        <a:lstStyle/>
        <a:p>
          <a:endParaRPr lang="en-US"/>
        </a:p>
      </dgm:t>
    </dgm:pt>
    <dgm:pt modelId="{C076C9F7-5B53-449D-B046-93A57BB97D80}">
      <dgm:prSet phldrT="[Text]"/>
      <dgm:spPr/>
      <dgm:t>
        <a:bodyPr/>
        <a:lstStyle/>
        <a:p>
          <a:r>
            <a:rPr lang="en-US" dirty="0" smtClean="0"/>
            <a:t>Previous Activity Tracking</a:t>
          </a:r>
          <a:endParaRPr lang="en-US" dirty="0"/>
        </a:p>
      </dgm:t>
    </dgm:pt>
    <dgm:pt modelId="{9B42E415-44D5-4519-A682-46C49EE52F34}" type="parTrans" cxnId="{8C29EEF3-DC8C-4BE2-9964-C02AC0A2FBAD}">
      <dgm:prSet/>
      <dgm:spPr/>
      <dgm:t>
        <a:bodyPr/>
        <a:lstStyle/>
        <a:p>
          <a:endParaRPr lang="en-US"/>
        </a:p>
      </dgm:t>
    </dgm:pt>
    <dgm:pt modelId="{A92D8C92-4DA9-4438-BB55-27EDB3E4D3F5}" type="sibTrans" cxnId="{8C29EEF3-DC8C-4BE2-9964-C02AC0A2FBAD}">
      <dgm:prSet/>
      <dgm:spPr/>
      <dgm:t>
        <a:bodyPr/>
        <a:lstStyle/>
        <a:p>
          <a:endParaRPr lang="en-US"/>
        </a:p>
      </dgm:t>
    </dgm:pt>
    <dgm:pt modelId="{E28E007F-5772-42AF-9E6F-3806A0D88D16}">
      <dgm:prSet phldrT="[Text]"/>
      <dgm:spPr/>
      <dgm:t>
        <a:bodyPr/>
        <a:lstStyle/>
        <a:p>
          <a:r>
            <a:rPr lang="en-US" dirty="0" smtClean="0"/>
            <a:t>User Rights Management</a:t>
          </a:r>
          <a:endParaRPr lang="en-US" dirty="0"/>
        </a:p>
      </dgm:t>
    </dgm:pt>
    <dgm:pt modelId="{E7CF47D7-F770-4682-A11D-1FBA95818FE0}" type="parTrans" cxnId="{2BFB954D-3BBE-4D98-9868-F89C7416F024}">
      <dgm:prSet/>
      <dgm:spPr/>
      <dgm:t>
        <a:bodyPr/>
        <a:lstStyle/>
        <a:p>
          <a:endParaRPr lang="en-US"/>
        </a:p>
      </dgm:t>
    </dgm:pt>
    <dgm:pt modelId="{380597BE-34C4-43E8-A3CA-3F370708C242}" type="sibTrans" cxnId="{2BFB954D-3BBE-4D98-9868-F89C7416F024}">
      <dgm:prSet/>
      <dgm:spPr/>
      <dgm:t>
        <a:bodyPr/>
        <a:lstStyle/>
        <a:p>
          <a:endParaRPr lang="en-US"/>
        </a:p>
      </dgm:t>
    </dgm:pt>
    <dgm:pt modelId="{E89D352A-4782-4D84-B847-D92A285243DD}">
      <dgm:prSet phldrT="[Text]"/>
      <dgm:spPr/>
      <dgm:t>
        <a:bodyPr/>
        <a:lstStyle/>
        <a:p>
          <a:r>
            <a:rPr lang="en-US" dirty="0" smtClean="0"/>
            <a:t>Document Management System</a:t>
          </a:r>
          <a:endParaRPr lang="en-US" dirty="0"/>
        </a:p>
      </dgm:t>
    </dgm:pt>
    <dgm:pt modelId="{D9998B5D-A9F9-4B03-B1D6-BD588424D119}" type="parTrans" cxnId="{B1BE872B-E136-42BD-A9D6-66EC2076A0E0}">
      <dgm:prSet/>
      <dgm:spPr/>
      <dgm:t>
        <a:bodyPr/>
        <a:lstStyle/>
        <a:p>
          <a:endParaRPr lang="en-US"/>
        </a:p>
      </dgm:t>
    </dgm:pt>
    <dgm:pt modelId="{79ABB39F-59EB-4102-A34A-E9898AFB5068}" type="sibTrans" cxnId="{B1BE872B-E136-42BD-A9D6-66EC2076A0E0}">
      <dgm:prSet/>
      <dgm:spPr/>
      <dgm:t>
        <a:bodyPr/>
        <a:lstStyle/>
        <a:p>
          <a:endParaRPr lang="en-US"/>
        </a:p>
      </dgm:t>
    </dgm:pt>
    <dgm:pt modelId="{9A0C3FEE-A203-49A6-9DE7-E2DFC2FDA4B7}" type="pres">
      <dgm:prSet presAssocID="{C9347C3E-7333-4024-973A-09790C33F389}" presName="Name0" presStyleCnt="0">
        <dgm:presLayoutVars>
          <dgm:chMax val="1"/>
          <dgm:chPref val="1"/>
          <dgm:dir/>
          <dgm:animOne val="branch"/>
          <dgm:animLvl val="lvl"/>
        </dgm:presLayoutVars>
      </dgm:prSet>
      <dgm:spPr/>
      <dgm:t>
        <a:bodyPr/>
        <a:lstStyle/>
        <a:p>
          <a:endParaRPr lang="en-US"/>
        </a:p>
      </dgm:t>
    </dgm:pt>
    <dgm:pt modelId="{B4BD222E-C2B8-46C4-9371-4DDAE3869C4A}" type="pres">
      <dgm:prSet presAssocID="{665A42B6-BCA8-478A-93EF-351ADDF7577B}" presName="Parent" presStyleLbl="node0" presStyleIdx="0" presStyleCnt="1">
        <dgm:presLayoutVars>
          <dgm:chMax val="6"/>
          <dgm:chPref val="6"/>
        </dgm:presLayoutVars>
      </dgm:prSet>
      <dgm:spPr/>
      <dgm:t>
        <a:bodyPr/>
        <a:lstStyle/>
        <a:p>
          <a:endParaRPr lang="en-US"/>
        </a:p>
      </dgm:t>
    </dgm:pt>
    <dgm:pt modelId="{14B018A2-6908-4AF1-8CD0-F2B3B3174048}" type="pres">
      <dgm:prSet presAssocID="{23CCB3A1-4C88-4C28-A8E0-28F3C2D4CCE1}" presName="Accent1" presStyleCnt="0"/>
      <dgm:spPr/>
    </dgm:pt>
    <dgm:pt modelId="{1CC8F048-C17A-420C-B7A8-F35D4F835347}" type="pres">
      <dgm:prSet presAssocID="{23CCB3A1-4C88-4C28-A8E0-28F3C2D4CCE1}" presName="Accent" presStyleLbl="bgShp" presStyleIdx="0" presStyleCnt="6"/>
      <dgm:spPr/>
    </dgm:pt>
    <dgm:pt modelId="{30EEB874-0339-4FD5-9DD3-DB4058DFC9FA}" type="pres">
      <dgm:prSet presAssocID="{23CCB3A1-4C88-4C28-A8E0-28F3C2D4CCE1}" presName="Child1" presStyleLbl="node1" presStyleIdx="0" presStyleCnt="6">
        <dgm:presLayoutVars>
          <dgm:chMax val="0"/>
          <dgm:chPref val="0"/>
          <dgm:bulletEnabled val="1"/>
        </dgm:presLayoutVars>
      </dgm:prSet>
      <dgm:spPr/>
      <dgm:t>
        <a:bodyPr/>
        <a:lstStyle/>
        <a:p>
          <a:endParaRPr lang="en-US"/>
        </a:p>
      </dgm:t>
    </dgm:pt>
    <dgm:pt modelId="{56D2C325-1012-4B1B-AA93-E22B128E4147}" type="pres">
      <dgm:prSet presAssocID="{227C1884-27D2-4AA9-AA3E-D3D3FFF03AF0}" presName="Accent2" presStyleCnt="0"/>
      <dgm:spPr/>
    </dgm:pt>
    <dgm:pt modelId="{6F297D51-6BE8-45D8-AD26-416EA447CE7D}" type="pres">
      <dgm:prSet presAssocID="{227C1884-27D2-4AA9-AA3E-D3D3FFF03AF0}" presName="Accent" presStyleLbl="bgShp" presStyleIdx="1" presStyleCnt="6"/>
      <dgm:spPr/>
    </dgm:pt>
    <dgm:pt modelId="{6D6638DE-1B2E-4F5E-B7BC-E854352BD6DD}" type="pres">
      <dgm:prSet presAssocID="{227C1884-27D2-4AA9-AA3E-D3D3FFF03AF0}" presName="Child2" presStyleLbl="node1" presStyleIdx="1" presStyleCnt="6">
        <dgm:presLayoutVars>
          <dgm:chMax val="0"/>
          <dgm:chPref val="0"/>
          <dgm:bulletEnabled val="1"/>
        </dgm:presLayoutVars>
      </dgm:prSet>
      <dgm:spPr/>
      <dgm:t>
        <a:bodyPr/>
        <a:lstStyle/>
        <a:p>
          <a:endParaRPr lang="en-US"/>
        </a:p>
      </dgm:t>
    </dgm:pt>
    <dgm:pt modelId="{1ED559B8-922C-4C70-B945-4A184C1EBC33}" type="pres">
      <dgm:prSet presAssocID="{8BD59465-D291-4AB1-AA0B-39798A884AD6}" presName="Accent3" presStyleCnt="0"/>
      <dgm:spPr/>
    </dgm:pt>
    <dgm:pt modelId="{62E825E6-136B-47CA-A5CB-6F4183335583}" type="pres">
      <dgm:prSet presAssocID="{8BD59465-D291-4AB1-AA0B-39798A884AD6}" presName="Accent" presStyleLbl="bgShp" presStyleIdx="2" presStyleCnt="6"/>
      <dgm:spPr/>
    </dgm:pt>
    <dgm:pt modelId="{D6774197-14DA-4C07-A6F3-9950376E3936}" type="pres">
      <dgm:prSet presAssocID="{8BD59465-D291-4AB1-AA0B-39798A884AD6}" presName="Child3" presStyleLbl="node1" presStyleIdx="2" presStyleCnt="6">
        <dgm:presLayoutVars>
          <dgm:chMax val="0"/>
          <dgm:chPref val="0"/>
          <dgm:bulletEnabled val="1"/>
        </dgm:presLayoutVars>
      </dgm:prSet>
      <dgm:spPr/>
      <dgm:t>
        <a:bodyPr/>
        <a:lstStyle/>
        <a:p>
          <a:endParaRPr lang="en-US"/>
        </a:p>
      </dgm:t>
    </dgm:pt>
    <dgm:pt modelId="{D642C87F-9886-42D9-A998-0372CD0AFB56}" type="pres">
      <dgm:prSet presAssocID="{C076C9F7-5B53-449D-B046-93A57BB97D80}" presName="Accent4" presStyleCnt="0"/>
      <dgm:spPr/>
    </dgm:pt>
    <dgm:pt modelId="{67320133-CDE0-4594-A96E-B9DDCB5B9A44}" type="pres">
      <dgm:prSet presAssocID="{C076C9F7-5B53-449D-B046-93A57BB97D80}" presName="Accent" presStyleLbl="bgShp" presStyleIdx="3" presStyleCnt="6"/>
      <dgm:spPr/>
    </dgm:pt>
    <dgm:pt modelId="{F5670119-CD33-49D3-9E80-E19DED74FD32}" type="pres">
      <dgm:prSet presAssocID="{C076C9F7-5B53-449D-B046-93A57BB97D80}" presName="Child4" presStyleLbl="node1" presStyleIdx="3" presStyleCnt="6">
        <dgm:presLayoutVars>
          <dgm:chMax val="0"/>
          <dgm:chPref val="0"/>
          <dgm:bulletEnabled val="1"/>
        </dgm:presLayoutVars>
      </dgm:prSet>
      <dgm:spPr/>
      <dgm:t>
        <a:bodyPr/>
        <a:lstStyle/>
        <a:p>
          <a:endParaRPr lang="en-US"/>
        </a:p>
      </dgm:t>
    </dgm:pt>
    <dgm:pt modelId="{DE39AD98-9D2F-4D32-9967-475CAD8F95A4}" type="pres">
      <dgm:prSet presAssocID="{E28E007F-5772-42AF-9E6F-3806A0D88D16}" presName="Accent5" presStyleCnt="0"/>
      <dgm:spPr/>
    </dgm:pt>
    <dgm:pt modelId="{CED97CB7-1FD7-4CC8-ABA5-42A872878A34}" type="pres">
      <dgm:prSet presAssocID="{E28E007F-5772-42AF-9E6F-3806A0D88D16}" presName="Accent" presStyleLbl="bgShp" presStyleIdx="4" presStyleCnt="6"/>
      <dgm:spPr/>
    </dgm:pt>
    <dgm:pt modelId="{E6CAC059-1FC3-4199-B914-DD388BB86513}" type="pres">
      <dgm:prSet presAssocID="{E28E007F-5772-42AF-9E6F-3806A0D88D16}" presName="Child5" presStyleLbl="node1" presStyleIdx="4" presStyleCnt="6">
        <dgm:presLayoutVars>
          <dgm:chMax val="0"/>
          <dgm:chPref val="0"/>
          <dgm:bulletEnabled val="1"/>
        </dgm:presLayoutVars>
      </dgm:prSet>
      <dgm:spPr/>
      <dgm:t>
        <a:bodyPr/>
        <a:lstStyle/>
        <a:p>
          <a:endParaRPr lang="en-US"/>
        </a:p>
      </dgm:t>
    </dgm:pt>
    <dgm:pt modelId="{8CA7CBFA-801A-4854-A4DA-B4322AA58AAB}" type="pres">
      <dgm:prSet presAssocID="{E89D352A-4782-4D84-B847-D92A285243DD}" presName="Accent6" presStyleCnt="0"/>
      <dgm:spPr/>
    </dgm:pt>
    <dgm:pt modelId="{C4D73518-ADBB-4448-A956-56222355DC13}" type="pres">
      <dgm:prSet presAssocID="{E89D352A-4782-4D84-B847-D92A285243DD}" presName="Accent" presStyleLbl="bgShp" presStyleIdx="5" presStyleCnt="6"/>
      <dgm:spPr/>
    </dgm:pt>
    <dgm:pt modelId="{203EE355-A29B-4832-BC4D-0D68BC8E245A}" type="pres">
      <dgm:prSet presAssocID="{E89D352A-4782-4D84-B847-D92A285243DD}" presName="Child6" presStyleLbl="node1" presStyleIdx="5" presStyleCnt="6">
        <dgm:presLayoutVars>
          <dgm:chMax val="0"/>
          <dgm:chPref val="0"/>
          <dgm:bulletEnabled val="1"/>
        </dgm:presLayoutVars>
      </dgm:prSet>
      <dgm:spPr/>
      <dgm:t>
        <a:bodyPr/>
        <a:lstStyle/>
        <a:p>
          <a:endParaRPr lang="en-US"/>
        </a:p>
      </dgm:t>
    </dgm:pt>
  </dgm:ptLst>
  <dgm:cxnLst>
    <dgm:cxn modelId="{823CFBA2-A5C9-469E-B6B4-B86A989CA141}" type="presOf" srcId="{665A42B6-BCA8-478A-93EF-351ADDF7577B}" destId="{B4BD222E-C2B8-46C4-9371-4DDAE3869C4A}" srcOrd="0" destOrd="0" presId="urn:microsoft.com/office/officeart/2011/layout/HexagonRadial"/>
    <dgm:cxn modelId="{F44D1434-5C4C-4709-A203-AEBCB0F3DD92}" type="presOf" srcId="{8BD59465-D291-4AB1-AA0B-39798A884AD6}" destId="{D6774197-14DA-4C07-A6F3-9950376E3936}" srcOrd="0" destOrd="0" presId="urn:microsoft.com/office/officeart/2011/layout/HexagonRadial"/>
    <dgm:cxn modelId="{8C29EEF3-DC8C-4BE2-9964-C02AC0A2FBAD}" srcId="{665A42B6-BCA8-478A-93EF-351ADDF7577B}" destId="{C076C9F7-5B53-449D-B046-93A57BB97D80}" srcOrd="3" destOrd="0" parTransId="{9B42E415-44D5-4519-A682-46C49EE52F34}" sibTransId="{A92D8C92-4DA9-4438-BB55-27EDB3E4D3F5}"/>
    <dgm:cxn modelId="{2BFB954D-3BBE-4D98-9868-F89C7416F024}" srcId="{665A42B6-BCA8-478A-93EF-351ADDF7577B}" destId="{E28E007F-5772-42AF-9E6F-3806A0D88D16}" srcOrd="4" destOrd="0" parTransId="{E7CF47D7-F770-4682-A11D-1FBA95818FE0}" sibTransId="{380597BE-34C4-43E8-A3CA-3F370708C242}"/>
    <dgm:cxn modelId="{DEE8E50F-D32F-4BF7-A328-ABB5424A9349}" srcId="{665A42B6-BCA8-478A-93EF-351ADDF7577B}" destId="{23CCB3A1-4C88-4C28-A8E0-28F3C2D4CCE1}" srcOrd="0" destOrd="0" parTransId="{DA5F2AB1-2998-436E-B5BB-574D155A08E4}" sibTransId="{C3966185-61B3-4C36-9A00-24E0B1692846}"/>
    <dgm:cxn modelId="{A555ECAA-E26D-4489-804F-6E0C0D134501}" srcId="{665A42B6-BCA8-478A-93EF-351ADDF7577B}" destId="{8BD59465-D291-4AB1-AA0B-39798A884AD6}" srcOrd="2" destOrd="0" parTransId="{B0DADB9F-E1A4-486E-8751-FBEB4D076C18}" sibTransId="{D2DB9555-A5D5-4549-8287-7FDC4240D0CA}"/>
    <dgm:cxn modelId="{D929609B-B330-4590-9134-4A9A00C70A1E}" type="presOf" srcId="{C076C9F7-5B53-449D-B046-93A57BB97D80}" destId="{F5670119-CD33-49D3-9E80-E19DED74FD32}" srcOrd="0" destOrd="0" presId="urn:microsoft.com/office/officeart/2011/layout/HexagonRadial"/>
    <dgm:cxn modelId="{6B363036-0AAE-4D02-B205-B9A9FE290CDF}" srcId="{665A42B6-BCA8-478A-93EF-351ADDF7577B}" destId="{227C1884-27D2-4AA9-AA3E-D3D3FFF03AF0}" srcOrd="1" destOrd="0" parTransId="{D52A2D4D-3513-4076-B1EC-BBE58C7577BA}" sibTransId="{8F98681B-C136-407C-955C-6FAF0CAD4C54}"/>
    <dgm:cxn modelId="{B1BE872B-E136-42BD-A9D6-66EC2076A0E0}" srcId="{665A42B6-BCA8-478A-93EF-351ADDF7577B}" destId="{E89D352A-4782-4D84-B847-D92A285243DD}" srcOrd="5" destOrd="0" parTransId="{D9998B5D-A9F9-4B03-B1D6-BD588424D119}" sibTransId="{79ABB39F-59EB-4102-A34A-E9898AFB5068}"/>
    <dgm:cxn modelId="{57284FC9-5A66-4240-B17A-60EF7D9F5274}" type="presOf" srcId="{E28E007F-5772-42AF-9E6F-3806A0D88D16}" destId="{E6CAC059-1FC3-4199-B914-DD388BB86513}" srcOrd="0" destOrd="0" presId="urn:microsoft.com/office/officeart/2011/layout/HexagonRadial"/>
    <dgm:cxn modelId="{175B6F9F-50A2-4FF6-BD97-399C79F4A16A}" type="presOf" srcId="{23CCB3A1-4C88-4C28-A8E0-28F3C2D4CCE1}" destId="{30EEB874-0339-4FD5-9DD3-DB4058DFC9FA}" srcOrd="0" destOrd="0" presId="urn:microsoft.com/office/officeart/2011/layout/HexagonRadial"/>
    <dgm:cxn modelId="{A673C387-F097-4CEF-A04B-22E0C8FD81BB}" type="presOf" srcId="{227C1884-27D2-4AA9-AA3E-D3D3FFF03AF0}" destId="{6D6638DE-1B2E-4F5E-B7BC-E854352BD6DD}" srcOrd="0" destOrd="0" presId="urn:microsoft.com/office/officeart/2011/layout/HexagonRadial"/>
    <dgm:cxn modelId="{16FFBC27-775C-47AB-B4DB-7E9BDC8D75CE}" srcId="{C9347C3E-7333-4024-973A-09790C33F389}" destId="{665A42B6-BCA8-478A-93EF-351ADDF7577B}" srcOrd="0" destOrd="0" parTransId="{DE97C243-034D-4ABF-A91B-25725FD6C785}" sibTransId="{A0B05024-DEF4-4D0B-B893-4A43AE5B33EC}"/>
    <dgm:cxn modelId="{04837DD3-AE1B-4800-A926-38A172B2FD71}" type="presOf" srcId="{C9347C3E-7333-4024-973A-09790C33F389}" destId="{9A0C3FEE-A203-49A6-9DE7-E2DFC2FDA4B7}" srcOrd="0" destOrd="0" presId="urn:microsoft.com/office/officeart/2011/layout/HexagonRadial"/>
    <dgm:cxn modelId="{871D7A42-8891-43BC-AC7E-A984D47095B7}" type="presOf" srcId="{E89D352A-4782-4D84-B847-D92A285243DD}" destId="{203EE355-A29B-4832-BC4D-0D68BC8E245A}" srcOrd="0" destOrd="0" presId="urn:microsoft.com/office/officeart/2011/layout/HexagonRadial"/>
    <dgm:cxn modelId="{AE1C59BC-14E2-4918-8D8D-33A4F6C20FE3}" type="presParOf" srcId="{9A0C3FEE-A203-49A6-9DE7-E2DFC2FDA4B7}" destId="{B4BD222E-C2B8-46C4-9371-4DDAE3869C4A}" srcOrd="0" destOrd="0" presId="urn:microsoft.com/office/officeart/2011/layout/HexagonRadial"/>
    <dgm:cxn modelId="{62C74599-D829-4BBD-A2D6-ACA18DA8AA36}" type="presParOf" srcId="{9A0C3FEE-A203-49A6-9DE7-E2DFC2FDA4B7}" destId="{14B018A2-6908-4AF1-8CD0-F2B3B3174048}" srcOrd="1" destOrd="0" presId="urn:microsoft.com/office/officeart/2011/layout/HexagonRadial"/>
    <dgm:cxn modelId="{71A8CB7C-4B4D-4A3F-90AB-FDCDF35C586B}" type="presParOf" srcId="{14B018A2-6908-4AF1-8CD0-F2B3B3174048}" destId="{1CC8F048-C17A-420C-B7A8-F35D4F835347}" srcOrd="0" destOrd="0" presId="urn:microsoft.com/office/officeart/2011/layout/HexagonRadial"/>
    <dgm:cxn modelId="{F269185A-4B5C-4F9A-BD16-F1B15B265ABB}" type="presParOf" srcId="{9A0C3FEE-A203-49A6-9DE7-E2DFC2FDA4B7}" destId="{30EEB874-0339-4FD5-9DD3-DB4058DFC9FA}" srcOrd="2" destOrd="0" presId="urn:microsoft.com/office/officeart/2011/layout/HexagonRadial"/>
    <dgm:cxn modelId="{478F7C1F-E056-4765-B8EB-5136CC78B947}" type="presParOf" srcId="{9A0C3FEE-A203-49A6-9DE7-E2DFC2FDA4B7}" destId="{56D2C325-1012-4B1B-AA93-E22B128E4147}" srcOrd="3" destOrd="0" presId="urn:microsoft.com/office/officeart/2011/layout/HexagonRadial"/>
    <dgm:cxn modelId="{F1F564EC-AE35-4492-A6EF-2FB786A19A9B}" type="presParOf" srcId="{56D2C325-1012-4B1B-AA93-E22B128E4147}" destId="{6F297D51-6BE8-45D8-AD26-416EA447CE7D}" srcOrd="0" destOrd="0" presId="urn:microsoft.com/office/officeart/2011/layout/HexagonRadial"/>
    <dgm:cxn modelId="{1A68F327-CFCB-408A-AA20-9DF6EB64AEBC}" type="presParOf" srcId="{9A0C3FEE-A203-49A6-9DE7-E2DFC2FDA4B7}" destId="{6D6638DE-1B2E-4F5E-B7BC-E854352BD6DD}" srcOrd="4" destOrd="0" presId="urn:microsoft.com/office/officeart/2011/layout/HexagonRadial"/>
    <dgm:cxn modelId="{45EBB5FE-59AE-452D-A6F4-6F6B130D21CB}" type="presParOf" srcId="{9A0C3FEE-A203-49A6-9DE7-E2DFC2FDA4B7}" destId="{1ED559B8-922C-4C70-B945-4A184C1EBC33}" srcOrd="5" destOrd="0" presId="urn:microsoft.com/office/officeart/2011/layout/HexagonRadial"/>
    <dgm:cxn modelId="{CC1E5178-0530-442E-BE48-21074C98E818}" type="presParOf" srcId="{1ED559B8-922C-4C70-B945-4A184C1EBC33}" destId="{62E825E6-136B-47CA-A5CB-6F4183335583}" srcOrd="0" destOrd="0" presId="urn:microsoft.com/office/officeart/2011/layout/HexagonRadial"/>
    <dgm:cxn modelId="{B76D60B9-1ACE-42C1-B178-686BDC956A53}" type="presParOf" srcId="{9A0C3FEE-A203-49A6-9DE7-E2DFC2FDA4B7}" destId="{D6774197-14DA-4C07-A6F3-9950376E3936}" srcOrd="6" destOrd="0" presId="urn:microsoft.com/office/officeart/2011/layout/HexagonRadial"/>
    <dgm:cxn modelId="{A0CBB6B0-5CBA-470C-A365-9CA7592FD43E}" type="presParOf" srcId="{9A0C3FEE-A203-49A6-9DE7-E2DFC2FDA4B7}" destId="{D642C87F-9886-42D9-A998-0372CD0AFB56}" srcOrd="7" destOrd="0" presId="urn:microsoft.com/office/officeart/2011/layout/HexagonRadial"/>
    <dgm:cxn modelId="{B96F8F5B-72C4-460F-8925-4CB75C871068}" type="presParOf" srcId="{D642C87F-9886-42D9-A998-0372CD0AFB56}" destId="{67320133-CDE0-4594-A96E-B9DDCB5B9A44}" srcOrd="0" destOrd="0" presId="urn:microsoft.com/office/officeart/2011/layout/HexagonRadial"/>
    <dgm:cxn modelId="{FC909BD6-AEC7-4834-8875-EA46CC35ACBC}" type="presParOf" srcId="{9A0C3FEE-A203-49A6-9DE7-E2DFC2FDA4B7}" destId="{F5670119-CD33-49D3-9E80-E19DED74FD32}" srcOrd="8" destOrd="0" presId="urn:microsoft.com/office/officeart/2011/layout/HexagonRadial"/>
    <dgm:cxn modelId="{93F7DD63-36DD-40D1-AC91-F23ED1E4CDED}" type="presParOf" srcId="{9A0C3FEE-A203-49A6-9DE7-E2DFC2FDA4B7}" destId="{DE39AD98-9D2F-4D32-9967-475CAD8F95A4}" srcOrd="9" destOrd="0" presId="urn:microsoft.com/office/officeart/2011/layout/HexagonRadial"/>
    <dgm:cxn modelId="{4F8C7082-722D-4AC9-8322-B16AC58AB9FC}" type="presParOf" srcId="{DE39AD98-9D2F-4D32-9967-475CAD8F95A4}" destId="{CED97CB7-1FD7-4CC8-ABA5-42A872878A34}" srcOrd="0" destOrd="0" presId="urn:microsoft.com/office/officeart/2011/layout/HexagonRadial"/>
    <dgm:cxn modelId="{34AB4835-0B65-466F-B0D7-D351D1426F54}" type="presParOf" srcId="{9A0C3FEE-A203-49A6-9DE7-E2DFC2FDA4B7}" destId="{E6CAC059-1FC3-4199-B914-DD388BB86513}" srcOrd="10" destOrd="0" presId="urn:microsoft.com/office/officeart/2011/layout/HexagonRadial"/>
    <dgm:cxn modelId="{FB675CA9-0981-41E5-B53B-93BDF5375143}" type="presParOf" srcId="{9A0C3FEE-A203-49A6-9DE7-E2DFC2FDA4B7}" destId="{8CA7CBFA-801A-4854-A4DA-B4322AA58AAB}" srcOrd="11" destOrd="0" presId="urn:microsoft.com/office/officeart/2011/layout/HexagonRadial"/>
    <dgm:cxn modelId="{D0155BA7-D6B6-41C7-9D0B-0A7F16466330}" type="presParOf" srcId="{8CA7CBFA-801A-4854-A4DA-B4322AA58AAB}" destId="{C4D73518-ADBB-4448-A956-56222355DC13}" srcOrd="0" destOrd="0" presId="urn:microsoft.com/office/officeart/2011/layout/HexagonRadial"/>
    <dgm:cxn modelId="{DC59FEAB-4509-404D-AC48-EFBFE5B67A3E}" type="presParOf" srcId="{9A0C3FEE-A203-49A6-9DE7-E2DFC2FDA4B7}" destId="{203EE355-A29B-4832-BC4D-0D68BC8E245A}"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69B5E0D-53AD-434B-BBCB-3D36A602CDCC}"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70A7A65D-3384-4A5C-AAD8-E617773BEDF3}">
      <dgm:prSet phldrT="[Text]" custT="1">
        <dgm:style>
          <a:lnRef idx="2">
            <a:schemeClr val="accent6"/>
          </a:lnRef>
          <a:fillRef idx="1">
            <a:schemeClr val="lt1"/>
          </a:fillRef>
          <a:effectRef idx="0">
            <a:schemeClr val="accent6"/>
          </a:effectRef>
          <a:fontRef idx="minor">
            <a:schemeClr val="dk1"/>
          </a:fontRef>
        </dgm:style>
      </dgm:prSet>
      <dgm:spPr>
        <a:blipFill rotWithShape="0">
          <a:blip xmlns:r="http://schemas.openxmlformats.org/officeDocument/2006/relationships" r:embed="rId1">
            <a:duotone>
              <a:schemeClr val="accent3">
                <a:shade val="45000"/>
                <a:satMod val="135000"/>
              </a:schemeClr>
              <a:prstClr val="white"/>
            </a:duotone>
          </a:blip>
          <a:tile tx="0" ty="0" sx="100000" sy="100000" flip="none" algn="tl"/>
        </a:blipFill>
        <a:ln>
          <a:solidFill>
            <a:schemeClr val="accent1">
              <a:lumMod val="75000"/>
            </a:schemeClr>
          </a:solidFill>
        </a:ln>
      </dgm:spPr>
      <dgm:t>
        <a:bodyPr/>
        <a:lstStyle/>
        <a:p>
          <a:r>
            <a:rPr lang="en-US" sz="1200"/>
            <a:t>creating a simple interface</a:t>
          </a:r>
        </a:p>
      </dgm:t>
    </dgm:pt>
    <dgm:pt modelId="{5DA86426-FA59-4558-B5F0-878BEC844BE0}" type="parTrans" cxnId="{6B26EC84-5E5D-4B1E-ABA9-816A6450AA99}">
      <dgm:prSet/>
      <dgm:spPr/>
      <dgm:t>
        <a:bodyPr/>
        <a:lstStyle/>
        <a:p>
          <a:endParaRPr lang="en-US"/>
        </a:p>
      </dgm:t>
    </dgm:pt>
    <dgm:pt modelId="{BBC39826-96AC-4D51-83BF-C70C393C07FF}" type="sibTrans" cxnId="{6B26EC84-5E5D-4B1E-ABA9-816A6450AA99}">
      <dgm:prSet/>
      <dgm:spPr>
        <a:ln>
          <a:solidFill>
            <a:schemeClr val="accent1">
              <a:lumMod val="75000"/>
            </a:schemeClr>
          </a:solidFill>
        </a:ln>
      </dgm:spPr>
      <dgm:t>
        <a:bodyPr/>
        <a:lstStyle/>
        <a:p>
          <a:endParaRPr lang="en-US"/>
        </a:p>
      </dgm:t>
    </dgm:pt>
    <dgm:pt modelId="{BAA3C803-DA54-4D45-BC17-B8B2D201CACB}">
      <dgm:prSet phldrT="[Text]" custT="1">
        <dgm:style>
          <a:lnRef idx="2">
            <a:schemeClr val="accent6"/>
          </a:lnRef>
          <a:fillRef idx="1">
            <a:schemeClr val="lt1"/>
          </a:fillRef>
          <a:effectRef idx="0">
            <a:schemeClr val="accent6"/>
          </a:effectRef>
          <a:fontRef idx="minor">
            <a:schemeClr val="dk1"/>
          </a:fontRef>
        </dgm:style>
      </dgm:prSet>
      <dgm:spPr>
        <a:blipFill rotWithShape="0">
          <a:blip xmlns:r="http://schemas.openxmlformats.org/officeDocument/2006/relationships" r:embed="rId1">
            <a:duotone>
              <a:schemeClr val="accent3">
                <a:shade val="45000"/>
                <a:satMod val="135000"/>
              </a:schemeClr>
              <a:prstClr val="white"/>
            </a:duotone>
          </a:blip>
          <a:tile tx="0" ty="0" sx="100000" sy="100000" flip="none" algn="tl"/>
        </a:blipFill>
        <a:ln>
          <a:solidFill>
            <a:schemeClr val="accent1">
              <a:lumMod val="75000"/>
            </a:schemeClr>
          </a:solidFill>
        </a:ln>
      </dgm:spPr>
      <dgm:t>
        <a:bodyPr/>
        <a:lstStyle/>
        <a:p>
          <a:r>
            <a:rPr lang="en-US" sz="1200"/>
            <a:t>asking user to perform an action</a:t>
          </a:r>
        </a:p>
      </dgm:t>
    </dgm:pt>
    <dgm:pt modelId="{485C5916-337E-422D-AD50-01F52537C0C2}" type="parTrans" cxnId="{3606D906-E076-4267-8D2B-C5CD54234763}">
      <dgm:prSet/>
      <dgm:spPr/>
      <dgm:t>
        <a:bodyPr/>
        <a:lstStyle/>
        <a:p>
          <a:endParaRPr lang="en-US"/>
        </a:p>
      </dgm:t>
    </dgm:pt>
    <dgm:pt modelId="{9D5AFAA1-7520-46B1-83B7-0702520B7FF5}" type="sibTrans" cxnId="{3606D906-E076-4267-8D2B-C5CD54234763}">
      <dgm:prSet/>
      <dgm:spPr>
        <a:ln>
          <a:solidFill>
            <a:schemeClr val="accent1">
              <a:lumMod val="75000"/>
            </a:schemeClr>
          </a:solidFill>
        </a:ln>
      </dgm:spPr>
      <dgm:t>
        <a:bodyPr/>
        <a:lstStyle/>
        <a:p>
          <a:endParaRPr lang="en-US"/>
        </a:p>
      </dgm:t>
    </dgm:pt>
    <dgm:pt modelId="{BE013BDB-9309-4322-B9A5-CE0445303263}">
      <dgm:prSet phldrT="[Text]" custT="1">
        <dgm:style>
          <a:lnRef idx="2">
            <a:schemeClr val="accent6"/>
          </a:lnRef>
          <a:fillRef idx="1">
            <a:schemeClr val="lt1"/>
          </a:fillRef>
          <a:effectRef idx="0">
            <a:schemeClr val="accent6"/>
          </a:effectRef>
          <a:fontRef idx="minor">
            <a:schemeClr val="dk1"/>
          </a:fontRef>
        </dgm:style>
      </dgm:prSet>
      <dgm:spPr>
        <a:blipFill rotWithShape="0">
          <a:blip xmlns:r="http://schemas.openxmlformats.org/officeDocument/2006/relationships" r:embed="rId1">
            <a:duotone>
              <a:schemeClr val="accent3">
                <a:shade val="45000"/>
                <a:satMod val="135000"/>
              </a:schemeClr>
              <a:prstClr val="white"/>
            </a:duotone>
          </a:blip>
          <a:tile tx="0" ty="0" sx="100000" sy="100000" flip="none" algn="tl"/>
        </a:blipFill>
        <a:ln>
          <a:solidFill>
            <a:schemeClr val="accent1">
              <a:lumMod val="75000"/>
            </a:schemeClr>
          </a:solidFill>
        </a:ln>
      </dgm:spPr>
      <dgm:t>
        <a:bodyPr/>
        <a:lstStyle/>
        <a:p>
          <a:r>
            <a:rPr lang="en-US" sz="1200"/>
            <a:t>perform MVT, MFT</a:t>
          </a:r>
        </a:p>
      </dgm:t>
    </dgm:pt>
    <dgm:pt modelId="{EC65F6F4-EE25-4779-B856-F513982176FA}" type="parTrans" cxnId="{5E6E4A19-6F69-4924-A1F6-AD4BD2AF4ED3}">
      <dgm:prSet/>
      <dgm:spPr/>
      <dgm:t>
        <a:bodyPr/>
        <a:lstStyle/>
        <a:p>
          <a:endParaRPr lang="en-US"/>
        </a:p>
      </dgm:t>
    </dgm:pt>
    <dgm:pt modelId="{A8F731E1-A52D-425F-BFEA-23D1E8141DF5}" type="sibTrans" cxnId="{5E6E4A19-6F69-4924-A1F6-AD4BD2AF4ED3}">
      <dgm:prSet/>
      <dgm:spPr>
        <a:ln>
          <a:solidFill>
            <a:schemeClr val="accent1">
              <a:lumMod val="75000"/>
            </a:schemeClr>
          </a:solidFill>
        </a:ln>
      </dgm:spPr>
      <dgm:t>
        <a:bodyPr/>
        <a:lstStyle/>
        <a:p>
          <a:endParaRPr lang="en-US"/>
        </a:p>
      </dgm:t>
    </dgm:pt>
    <dgm:pt modelId="{06BFCFE1-4EDC-4BFF-B9E5-614CCB046AA5}">
      <dgm:prSet phldrT="[Text]" custT="1">
        <dgm:style>
          <a:lnRef idx="2">
            <a:schemeClr val="accent6"/>
          </a:lnRef>
          <a:fillRef idx="1">
            <a:schemeClr val="lt1"/>
          </a:fillRef>
          <a:effectRef idx="0">
            <a:schemeClr val="accent6"/>
          </a:effectRef>
          <a:fontRef idx="minor">
            <a:schemeClr val="dk1"/>
          </a:fontRef>
        </dgm:style>
      </dgm:prSet>
      <dgm:spPr>
        <a:blipFill rotWithShape="0">
          <a:blip xmlns:r="http://schemas.openxmlformats.org/officeDocument/2006/relationships" r:embed="rId1">
            <a:duotone>
              <a:schemeClr val="accent3">
                <a:shade val="45000"/>
                <a:satMod val="135000"/>
              </a:schemeClr>
              <a:prstClr val="white"/>
            </a:duotone>
          </a:blip>
          <a:tile tx="0" ty="0" sx="100000" sy="100000" flip="none" algn="tl"/>
        </a:blipFill>
        <a:ln>
          <a:solidFill>
            <a:schemeClr val="accent1">
              <a:lumMod val="75000"/>
            </a:schemeClr>
          </a:solidFill>
        </a:ln>
      </dgm:spPr>
      <dgm:t>
        <a:bodyPr/>
        <a:lstStyle/>
        <a:p>
          <a:r>
            <a:rPr lang="en-US" sz="1200"/>
            <a:t>perform FCFS, SJF, Priority &amp; Round Robin sheduling</a:t>
          </a:r>
        </a:p>
      </dgm:t>
    </dgm:pt>
    <dgm:pt modelId="{B687971C-570B-4650-B716-042BEDC43833}" type="parTrans" cxnId="{4F040AE7-88C0-468D-9749-C323EA61CDBD}">
      <dgm:prSet/>
      <dgm:spPr/>
      <dgm:t>
        <a:bodyPr/>
        <a:lstStyle/>
        <a:p>
          <a:endParaRPr lang="en-US"/>
        </a:p>
      </dgm:t>
    </dgm:pt>
    <dgm:pt modelId="{0ECE1B71-E95C-4A29-B32B-879E175EACAC}" type="sibTrans" cxnId="{4F040AE7-88C0-468D-9749-C323EA61CDBD}">
      <dgm:prSet/>
      <dgm:spPr>
        <a:ln>
          <a:solidFill>
            <a:schemeClr val="accent1">
              <a:lumMod val="75000"/>
            </a:schemeClr>
          </a:solidFill>
        </a:ln>
      </dgm:spPr>
      <dgm:t>
        <a:bodyPr/>
        <a:lstStyle/>
        <a:p>
          <a:endParaRPr lang="en-US"/>
        </a:p>
      </dgm:t>
    </dgm:pt>
    <dgm:pt modelId="{E03151F1-DBD5-4CA8-9093-6BC2DC72A25C}">
      <dgm:prSet phldrT="[Text]" custT="1">
        <dgm:style>
          <a:lnRef idx="2">
            <a:schemeClr val="accent6"/>
          </a:lnRef>
          <a:fillRef idx="1">
            <a:schemeClr val="lt1"/>
          </a:fillRef>
          <a:effectRef idx="0">
            <a:schemeClr val="accent6"/>
          </a:effectRef>
          <a:fontRef idx="minor">
            <a:schemeClr val="dk1"/>
          </a:fontRef>
        </dgm:style>
      </dgm:prSet>
      <dgm:spPr>
        <a:blipFill rotWithShape="0">
          <a:blip xmlns:r="http://schemas.openxmlformats.org/officeDocument/2006/relationships" r:embed="rId1">
            <a:duotone>
              <a:schemeClr val="accent3">
                <a:shade val="45000"/>
                <a:satMod val="135000"/>
              </a:schemeClr>
              <a:prstClr val="white"/>
            </a:duotone>
          </a:blip>
          <a:tile tx="0" ty="0" sx="100000" sy="100000" flip="none" algn="tl"/>
        </a:blipFill>
        <a:ln>
          <a:solidFill>
            <a:schemeClr val="accent1">
              <a:lumMod val="75000"/>
            </a:schemeClr>
          </a:solidFill>
        </a:ln>
      </dgm:spPr>
      <dgm:t>
        <a:bodyPr/>
        <a:lstStyle/>
        <a:p>
          <a:r>
            <a:rPr lang="en-US" sz="1200"/>
            <a:t>5</a:t>
          </a:r>
          <a:r>
            <a:rPr lang="en-US" sz="1200" baseline="0"/>
            <a:t> for deadlock Avoidance</a:t>
          </a:r>
          <a:endParaRPr lang="en-US" sz="1200"/>
        </a:p>
      </dgm:t>
    </dgm:pt>
    <dgm:pt modelId="{D8C859D6-2380-4E24-8F9F-D0B4EC656748}" type="parTrans" cxnId="{4D6B0863-F7FC-4440-BCD8-D9BAF6900F82}">
      <dgm:prSet/>
      <dgm:spPr/>
      <dgm:t>
        <a:bodyPr/>
        <a:lstStyle/>
        <a:p>
          <a:endParaRPr lang="en-US"/>
        </a:p>
      </dgm:t>
    </dgm:pt>
    <dgm:pt modelId="{5CA4356C-F63C-4385-8664-53FBF5DF21A9}" type="sibTrans" cxnId="{4D6B0863-F7FC-4440-BCD8-D9BAF6900F82}">
      <dgm:prSet/>
      <dgm:spPr>
        <a:ln>
          <a:solidFill>
            <a:schemeClr val="accent1">
              <a:lumMod val="75000"/>
            </a:schemeClr>
          </a:solidFill>
        </a:ln>
      </dgm:spPr>
      <dgm:t>
        <a:bodyPr/>
        <a:lstStyle/>
        <a:p>
          <a:endParaRPr lang="en-US"/>
        </a:p>
      </dgm:t>
    </dgm:pt>
    <dgm:pt modelId="{38151CBB-D14B-4A0C-AEF2-3AB9F20119EF}">
      <dgm:prSet phldrT="[Text]" custT="1">
        <dgm:style>
          <a:lnRef idx="2">
            <a:schemeClr val="accent6"/>
          </a:lnRef>
          <a:fillRef idx="1">
            <a:schemeClr val="lt1"/>
          </a:fillRef>
          <a:effectRef idx="0">
            <a:schemeClr val="accent6"/>
          </a:effectRef>
          <a:fontRef idx="minor">
            <a:schemeClr val="dk1"/>
          </a:fontRef>
        </dgm:style>
      </dgm:prSet>
      <dgm:spPr>
        <a:blipFill rotWithShape="0">
          <a:blip xmlns:r="http://schemas.openxmlformats.org/officeDocument/2006/relationships" r:embed="rId1">
            <a:duotone>
              <a:schemeClr val="accent3">
                <a:shade val="45000"/>
                <a:satMod val="135000"/>
              </a:schemeClr>
              <a:prstClr val="white"/>
            </a:duotone>
          </a:blip>
          <a:tile tx="0" ty="0" sx="100000" sy="100000" flip="none" algn="tl"/>
        </a:blipFill>
        <a:ln>
          <a:solidFill>
            <a:schemeClr val="accent1">
              <a:lumMod val="75000"/>
            </a:schemeClr>
          </a:solidFill>
        </a:ln>
      </dgm:spPr>
      <dgm:t>
        <a:bodyPr/>
        <a:lstStyle/>
        <a:p>
          <a:r>
            <a:rPr lang="en-US" sz="1200"/>
            <a:t>perform Bnaker's Algorithms</a:t>
          </a:r>
        </a:p>
      </dgm:t>
    </dgm:pt>
    <dgm:pt modelId="{FAF9680B-A0F0-4CF8-BF74-FB2BABA0D83D}" type="parTrans" cxnId="{05FE08D0-DB3B-478B-BFCF-E4A4DCB84767}">
      <dgm:prSet/>
      <dgm:spPr/>
      <dgm:t>
        <a:bodyPr/>
        <a:lstStyle/>
        <a:p>
          <a:endParaRPr lang="en-US"/>
        </a:p>
      </dgm:t>
    </dgm:pt>
    <dgm:pt modelId="{76085E6F-5CA3-4F28-B125-EC6B0B75503D}" type="sibTrans" cxnId="{05FE08D0-DB3B-478B-BFCF-E4A4DCB84767}">
      <dgm:prSet/>
      <dgm:spPr>
        <a:ln>
          <a:solidFill>
            <a:schemeClr val="accent1">
              <a:lumMod val="75000"/>
            </a:schemeClr>
          </a:solidFill>
        </a:ln>
      </dgm:spPr>
      <dgm:t>
        <a:bodyPr/>
        <a:lstStyle/>
        <a:p>
          <a:endParaRPr lang="en-US"/>
        </a:p>
      </dgm:t>
    </dgm:pt>
    <dgm:pt modelId="{553A1B62-1AB4-45E8-AB46-2ED0C8E46F57}">
      <dgm:prSet phldrT="[Text]" custT="1">
        <dgm:style>
          <a:lnRef idx="2">
            <a:schemeClr val="accent6"/>
          </a:lnRef>
          <a:fillRef idx="1">
            <a:schemeClr val="lt1"/>
          </a:fillRef>
          <a:effectRef idx="0">
            <a:schemeClr val="accent6"/>
          </a:effectRef>
          <a:fontRef idx="minor">
            <a:schemeClr val="dk1"/>
          </a:fontRef>
        </dgm:style>
      </dgm:prSet>
      <dgm:spPr>
        <a:blipFill rotWithShape="0">
          <a:blip xmlns:r="http://schemas.openxmlformats.org/officeDocument/2006/relationships" r:embed="rId1">
            <a:duotone>
              <a:schemeClr val="accent3">
                <a:shade val="45000"/>
                <a:satMod val="135000"/>
              </a:schemeClr>
              <a:prstClr val="white"/>
            </a:duotone>
          </a:blip>
          <a:tile tx="0" ty="0" sx="100000" sy="100000" flip="none" algn="tl"/>
        </a:blipFill>
        <a:ln>
          <a:solidFill>
            <a:schemeClr val="accent1">
              <a:lumMod val="75000"/>
            </a:schemeClr>
          </a:solidFill>
        </a:ln>
      </dgm:spPr>
      <dgm:t>
        <a:bodyPr/>
        <a:lstStyle/>
        <a:p>
          <a:r>
            <a:rPr lang="en-US" sz="1200" dirty="0"/>
            <a:t>END</a:t>
          </a:r>
        </a:p>
      </dgm:t>
    </dgm:pt>
    <dgm:pt modelId="{5695BCA3-6C58-416E-9ECD-17E6FA6DCAA0}" type="parTrans" cxnId="{133AC7C9-C099-40DC-81D2-98F1340F9F9C}">
      <dgm:prSet/>
      <dgm:spPr/>
      <dgm:t>
        <a:bodyPr/>
        <a:lstStyle/>
        <a:p>
          <a:endParaRPr lang="en-US"/>
        </a:p>
      </dgm:t>
    </dgm:pt>
    <dgm:pt modelId="{235DE8C6-BFB7-4D56-9C06-94925BD6DE93}" type="sibTrans" cxnId="{133AC7C9-C099-40DC-81D2-98F1340F9F9C}">
      <dgm:prSet/>
      <dgm:spPr/>
      <dgm:t>
        <a:bodyPr/>
        <a:lstStyle/>
        <a:p>
          <a:endParaRPr lang="en-US"/>
        </a:p>
      </dgm:t>
    </dgm:pt>
    <dgm:pt modelId="{827824FD-75DB-460E-B3FF-5AAA9EB6EB7E}">
      <dgm:prSet custT="1">
        <dgm:style>
          <a:lnRef idx="2">
            <a:schemeClr val="accent6"/>
          </a:lnRef>
          <a:fillRef idx="1">
            <a:schemeClr val="lt1"/>
          </a:fillRef>
          <a:effectRef idx="0">
            <a:schemeClr val="accent6"/>
          </a:effectRef>
          <a:fontRef idx="minor">
            <a:schemeClr val="dk1"/>
          </a:fontRef>
        </dgm:style>
      </dgm:prSet>
      <dgm:spPr>
        <a:blipFill rotWithShape="0">
          <a:blip xmlns:r="http://schemas.openxmlformats.org/officeDocument/2006/relationships" r:embed="rId1">
            <a:duotone>
              <a:schemeClr val="accent3">
                <a:shade val="45000"/>
                <a:satMod val="135000"/>
              </a:schemeClr>
              <a:prstClr val="white"/>
            </a:duotone>
          </a:blip>
          <a:tile tx="0" ty="0" sx="100000" sy="100000" flip="none" algn="tl"/>
        </a:blipFill>
        <a:ln>
          <a:solidFill>
            <a:schemeClr val="accent1">
              <a:lumMod val="75000"/>
            </a:schemeClr>
          </a:solidFill>
        </a:ln>
      </dgm:spPr>
      <dgm:t>
        <a:bodyPr/>
        <a:lstStyle/>
        <a:p>
          <a:r>
            <a:rPr lang="en-US" sz="1200"/>
            <a:t>1 for Memory Management System</a:t>
          </a:r>
        </a:p>
      </dgm:t>
    </dgm:pt>
    <dgm:pt modelId="{CB2B26B2-C7A5-485F-BF56-8417D4B57616}" type="parTrans" cxnId="{1125712E-B208-4160-BD1D-D3FF7F038208}">
      <dgm:prSet/>
      <dgm:spPr/>
      <dgm:t>
        <a:bodyPr/>
        <a:lstStyle/>
        <a:p>
          <a:endParaRPr lang="en-US"/>
        </a:p>
      </dgm:t>
    </dgm:pt>
    <dgm:pt modelId="{EACFC4AE-7AE8-414C-BEE7-EE86129E3583}" type="sibTrans" cxnId="{1125712E-B208-4160-BD1D-D3FF7F038208}">
      <dgm:prSet/>
      <dgm:spPr>
        <a:ln>
          <a:solidFill>
            <a:schemeClr val="accent1">
              <a:lumMod val="75000"/>
            </a:schemeClr>
          </a:solidFill>
        </a:ln>
      </dgm:spPr>
      <dgm:t>
        <a:bodyPr/>
        <a:lstStyle/>
        <a:p>
          <a:endParaRPr lang="en-US"/>
        </a:p>
      </dgm:t>
    </dgm:pt>
    <dgm:pt modelId="{A929B9CB-159D-423D-97C9-5E0C3740E41B}">
      <dgm:prSet custT="1">
        <dgm:style>
          <a:lnRef idx="2">
            <a:schemeClr val="accent6"/>
          </a:lnRef>
          <a:fillRef idx="1">
            <a:schemeClr val="lt1"/>
          </a:fillRef>
          <a:effectRef idx="0">
            <a:schemeClr val="accent6"/>
          </a:effectRef>
          <a:fontRef idx="minor">
            <a:schemeClr val="dk1"/>
          </a:fontRef>
        </dgm:style>
      </dgm:prSet>
      <dgm:spPr>
        <a:blipFill rotWithShape="0">
          <a:blip xmlns:r="http://schemas.openxmlformats.org/officeDocument/2006/relationships" r:embed="rId1">
            <a:duotone>
              <a:schemeClr val="accent3">
                <a:shade val="45000"/>
                <a:satMod val="135000"/>
              </a:schemeClr>
              <a:prstClr val="white"/>
            </a:duotone>
          </a:blip>
          <a:tile tx="0" ty="0" sx="100000" sy="100000" flip="none" algn="tl"/>
        </a:blipFill>
        <a:ln>
          <a:solidFill>
            <a:schemeClr val="accent1">
              <a:lumMod val="75000"/>
            </a:schemeClr>
          </a:solidFill>
        </a:ln>
      </dgm:spPr>
      <dgm:t>
        <a:bodyPr/>
        <a:lstStyle/>
        <a:p>
          <a:r>
            <a:rPr lang="en-US" sz="1200" b="0"/>
            <a:t>2</a:t>
          </a:r>
          <a:r>
            <a:rPr lang="en-US" sz="1200" b="0" baseline="0"/>
            <a:t> for CPU Scheduling Algorithm</a:t>
          </a:r>
          <a:endParaRPr lang="en-US" sz="1200" b="0"/>
        </a:p>
      </dgm:t>
    </dgm:pt>
    <dgm:pt modelId="{59E571BE-5A0B-4184-AA70-7B8F1DE94528}" type="parTrans" cxnId="{C07FBCAF-421A-4DDE-96CE-D7124843CDE4}">
      <dgm:prSet/>
      <dgm:spPr/>
      <dgm:t>
        <a:bodyPr/>
        <a:lstStyle/>
        <a:p>
          <a:endParaRPr lang="en-US"/>
        </a:p>
      </dgm:t>
    </dgm:pt>
    <dgm:pt modelId="{0B2CEB64-ABE4-4ED9-A34C-E2BF9D3FAA29}" type="sibTrans" cxnId="{C07FBCAF-421A-4DDE-96CE-D7124843CDE4}">
      <dgm:prSet/>
      <dgm:spPr>
        <a:ln>
          <a:solidFill>
            <a:schemeClr val="accent1">
              <a:lumMod val="75000"/>
            </a:schemeClr>
          </a:solidFill>
        </a:ln>
      </dgm:spPr>
      <dgm:t>
        <a:bodyPr/>
        <a:lstStyle/>
        <a:p>
          <a:endParaRPr lang="en-US"/>
        </a:p>
      </dgm:t>
    </dgm:pt>
    <dgm:pt modelId="{AC5E7A6A-323D-4F5D-B762-E42AB58FD5CE}">
      <dgm:prSet custT="1">
        <dgm:style>
          <a:lnRef idx="2">
            <a:schemeClr val="accent6"/>
          </a:lnRef>
          <a:fillRef idx="1">
            <a:schemeClr val="lt1"/>
          </a:fillRef>
          <a:effectRef idx="0">
            <a:schemeClr val="accent6"/>
          </a:effectRef>
          <a:fontRef idx="minor">
            <a:schemeClr val="dk1"/>
          </a:fontRef>
        </dgm:style>
      </dgm:prSet>
      <dgm:spPr>
        <a:blipFill rotWithShape="0">
          <a:blip xmlns:r="http://schemas.openxmlformats.org/officeDocument/2006/relationships" r:embed="rId1">
            <a:duotone>
              <a:schemeClr val="accent3">
                <a:shade val="45000"/>
                <a:satMod val="135000"/>
              </a:schemeClr>
              <a:prstClr val="white"/>
            </a:duotone>
          </a:blip>
          <a:tile tx="0" ty="0" sx="100000" sy="100000" flip="none" algn="tl"/>
        </a:blipFill>
        <a:ln>
          <a:solidFill>
            <a:schemeClr val="accent1">
              <a:lumMod val="75000"/>
            </a:schemeClr>
          </a:solidFill>
        </a:ln>
      </dgm:spPr>
      <dgm:t>
        <a:bodyPr/>
        <a:lstStyle/>
        <a:p>
          <a:r>
            <a:rPr lang="en-US" sz="1200"/>
            <a:t>3</a:t>
          </a:r>
          <a:r>
            <a:rPr lang="en-US" sz="1200" baseline="0"/>
            <a:t> for Contiguious memory allocations technique</a:t>
          </a:r>
          <a:endParaRPr lang="en-US" sz="1200"/>
        </a:p>
      </dgm:t>
    </dgm:pt>
    <dgm:pt modelId="{188961EC-3665-43BA-AC6C-F95B4913562D}" type="parTrans" cxnId="{7D61EEDE-CA3A-4304-AEEA-42F836C79AF2}">
      <dgm:prSet/>
      <dgm:spPr/>
      <dgm:t>
        <a:bodyPr/>
        <a:lstStyle/>
        <a:p>
          <a:endParaRPr lang="en-US"/>
        </a:p>
      </dgm:t>
    </dgm:pt>
    <dgm:pt modelId="{884FCD1F-EB96-4F9D-9D24-2E2535ADD952}" type="sibTrans" cxnId="{7D61EEDE-CA3A-4304-AEEA-42F836C79AF2}">
      <dgm:prSet/>
      <dgm:spPr>
        <a:ln>
          <a:solidFill>
            <a:schemeClr val="accent1">
              <a:lumMod val="75000"/>
            </a:schemeClr>
          </a:solidFill>
        </a:ln>
      </dgm:spPr>
      <dgm:t>
        <a:bodyPr/>
        <a:lstStyle/>
        <a:p>
          <a:endParaRPr lang="en-US"/>
        </a:p>
      </dgm:t>
    </dgm:pt>
    <dgm:pt modelId="{90AF1B61-0CB5-4605-8E7D-F554010BD7C1}">
      <dgm:prSet custT="1">
        <dgm:style>
          <a:lnRef idx="2">
            <a:schemeClr val="accent6"/>
          </a:lnRef>
          <a:fillRef idx="1">
            <a:schemeClr val="lt1"/>
          </a:fillRef>
          <a:effectRef idx="0">
            <a:schemeClr val="accent6"/>
          </a:effectRef>
          <a:fontRef idx="minor">
            <a:schemeClr val="dk1"/>
          </a:fontRef>
        </dgm:style>
      </dgm:prSet>
      <dgm:spPr>
        <a:blipFill rotWithShape="0">
          <a:blip xmlns:r="http://schemas.openxmlformats.org/officeDocument/2006/relationships" r:embed="rId1">
            <a:duotone>
              <a:schemeClr val="accent3">
                <a:shade val="45000"/>
                <a:satMod val="135000"/>
              </a:schemeClr>
              <a:prstClr val="white"/>
            </a:duotone>
          </a:blip>
          <a:tile tx="0" ty="0" sx="100000" sy="100000" flip="none" algn="tl"/>
        </a:blipFill>
        <a:ln>
          <a:solidFill>
            <a:schemeClr val="accent1">
              <a:lumMod val="75000"/>
            </a:schemeClr>
          </a:solidFill>
        </a:ln>
      </dgm:spPr>
      <dgm:t>
        <a:bodyPr/>
        <a:lstStyle/>
        <a:p>
          <a:r>
            <a:rPr lang="en-US" sz="1200"/>
            <a:t>perform</a:t>
          </a:r>
        </a:p>
        <a:p>
          <a:r>
            <a:rPr lang="en-US" sz="1200"/>
            <a:t>Sequential,Linked. Indexed  strategies</a:t>
          </a:r>
        </a:p>
      </dgm:t>
    </dgm:pt>
    <dgm:pt modelId="{3BDDDBAA-DF14-446D-80A8-571080EDADAE}" type="parTrans" cxnId="{F941B11E-E41D-4918-9028-86A43FB17220}">
      <dgm:prSet/>
      <dgm:spPr/>
      <dgm:t>
        <a:bodyPr/>
        <a:lstStyle/>
        <a:p>
          <a:endParaRPr lang="en-US"/>
        </a:p>
      </dgm:t>
    </dgm:pt>
    <dgm:pt modelId="{B2D9E9AC-F7D1-45A0-9AB9-0C7A7B4B911D}" type="sibTrans" cxnId="{F941B11E-E41D-4918-9028-86A43FB17220}">
      <dgm:prSet/>
      <dgm:spPr>
        <a:ln>
          <a:solidFill>
            <a:schemeClr val="accent1">
              <a:lumMod val="75000"/>
            </a:schemeClr>
          </a:solidFill>
        </a:ln>
      </dgm:spPr>
      <dgm:t>
        <a:bodyPr/>
        <a:lstStyle/>
        <a:p>
          <a:endParaRPr lang="en-US"/>
        </a:p>
      </dgm:t>
    </dgm:pt>
    <dgm:pt modelId="{A6612728-0337-46D1-9821-FA7214584E7E}">
      <dgm:prSet custT="1">
        <dgm:style>
          <a:lnRef idx="2">
            <a:schemeClr val="accent6"/>
          </a:lnRef>
          <a:fillRef idx="1">
            <a:schemeClr val="lt1"/>
          </a:fillRef>
          <a:effectRef idx="0">
            <a:schemeClr val="accent6"/>
          </a:effectRef>
          <a:fontRef idx="minor">
            <a:schemeClr val="dk1"/>
          </a:fontRef>
        </dgm:style>
      </dgm:prSet>
      <dgm:spPr>
        <a:blipFill rotWithShape="0">
          <a:blip xmlns:r="http://schemas.openxmlformats.org/officeDocument/2006/relationships" r:embed="rId1">
            <a:duotone>
              <a:schemeClr val="accent3">
                <a:shade val="45000"/>
                <a:satMod val="135000"/>
              </a:schemeClr>
              <a:prstClr val="white"/>
            </a:duotone>
          </a:blip>
          <a:tile tx="0" ty="0" sx="100000" sy="100000" flip="none" algn="tl"/>
        </a:blipFill>
        <a:ln>
          <a:solidFill>
            <a:schemeClr val="accent1">
              <a:lumMod val="75000"/>
            </a:schemeClr>
          </a:solidFill>
        </a:ln>
      </dgm:spPr>
      <dgm:t>
        <a:bodyPr/>
        <a:lstStyle/>
        <a:p>
          <a:r>
            <a:rPr lang="en-US" sz="1200"/>
            <a:t>4 for </a:t>
          </a:r>
          <a:r>
            <a:rPr lang="en-US" sz="1200" b="0"/>
            <a:t>File Allocation Strategies</a:t>
          </a:r>
        </a:p>
      </dgm:t>
    </dgm:pt>
    <dgm:pt modelId="{677425DC-5DD7-4AA5-92AA-28F47333F199}" type="parTrans" cxnId="{41F17EC3-F79B-421A-A5BB-6E655668E322}">
      <dgm:prSet/>
      <dgm:spPr/>
      <dgm:t>
        <a:bodyPr/>
        <a:lstStyle/>
        <a:p>
          <a:endParaRPr lang="en-US"/>
        </a:p>
      </dgm:t>
    </dgm:pt>
    <dgm:pt modelId="{027AAC31-6542-4ACB-8D08-70950FB6BDEB}" type="sibTrans" cxnId="{41F17EC3-F79B-421A-A5BB-6E655668E322}">
      <dgm:prSet/>
      <dgm:spPr>
        <a:ln>
          <a:solidFill>
            <a:schemeClr val="accent1">
              <a:lumMod val="75000"/>
            </a:schemeClr>
          </a:solidFill>
        </a:ln>
      </dgm:spPr>
      <dgm:t>
        <a:bodyPr/>
        <a:lstStyle/>
        <a:p>
          <a:endParaRPr lang="en-US"/>
        </a:p>
      </dgm:t>
    </dgm:pt>
    <dgm:pt modelId="{175D7DB7-3927-4D9D-A298-BDFC41A1C9F4}">
      <dgm:prSet phldrT="[Text]" custT="1">
        <dgm:style>
          <a:lnRef idx="2">
            <a:schemeClr val="accent6"/>
          </a:lnRef>
          <a:fillRef idx="1">
            <a:schemeClr val="lt1"/>
          </a:fillRef>
          <a:effectRef idx="0">
            <a:schemeClr val="accent6"/>
          </a:effectRef>
          <a:fontRef idx="minor">
            <a:schemeClr val="dk1"/>
          </a:fontRef>
        </dgm:style>
      </dgm:prSet>
      <dgm:spPr>
        <a:blipFill rotWithShape="0">
          <a:blip xmlns:r="http://schemas.openxmlformats.org/officeDocument/2006/relationships" r:embed="rId1">
            <a:duotone>
              <a:schemeClr val="accent3">
                <a:shade val="45000"/>
                <a:satMod val="135000"/>
              </a:schemeClr>
              <a:prstClr val="white"/>
            </a:duotone>
          </a:blip>
          <a:tile tx="0" ty="0" sx="100000" sy="100000" flip="none" algn="tl"/>
        </a:blipFill>
        <a:ln>
          <a:solidFill>
            <a:schemeClr val="accent1">
              <a:lumMod val="75000"/>
            </a:schemeClr>
          </a:solidFill>
        </a:ln>
      </dgm:spPr>
      <dgm:t>
        <a:bodyPr/>
        <a:lstStyle/>
        <a:p>
          <a:r>
            <a:rPr lang="en-US" sz="1200"/>
            <a:t>perform worst fir, best fir, first fit algorithms </a:t>
          </a:r>
        </a:p>
      </dgm:t>
    </dgm:pt>
    <dgm:pt modelId="{F70EA3CB-8550-4482-B87F-BD469A6203B1}" type="parTrans" cxnId="{E5FB003F-57D8-4BD6-B635-B3B082B63998}">
      <dgm:prSet/>
      <dgm:spPr/>
      <dgm:t>
        <a:bodyPr/>
        <a:lstStyle/>
        <a:p>
          <a:endParaRPr lang="en-US"/>
        </a:p>
      </dgm:t>
    </dgm:pt>
    <dgm:pt modelId="{763DAFDF-8B4A-456B-A1B4-AF1E60900548}" type="sibTrans" cxnId="{E5FB003F-57D8-4BD6-B635-B3B082B63998}">
      <dgm:prSet/>
      <dgm:spPr>
        <a:ln>
          <a:solidFill>
            <a:schemeClr val="accent1">
              <a:lumMod val="75000"/>
            </a:schemeClr>
          </a:solidFill>
        </a:ln>
      </dgm:spPr>
      <dgm:t>
        <a:bodyPr/>
        <a:lstStyle/>
        <a:p>
          <a:endParaRPr lang="en-US"/>
        </a:p>
      </dgm:t>
    </dgm:pt>
    <dgm:pt modelId="{39A89FFB-33A9-427F-A9EF-0B8BA01165B9}" type="pres">
      <dgm:prSet presAssocID="{769B5E0D-53AD-434B-BBCB-3D36A602CDCC}" presName="Name0" presStyleCnt="0">
        <dgm:presLayoutVars>
          <dgm:dir/>
          <dgm:resizeHandles/>
        </dgm:presLayoutVars>
      </dgm:prSet>
      <dgm:spPr/>
      <dgm:t>
        <a:bodyPr/>
        <a:lstStyle/>
        <a:p>
          <a:endParaRPr lang="en-US"/>
        </a:p>
      </dgm:t>
    </dgm:pt>
    <dgm:pt modelId="{573D20FC-E2C6-48A1-8B98-556ADCB10C06}" type="pres">
      <dgm:prSet presAssocID="{70A7A65D-3384-4A5C-AAD8-E617773BEDF3}" presName="compNode" presStyleCnt="0"/>
      <dgm:spPr/>
    </dgm:pt>
    <dgm:pt modelId="{0F8B9DA2-703B-4B9B-9D1F-9170E86BDEF4}" type="pres">
      <dgm:prSet presAssocID="{70A7A65D-3384-4A5C-AAD8-E617773BEDF3}" presName="dummyConnPt" presStyleCnt="0"/>
      <dgm:spPr/>
    </dgm:pt>
    <dgm:pt modelId="{35C95AAB-49FD-4DEE-9DD5-241945F34C18}" type="pres">
      <dgm:prSet presAssocID="{70A7A65D-3384-4A5C-AAD8-E617773BEDF3}" presName="node" presStyleLbl="node1" presStyleIdx="0" presStyleCnt="13" custScaleY="151107">
        <dgm:presLayoutVars>
          <dgm:bulletEnabled val="1"/>
        </dgm:presLayoutVars>
      </dgm:prSet>
      <dgm:spPr/>
      <dgm:t>
        <a:bodyPr/>
        <a:lstStyle/>
        <a:p>
          <a:endParaRPr lang="en-US"/>
        </a:p>
      </dgm:t>
    </dgm:pt>
    <dgm:pt modelId="{DC5BDB6A-1DEF-423C-9434-FFBB1079B7DF}" type="pres">
      <dgm:prSet presAssocID="{BBC39826-96AC-4D51-83BF-C70C393C07FF}" presName="sibTrans" presStyleLbl="bgSibTrans2D1" presStyleIdx="0" presStyleCnt="12"/>
      <dgm:spPr/>
      <dgm:t>
        <a:bodyPr/>
        <a:lstStyle/>
        <a:p>
          <a:endParaRPr lang="en-US"/>
        </a:p>
      </dgm:t>
    </dgm:pt>
    <dgm:pt modelId="{6A1EA393-CC78-4244-B5CD-37538D66254C}" type="pres">
      <dgm:prSet presAssocID="{BAA3C803-DA54-4D45-BC17-B8B2D201CACB}" presName="compNode" presStyleCnt="0"/>
      <dgm:spPr/>
    </dgm:pt>
    <dgm:pt modelId="{883794D7-DD74-4E2F-8EB8-BF61181B3235}" type="pres">
      <dgm:prSet presAssocID="{BAA3C803-DA54-4D45-BC17-B8B2D201CACB}" presName="dummyConnPt" presStyleCnt="0"/>
      <dgm:spPr/>
    </dgm:pt>
    <dgm:pt modelId="{1B8B983A-E399-4F54-A03D-4ADDA9B2C24D}" type="pres">
      <dgm:prSet presAssocID="{BAA3C803-DA54-4D45-BC17-B8B2D201CACB}" presName="node" presStyleLbl="node1" presStyleIdx="1" presStyleCnt="13" custScaleY="136179">
        <dgm:presLayoutVars>
          <dgm:bulletEnabled val="1"/>
        </dgm:presLayoutVars>
      </dgm:prSet>
      <dgm:spPr/>
      <dgm:t>
        <a:bodyPr/>
        <a:lstStyle/>
        <a:p>
          <a:endParaRPr lang="en-US"/>
        </a:p>
      </dgm:t>
    </dgm:pt>
    <dgm:pt modelId="{F727AC75-6EBD-4BAB-9130-92C9E8E2F627}" type="pres">
      <dgm:prSet presAssocID="{9D5AFAA1-7520-46B1-83B7-0702520B7FF5}" presName="sibTrans" presStyleLbl="bgSibTrans2D1" presStyleIdx="1" presStyleCnt="12"/>
      <dgm:spPr/>
      <dgm:t>
        <a:bodyPr/>
        <a:lstStyle/>
        <a:p>
          <a:endParaRPr lang="en-US"/>
        </a:p>
      </dgm:t>
    </dgm:pt>
    <dgm:pt modelId="{8E86F451-A040-4BDE-846C-545FF7E62A5F}" type="pres">
      <dgm:prSet presAssocID="{827824FD-75DB-460E-B3FF-5AAA9EB6EB7E}" presName="compNode" presStyleCnt="0"/>
      <dgm:spPr/>
    </dgm:pt>
    <dgm:pt modelId="{38FF30B9-0C10-4F2C-85C7-1375B2766533}" type="pres">
      <dgm:prSet presAssocID="{827824FD-75DB-460E-B3FF-5AAA9EB6EB7E}" presName="dummyConnPt" presStyleCnt="0"/>
      <dgm:spPr/>
    </dgm:pt>
    <dgm:pt modelId="{1ECB7E48-7E9C-41E8-8C99-F9ECA1D0E467}" type="pres">
      <dgm:prSet presAssocID="{827824FD-75DB-460E-B3FF-5AAA9EB6EB7E}" presName="node" presStyleLbl="node1" presStyleIdx="2" presStyleCnt="13" custScaleY="144355">
        <dgm:presLayoutVars>
          <dgm:bulletEnabled val="1"/>
        </dgm:presLayoutVars>
      </dgm:prSet>
      <dgm:spPr/>
      <dgm:t>
        <a:bodyPr/>
        <a:lstStyle/>
        <a:p>
          <a:endParaRPr lang="en-US"/>
        </a:p>
      </dgm:t>
    </dgm:pt>
    <dgm:pt modelId="{BED72583-19BC-47D5-9FAE-2950BE110842}" type="pres">
      <dgm:prSet presAssocID="{EACFC4AE-7AE8-414C-BEE7-EE86129E3583}" presName="sibTrans" presStyleLbl="bgSibTrans2D1" presStyleIdx="2" presStyleCnt="12"/>
      <dgm:spPr/>
      <dgm:t>
        <a:bodyPr/>
        <a:lstStyle/>
        <a:p>
          <a:endParaRPr lang="en-US"/>
        </a:p>
      </dgm:t>
    </dgm:pt>
    <dgm:pt modelId="{562B897E-054C-4E0E-8327-C6109861C3DD}" type="pres">
      <dgm:prSet presAssocID="{BE013BDB-9309-4322-B9A5-CE0445303263}" presName="compNode" presStyleCnt="0"/>
      <dgm:spPr/>
    </dgm:pt>
    <dgm:pt modelId="{FA038DCF-DB94-462D-BDF0-0357303EC9EC}" type="pres">
      <dgm:prSet presAssocID="{BE013BDB-9309-4322-B9A5-CE0445303263}" presName="dummyConnPt" presStyleCnt="0"/>
      <dgm:spPr/>
    </dgm:pt>
    <dgm:pt modelId="{FA947A66-F540-47D3-A825-6DB4B89A630D}" type="pres">
      <dgm:prSet presAssocID="{BE013BDB-9309-4322-B9A5-CE0445303263}" presName="node" presStyleLbl="node1" presStyleIdx="3" presStyleCnt="13" custScaleY="140968">
        <dgm:presLayoutVars>
          <dgm:bulletEnabled val="1"/>
        </dgm:presLayoutVars>
      </dgm:prSet>
      <dgm:spPr/>
      <dgm:t>
        <a:bodyPr/>
        <a:lstStyle/>
        <a:p>
          <a:endParaRPr lang="en-US"/>
        </a:p>
      </dgm:t>
    </dgm:pt>
    <dgm:pt modelId="{FC3D618D-A496-4C56-A51B-35BFA99ED995}" type="pres">
      <dgm:prSet presAssocID="{A8F731E1-A52D-425F-BFEA-23D1E8141DF5}" presName="sibTrans" presStyleLbl="bgSibTrans2D1" presStyleIdx="3" presStyleCnt="12"/>
      <dgm:spPr/>
      <dgm:t>
        <a:bodyPr/>
        <a:lstStyle/>
        <a:p>
          <a:endParaRPr lang="en-US"/>
        </a:p>
      </dgm:t>
    </dgm:pt>
    <dgm:pt modelId="{4B053289-9A0C-4C4D-A87C-FFCF0A3D8AE8}" type="pres">
      <dgm:prSet presAssocID="{A929B9CB-159D-423D-97C9-5E0C3740E41B}" presName="compNode" presStyleCnt="0"/>
      <dgm:spPr/>
    </dgm:pt>
    <dgm:pt modelId="{4504B4C9-BE39-48FE-A063-EED3F5A9383D}" type="pres">
      <dgm:prSet presAssocID="{A929B9CB-159D-423D-97C9-5E0C3740E41B}" presName="dummyConnPt" presStyleCnt="0"/>
      <dgm:spPr/>
    </dgm:pt>
    <dgm:pt modelId="{5C0E63B5-F192-42D7-9944-15F24BF6BD6F}" type="pres">
      <dgm:prSet presAssocID="{A929B9CB-159D-423D-97C9-5E0C3740E41B}" presName="node" presStyleLbl="node1" presStyleIdx="4" presStyleCnt="13" custScaleY="144563" custLinFactNeighborX="-849" custLinFactNeighborY="103">
        <dgm:presLayoutVars>
          <dgm:bulletEnabled val="1"/>
        </dgm:presLayoutVars>
      </dgm:prSet>
      <dgm:spPr/>
      <dgm:t>
        <a:bodyPr/>
        <a:lstStyle/>
        <a:p>
          <a:endParaRPr lang="en-US"/>
        </a:p>
      </dgm:t>
    </dgm:pt>
    <dgm:pt modelId="{2B8CA4A5-071B-47B6-BE79-60B70FC6B5F5}" type="pres">
      <dgm:prSet presAssocID="{0B2CEB64-ABE4-4ED9-A34C-E2BF9D3FAA29}" presName="sibTrans" presStyleLbl="bgSibTrans2D1" presStyleIdx="4" presStyleCnt="12"/>
      <dgm:spPr/>
      <dgm:t>
        <a:bodyPr/>
        <a:lstStyle/>
        <a:p>
          <a:endParaRPr lang="en-US"/>
        </a:p>
      </dgm:t>
    </dgm:pt>
    <dgm:pt modelId="{16B776D0-2E40-4625-94F4-DCB25BD7638D}" type="pres">
      <dgm:prSet presAssocID="{06BFCFE1-4EDC-4BFF-B9E5-614CCB046AA5}" presName="compNode" presStyleCnt="0"/>
      <dgm:spPr/>
    </dgm:pt>
    <dgm:pt modelId="{3672EE7F-E96A-40BE-8102-91346DA2BD58}" type="pres">
      <dgm:prSet presAssocID="{06BFCFE1-4EDC-4BFF-B9E5-614CCB046AA5}" presName="dummyConnPt" presStyleCnt="0"/>
      <dgm:spPr/>
    </dgm:pt>
    <dgm:pt modelId="{A6FD58D9-EEB2-4A43-8430-77D2F57F3791}" type="pres">
      <dgm:prSet presAssocID="{06BFCFE1-4EDC-4BFF-B9E5-614CCB046AA5}" presName="node" presStyleLbl="node1" presStyleIdx="5" presStyleCnt="13" custScaleY="139882" custLinFactNeighborX="2546" custLinFactNeighborY="4244">
        <dgm:presLayoutVars>
          <dgm:bulletEnabled val="1"/>
        </dgm:presLayoutVars>
      </dgm:prSet>
      <dgm:spPr/>
      <dgm:t>
        <a:bodyPr/>
        <a:lstStyle/>
        <a:p>
          <a:endParaRPr lang="en-US"/>
        </a:p>
      </dgm:t>
    </dgm:pt>
    <dgm:pt modelId="{7A02970E-FF1C-4CF4-A314-4DCEF4EE17D7}" type="pres">
      <dgm:prSet presAssocID="{0ECE1B71-E95C-4A29-B32B-879E175EACAC}" presName="sibTrans" presStyleLbl="bgSibTrans2D1" presStyleIdx="5" presStyleCnt="12"/>
      <dgm:spPr/>
      <dgm:t>
        <a:bodyPr/>
        <a:lstStyle/>
        <a:p>
          <a:endParaRPr lang="en-US"/>
        </a:p>
      </dgm:t>
    </dgm:pt>
    <dgm:pt modelId="{3D346AF2-3F32-47C8-8C52-70E8BF6ED0DA}" type="pres">
      <dgm:prSet presAssocID="{AC5E7A6A-323D-4F5D-B762-E42AB58FD5CE}" presName="compNode" presStyleCnt="0"/>
      <dgm:spPr/>
    </dgm:pt>
    <dgm:pt modelId="{6495351E-4D55-4830-99C0-6BFF2C5FB99E}" type="pres">
      <dgm:prSet presAssocID="{AC5E7A6A-323D-4F5D-B762-E42AB58FD5CE}" presName="dummyConnPt" presStyleCnt="0"/>
      <dgm:spPr/>
    </dgm:pt>
    <dgm:pt modelId="{DF317681-1E8F-4172-9924-9CDD8E677A74}" type="pres">
      <dgm:prSet presAssocID="{AC5E7A6A-323D-4F5D-B762-E42AB58FD5CE}" presName="node" presStyleLbl="node1" presStyleIdx="6" presStyleCnt="13" custScaleY="144447">
        <dgm:presLayoutVars>
          <dgm:bulletEnabled val="1"/>
        </dgm:presLayoutVars>
      </dgm:prSet>
      <dgm:spPr/>
      <dgm:t>
        <a:bodyPr/>
        <a:lstStyle/>
        <a:p>
          <a:endParaRPr lang="en-US"/>
        </a:p>
      </dgm:t>
    </dgm:pt>
    <dgm:pt modelId="{C91B434B-034A-400C-B345-FC827D2982A5}" type="pres">
      <dgm:prSet presAssocID="{884FCD1F-EB96-4F9D-9D24-2E2535ADD952}" presName="sibTrans" presStyleLbl="bgSibTrans2D1" presStyleIdx="6" presStyleCnt="12"/>
      <dgm:spPr/>
      <dgm:t>
        <a:bodyPr/>
        <a:lstStyle/>
        <a:p>
          <a:endParaRPr lang="en-US"/>
        </a:p>
      </dgm:t>
    </dgm:pt>
    <dgm:pt modelId="{523C1685-A55D-45C5-A35A-EA9DEA3209DB}" type="pres">
      <dgm:prSet presAssocID="{175D7DB7-3927-4D9D-A298-BDFC41A1C9F4}" presName="compNode" presStyleCnt="0"/>
      <dgm:spPr/>
    </dgm:pt>
    <dgm:pt modelId="{F2CB2DFB-1C45-4D2A-9B33-75423B4CAE10}" type="pres">
      <dgm:prSet presAssocID="{175D7DB7-3927-4D9D-A298-BDFC41A1C9F4}" presName="dummyConnPt" presStyleCnt="0"/>
      <dgm:spPr/>
    </dgm:pt>
    <dgm:pt modelId="{C7FB5D17-268C-4C68-92F6-CF4E83AD8283}" type="pres">
      <dgm:prSet presAssocID="{175D7DB7-3927-4D9D-A298-BDFC41A1C9F4}" presName="node" presStyleLbl="node1" presStyleIdx="7" presStyleCnt="13" custScaleY="157500">
        <dgm:presLayoutVars>
          <dgm:bulletEnabled val="1"/>
        </dgm:presLayoutVars>
      </dgm:prSet>
      <dgm:spPr/>
      <dgm:t>
        <a:bodyPr/>
        <a:lstStyle/>
        <a:p>
          <a:endParaRPr lang="en-US"/>
        </a:p>
      </dgm:t>
    </dgm:pt>
    <dgm:pt modelId="{B82D31BA-E296-4A85-849E-FAF28E59F294}" type="pres">
      <dgm:prSet presAssocID="{763DAFDF-8B4A-456B-A1B4-AF1E60900548}" presName="sibTrans" presStyleLbl="bgSibTrans2D1" presStyleIdx="7" presStyleCnt="12"/>
      <dgm:spPr/>
      <dgm:t>
        <a:bodyPr/>
        <a:lstStyle/>
        <a:p>
          <a:endParaRPr lang="en-US"/>
        </a:p>
      </dgm:t>
    </dgm:pt>
    <dgm:pt modelId="{EBBED6CD-D861-46C6-918F-11E6E12A0D86}" type="pres">
      <dgm:prSet presAssocID="{A6612728-0337-46D1-9821-FA7214584E7E}" presName="compNode" presStyleCnt="0"/>
      <dgm:spPr/>
    </dgm:pt>
    <dgm:pt modelId="{712EE0C1-8B59-40B4-B07C-F0093F0C4E69}" type="pres">
      <dgm:prSet presAssocID="{A6612728-0337-46D1-9821-FA7214584E7E}" presName="dummyConnPt" presStyleCnt="0"/>
      <dgm:spPr/>
    </dgm:pt>
    <dgm:pt modelId="{6A32BB23-A317-4D8B-B592-8CA885EF131C}" type="pres">
      <dgm:prSet presAssocID="{A6612728-0337-46D1-9821-FA7214584E7E}" presName="node" presStyleLbl="node1" presStyleIdx="8" presStyleCnt="13" custScaleY="142492">
        <dgm:presLayoutVars>
          <dgm:bulletEnabled val="1"/>
        </dgm:presLayoutVars>
      </dgm:prSet>
      <dgm:spPr/>
      <dgm:t>
        <a:bodyPr/>
        <a:lstStyle/>
        <a:p>
          <a:endParaRPr lang="en-US"/>
        </a:p>
      </dgm:t>
    </dgm:pt>
    <dgm:pt modelId="{17AA2A27-70CD-49EF-B234-6DBB270517C9}" type="pres">
      <dgm:prSet presAssocID="{027AAC31-6542-4ACB-8D08-70950FB6BDEB}" presName="sibTrans" presStyleLbl="bgSibTrans2D1" presStyleIdx="8" presStyleCnt="12"/>
      <dgm:spPr/>
      <dgm:t>
        <a:bodyPr/>
        <a:lstStyle/>
        <a:p>
          <a:endParaRPr lang="en-US"/>
        </a:p>
      </dgm:t>
    </dgm:pt>
    <dgm:pt modelId="{26F3E6BE-4352-4A54-A56B-E96A11202FC6}" type="pres">
      <dgm:prSet presAssocID="{90AF1B61-0CB5-4605-8E7D-F554010BD7C1}" presName="compNode" presStyleCnt="0"/>
      <dgm:spPr/>
    </dgm:pt>
    <dgm:pt modelId="{5D111F2C-840B-49C7-975E-B512B7E27E44}" type="pres">
      <dgm:prSet presAssocID="{90AF1B61-0CB5-4605-8E7D-F554010BD7C1}" presName="dummyConnPt" presStyleCnt="0"/>
      <dgm:spPr/>
    </dgm:pt>
    <dgm:pt modelId="{FFF75211-74BC-4A1B-854E-86E85D1A01C9}" type="pres">
      <dgm:prSet presAssocID="{90AF1B61-0CB5-4605-8E7D-F554010BD7C1}" presName="node" presStyleLbl="node1" presStyleIdx="9" presStyleCnt="13" custScaleY="133484">
        <dgm:presLayoutVars>
          <dgm:bulletEnabled val="1"/>
        </dgm:presLayoutVars>
      </dgm:prSet>
      <dgm:spPr/>
      <dgm:t>
        <a:bodyPr/>
        <a:lstStyle/>
        <a:p>
          <a:endParaRPr lang="en-US"/>
        </a:p>
      </dgm:t>
    </dgm:pt>
    <dgm:pt modelId="{B8D3BAA5-FD9D-45C0-BCFE-01B84E80ED73}" type="pres">
      <dgm:prSet presAssocID="{B2D9E9AC-F7D1-45A0-9AB9-0C7A7B4B911D}" presName="sibTrans" presStyleLbl="bgSibTrans2D1" presStyleIdx="9" presStyleCnt="12"/>
      <dgm:spPr/>
      <dgm:t>
        <a:bodyPr/>
        <a:lstStyle/>
        <a:p>
          <a:endParaRPr lang="en-US"/>
        </a:p>
      </dgm:t>
    </dgm:pt>
    <dgm:pt modelId="{10BC8585-CB50-4660-87E5-2E831ABF3F93}" type="pres">
      <dgm:prSet presAssocID="{E03151F1-DBD5-4CA8-9093-6BC2DC72A25C}" presName="compNode" presStyleCnt="0"/>
      <dgm:spPr/>
    </dgm:pt>
    <dgm:pt modelId="{828D155D-A294-4DE4-8DD1-7005C8A922D2}" type="pres">
      <dgm:prSet presAssocID="{E03151F1-DBD5-4CA8-9093-6BC2DC72A25C}" presName="dummyConnPt" presStyleCnt="0"/>
      <dgm:spPr/>
    </dgm:pt>
    <dgm:pt modelId="{515BAF10-FD68-4783-9C11-56CCA474432E}" type="pres">
      <dgm:prSet presAssocID="{E03151F1-DBD5-4CA8-9093-6BC2DC72A25C}" presName="node" presStyleLbl="node1" presStyleIdx="10" presStyleCnt="13" custScaleY="141147">
        <dgm:presLayoutVars>
          <dgm:bulletEnabled val="1"/>
        </dgm:presLayoutVars>
      </dgm:prSet>
      <dgm:spPr/>
      <dgm:t>
        <a:bodyPr/>
        <a:lstStyle/>
        <a:p>
          <a:endParaRPr lang="en-US"/>
        </a:p>
      </dgm:t>
    </dgm:pt>
    <dgm:pt modelId="{544A35D3-6664-4583-81F9-E82760A9553A}" type="pres">
      <dgm:prSet presAssocID="{5CA4356C-F63C-4385-8664-53FBF5DF21A9}" presName="sibTrans" presStyleLbl="bgSibTrans2D1" presStyleIdx="10" presStyleCnt="12"/>
      <dgm:spPr/>
      <dgm:t>
        <a:bodyPr/>
        <a:lstStyle/>
        <a:p>
          <a:endParaRPr lang="en-US"/>
        </a:p>
      </dgm:t>
    </dgm:pt>
    <dgm:pt modelId="{E6F1FC27-E964-41CB-8289-E720A476FD87}" type="pres">
      <dgm:prSet presAssocID="{38151CBB-D14B-4A0C-AEF2-3AB9F20119EF}" presName="compNode" presStyleCnt="0"/>
      <dgm:spPr/>
    </dgm:pt>
    <dgm:pt modelId="{E5C84DF8-2F8B-47F8-88F7-FB04E42EA17C}" type="pres">
      <dgm:prSet presAssocID="{38151CBB-D14B-4A0C-AEF2-3AB9F20119EF}" presName="dummyConnPt" presStyleCnt="0"/>
      <dgm:spPr/>
    </dgm:pt>
    <dgm:pt modelId="{0AAC1F5A-10A1-4D48-9A8C-32F3D7643FFF}" type="pres">
      <dgm:prSet presAssocID="{38151CBB-D14B-4A0C-AEF2-3AB9F20119EF}" presName="node" presStyleLbl="node1" presStyleIdx="11" presStyleCnt="13" custScaleY="146793">
        <dgm:presLayoutVars>
          <dgm:bulletEnabled val="1"/>
        </dgm:presLayoutVars>
      </dgm:prSet>
      <dgm:spPr/>
      <dgm:t>
        <a:bodyPr/>
        <a:lstStyle/>
        <a:p>
          <a:endParaRPr lang="en-US"/>
        </a:p>
      </dgm:t>
    </dgm:pt>
    <dgm:pt modelId="{09D3A24A-4F2B-418F-BB5D-8360A72620A3}" type="pres">
      <dgm:prSet presAssocID="{76085E6F-5CA3-4F28-B125-EC6B0B75503D}" presName="sibTrans" presStyleLbl="bgSibTrans2D1" presStyleIdx="11" presStyleCnt="12"/>
      <dgm:spPr/>
      <dgm:t>
        <a:bodyPr/>
        <a:lstStyle/>
        <a:p>
          <a:endParaRPr lang="en-US"/>
        </a:p>
      </dgm:t>
    </dgm:pt>
    <dgm:pt modelId="{37FEE8CD-445F-49CF-86E0-0FF3D7DE4F9D}" type="pres">
      <dgm:prSet presAssocID="{553A1B62-1AB4-45E8-AB46-2ED0C8E46F57}" presName="compNode" presStyleCnt="0"/>
      <dgm:spPr/>
    </dgm:pt>
    <dgm:pt modelId="{390056D5-9EC2-47B8-83B7-1C2C1F6F2808}" type="pres">
      <dgm:prSet presAssocID="{553A1B62-1AB4-45E8-AB46-2ED0C8E46F57}" presName="dummyConnPt" presStyleCnt="0"/>
      <dgm:spPr/>
    </dgm:pt>
    <dgm:pt modelId="{C6829BA0-D16C-4EB7-A2C1-CF1EDBEE5B35}" type="pres">
      <dgm:prSet presAssocID="{553A1B62-1AB4-45E8-AB46-2ED0C8E46F57}" presName="node" presStyleLbl="node1" presStyleIdx="12" presStyleCnt="13" custScaleY="152033">
        <dgm:presLayoutVars>
          <dgm:bulletEnabled val="1"/>
        </dgm:presLayoutVars>
      </dgm:prSet>
      <dgm:spPr/>
      <dgm:t>
        <a:bodyPr/>
        <a:lstStyle/>
        <a:p>
          <a:endParaRPr lang="en-US"/>
        </a:p>
      </dgm:t>
    </dgm:pt>
  </dgm:ptLst>
  <dgm:cxnLst>
    <dgm:cxn modelId="{1125712E-B208-4160-BD1D-D3FF7F038208}" srcId="{769B5E0D-53AD-434B-BBCB-3D36A602CDCC}" destId="{827824FD-75DB-460E-B3FF-5AAA9EB6EB7E}" srcOrd="2" destOrd="0" parTransId="{CB2B26B2-C7A5-485F-BF56-8417D4B57616}" sibTransId="{EACFC4AE-7AE8-414C-BEE7-EE86129E3583}"/>
    <dgm:cxn modelId="{8A27426A-45EC-4B31-A666-9E0E719D87EF}" type="presOf" srcId="{175D7DB7-3927-4D9D-A298-BDFC41A1C9F4}" destId="{C7FB5D17-268C-4C68-92F6-CF4E83AD8283}" srcOrd="0" destOrd="0" presId="urn:microsoft.com/office/officeart/2005/8/layout/bProcess4"/>
    <dgm:cxn modelId="{7D61EEDE-CA3A-4304-AEEA-42F836C79AF2}" srcId="{769B5E0D-53AD-434B-BBCB-3D36A602CDCC}" destId="{AC5E7A6A-323D-4F5D-B762-E42AB58FD5CE}" srcOrd="6" destOrd="0" parTransId="{188961EC-3665-43BA-AC6C-F95B4913562D}" sibTransId="{884FCD1F-EB96-4F9D-9D24-2E2535ADD952}"/>
    <dgm:cxn modelId="{3606D906-E076-4267-8D2B-C5CD54234763}" srcId="{769B5E0D-53AD-434B-BBCB-3D36A602CDCC}" destId="{BAA3C803-DA54-4D45-BC17-B8B2D201CACB}" srcOrd="1" destOrd="0" parTransId="{485C5916-337E-422D-AD50-01F52537C0C2}" sibTransId="{9D5AFAA1-7520-46B1-83B7-0702520B7FF5}"/>
    <dgm:cxn modelId="{D6A11902-947D-4D26-8D43-6957FAADF3A3}" type="presOf" srcId="{90AF1B61-0CB5-4605-8E7D-F554010BD7C1}" destId="{FFF75211-74BC-4A1B-854E-86E85D1A01C9}" srcOrd="0" destOrd="0" presId="urn:microsoft.com/office/officeart/2005/8/layout/bProcess4"/>
    <dgm:cxn modelId="{E5FB003F-57D8-4BD6-B635-B3B082B63998}" srcId="{769B5E0D-53AD-434B-BBCB-3D36A602CDCC}" destId="{175D7DB7-3927-4D9D-A298-BDFC41A1C9F4}" srcOrd="7" destOrd="0" parTransId="{F70EA3CB-8550-4482-B87F-BD469A6203B1}" sibTransId="{763DAFDF-8B4A-456B-A1B4-AF1E60900548}"/>
    <dgm:cxn modelId="{D1384ACF-3775-483C-A1AE-40245E5A5317}" type="presOf" srcId="{38151CBB-D14B-4A0C-AEF2-3AB9F20119EF}" destId="{0AAC1F5A-10A1-4D48-9A8C-32F3D7643FFF}" srcOrd="0" destOrd="0" presId="urn:microsoft.com/office/officeart/2005/8/layout/bProcess4"/>
    <dgm:cxn modelId="{D6CAB63A-05FE-4C23-B4A1-3BF52EBF9845}" type="presOf" srcId="{76085E6F-5CA3-4F28-B125-EC6B0B75503D}" destId="{09D3A24A-4F2B-418F-BB5D-8360A72620A3}" srcOrd="0" destOrd="0" presId="urn:microsoft.com/office/officeart/2005/8/layout/bProcess4"/>
    <dgm:cxn modelId="{527F2C8B-A63C-46F1-A090-6938A625D927}" type="presOf" srcId="{5CA4356C-F63C-4385-8664-53FBF5DF21A9}" destId="{544A35D3-6664-4583-81F9-E82760A9553A}" srcOrd="0" destOrd="0" presId="urn:microsoft.com/office/officeart/2005/8/layout/bProcess4"/>
    <dgm:cxn modelId="{70BB140E-E3D5-408A-A347-CB60C086A695}" type="presOf" srcId="{E03151F1-DBD5-4CA8-9093-6BC2DC72A25C}" destId="{515BAF10-FD68-4783-9C11-56CCA474432E}" srcOrd="0" destOrd="0" presId="urn:microsoft.com/office/officeart/2005/8/layout/bProcess4"/>
    <dgm:cxn modelId="{878EE9F2-925C-425B-9FE2-3E5D5B333FA9}" type="presOf" srcId="{A6612728-0337-46D1-9821-FA7214584E7E}" destId="{6A32BB23-A317-4D8B-B592-8CA885EF131C}" srcOrd="0" destOrd="0" presId="urn:microsoft.com/office/officeart/2005/8/layout/bProcess4"/>
    <dgm:cxn modelId="{05FE08D0-DB3B-478B-BFCF-E4A4DCB84767}" srcId="{769B5E0D-53AD-434B-BBCB-3D36A602CDCC}" destId="{38151CBB-D14B-4A0C-AEF2-3AB9F20119EF}" srcOrd="11" destOrd="0" parTransId="{FAF9680B-A0F0-4CF8-BF74-FB2BABA0D83D}" sibTransId="{76085E6F-5CA3-4F28-B125-EC6B0B75503D}"/>
    <dgm:cxn modelId="{75B13959-9F02-449C-969B-C65A67654D04}" type="presOf" srcId="{0B2CEB64-ABE4-4ED9-A34C-E2BF9D3FAA29}" destId="{2B8CA4A5-071B-47B6-BE79-60B70FC6B5F5}" srcOrd="0" destOrd="0" presId="urn:microsoft.com/office/officeart/2005/8/layout/bProcess4"/>
    <dgm:cxn modelId="{EAB42DB3-7846-4F24-84F1-589D1C08E744}" type="presOf" srcId="{0ECE1B71-E95C-4A29-B32B-879E175EACAC}" destId="{7A02970E-FF1C-4CF4-A314-4DCEF4EE17D7}" srcOrd="0" destOrd="0" presId="urn:microsoft.com/office/officeart/2005/8/layout/bProcess4"/>
    <dgm:cxn modelId="{CFF2A4B0-020F-4B78-B9DC-409A79BCFC64}" type="presOf" srcId="{B2D9E9AC-F7D1-45A0-9AB9-0C7A7B4B911D}" destId="{B8D3BAA5-FD9D-45C0-BCFE-01B84E80ED73}" srcOrd="0" destOrd="0" presId="urn:microsoft.com/office/officeart/2005/8/layout/bProcess4"/>
    <dgm:cxn modelId="{6B26EC84-5E5D-4B1E-ABA9-816A6450AA99}" srcId="{769B5E0D-53AD-434B-BBCB-3D36A602CDCC}" destId="{70A7A65D-3384-4A5C-AAD8-E617773BEDF3}" srcOrd="0" destOrd="0" parTransId="{5DA86426-FA59-4558-B5F0-878BEC844BE0}" sibTransId="{BBC39826-96AC-4D51-83BF-C70C393C07FF}"/>
    <dgm:cxn modelId="{C0B651E9-F515-4791-9A0A-D49F5B04B61C}" type="presOf" srcId="{A8F731E1-A52D-425F-BFEA-23D1E8141DF5}" destId="{FC3D618D-A496-4C56-A51B-35BFA99ED995}" srcOrd="0" destOrd="0" presId="urn:microsoft.com/office/officeart/2005/8/layout/bProcess4"/>
    <dgm:cxn modelId="{D5A5E39E-A27C-45AF-94BD-794D9ED49339}" type="presOf" srcId="{763DAFDF-8B4A-456B-A1B4-AF1E60900548}" destId="{B82D31BA-E296-4A85-849E-FAF28E59F294}" srcOrd="0" destOrd="0" presId="urn:microsoft.com/office/officeart/2005/8/layout/bProcess4"/>
    <dgm:cxn modelId="{4F040AE7-88C0-468D-9749-C323EA61CDBD}" srcId="{769B5E0D-53AD-434B-BBCB-3D36A602CDCC}" destId="{06BFCFE1-4EDC-4BFF-B9E5-614CCB046AA5}" srcOrd="5" destOrd="0" parTransId="{B687971C-570B-4650-B716-042BEDC43833}" sibTransId="{0ECE1B71-E95C-4A29-B32B-879E175EACAC}"/>
    <dgm:cxn modelId="{88521D9A-3CC3-4D84-8B98-8F7204F66A92}" type="presOf" srcId="{827824FD-75DB-460E-B3FF-5AAA9EB6EB7E}" destId="{1ECB7E48-7E9C-41E8-8C99-F9ECA1D0E467}" srcOrd="0" destOrd="0" presId="urn:microsoft.com/office/officeart/2005/8/layout/bProcess4"/>
    <dgm:cxn modelId="{4BDAC947-4E13-4B43-B41D-7C064D76F159}" type="presOf" srcId="{06BFCFE1-4EDC-4BFF-B9E5-614CCB046AA5}" destId="{A6FD58D9-EEB2-4A43-8430-77D2F57F3791}" srcOrd="0" destOrd="0" presId="urn:microsoft.com/office/officeart/2005/8/layout/bProcess4"/>
    <dgm:cxn modelId="{F941B11E-E41D-4918-9028-86A43FB17220}" srcId="{769B5E0D-53AD-434B-BBCB-3D36A602CDCC}" destId="{90AF1B61-0CB5-4605-8E7D-F554010BD7C1}" srcOrd="9" destOrd="0" parTransId="{3BDDDBAA-DF14-446D-80A8-571080EDADAE}" sibTransId="{B2D9E9AC-F7D1-45A0-9AB9-0C7A7B4B911D}"/>
    <dgm:cxn modelId="{8F5F0EF3-2225-4C05-BBAD-B788349051F2}" type="presOf" srcId="{AC5E7A6A-323D-4F5D-B762-E42AB58FD5CE}" destId="{DF317681-1E8F-4172-9924-9CDD8E677A74}" srcOrd="0" destOrd="0" presId="urn:microsoft.com/office/officeart/2005/8/layout/bProcess4"/>
    <dgm:cxn modelId="{41F17EC3-F79B-421A-A5BB-6E655668E322}" srcId="{769B5E0D-53AD-434B-BBCB-3D36A602CDCC}" destId="{A6612728-0337-46D1-9821-FA7214584E7E}" srcOrd="8" destOrd="0" parTransId="{677425DC-5DD7-4AA5-92AA-28F47333F199}" sibTransId="{027AAC31-6542-4ACB-8D08-70950FB6BDEB}"/>
    <dgm:cxn modelId="{798E70E0-407A-4276-9617-E561C88F6CB8}" type="presOf" srcId="{A929B9CB-159D-423D-97C9-5E0C3740E41B}" destId="{5C0E63B5-F192-42D7-9944-15F24BF6BD6F}" srcOrd="0" destOrd="0" presId="urn:microsoft.com/office/officeart/2005/8/layout/bProcess4"/>
    <dgm:cxn modelId="{D141DD35-AF14-484B-A8D2-9DBC98B8B9C8}" type="presOf" srcId="{553A1B62-1AB4-45E8-AB46-2ED0C8E46F57}" destId="{C6829BA0-D16C-4EB7-A2C1-CF1EDBEE5B35}" srcOrd="0" destOrd="0" presId="urn:microsoft.com/office/officeart/2005/8/layout/bProcess4"/>
    <dgm:cxn modelId="{C07FBCAF-421A-4DDE-96CE-D7124843CDE4}" srcId="{769B5E0D-53AD-434B-BBCB-3D36A602CDCC}" destId="{A929B9CB-159D-423D-97C9-5E0C3740E41B}" srcOrd="4" destOrd="0" parTransId="{59E571BE-5A0B-4184-AA70-7B8F1DE94528}" sibTransId="{0B2CEB64-ABE4-4ED9-A34C-E2BF9D3FAA29}"/>
    <dgm:cxn modelId="{B97C8BA2-AB60-45C6-8EC5-F19AF7C00F65}" type="presOf" srcId="{027AAC31-6542-4ACB-8D08-70950FB6BDEB}" destId="{17AA2A27-70CD-49EF-B234-6DBB270517C9}" srcOrd="0" destOrd="0" presId="urn:microsoft.com/office/officeart/2005/8/layout/bProcess4"/>
    <dgm:cxn modelId="{4D6B0863-F7FC-4440-BCD8-D9BAF6900F82}" srcId="{769B5E0D-53AD-434B-BBCB-3D36A602CDCC}" destId="{E03151F1-DBD5-4CA8-9093-6BC2DC72A25C}" srcOrd="10" destOrd="0" parTransId="{D8C859D6-2380-4E24-8F9F-D0B4EC656748}" sibTransId="{5CA4356C-F63C-4385-8664-53FBF5DF21A9}"/>
    <dgm:cxn modelId="{1E6E26AB-2FB7-4B82-86CB-B30C9A607229}" type="presOf" srcId="{BBC39826-96AC-4D51-83BF-C70C393C07FF}" destId="{DC5BDB6A-1DEF-423C-9434-FFBB1079B7DF}" srcOrd="0" destOrd="0" presId="urn:microsoft.com/office/officeart/2005/8/layout/bProcess4"/>
    <dgm:cxn modelId="{5E6E4A19-6F69-4924-A1F6-AD4BD2AF4ED3}" srcId="{769B5E0D-53AD-434B-BBCB-3D36A602CDCC}" destId="{BE013BDB-9309-4322-B9A5-CE0445303263}" srcOrd="3" destOrd="0" parTransId="{EC65F6F4-EE25-4779-B856-F513982176FA}" sibTransId="{A8F731E1-A52D-425F-BFEA-23D1E8141DF5}"/>
    <dgm:cxn modelId="{275B9993-71D2-4331-BDE8-878C3DF57F99}" type="presOf" srcId="{70A7A65D-3384-4A5C-AAD8-E617773BEDF3}" destId="{35C95AAB-49FD-4DEE-9DD5-241945F34C18}" srcOrd="0" destOrd="0" presId="urn:microsoft.com/office/officeart/2005/8/layout/bProcess4"/>
    <dgm:cxn modelId="{275F73D3-021B-40A9-9D75-B40D72D6297D}" type="presOf" srcId="{769B5E0D-53AD-434B-BBCB-3D36A602CDCC}" destId="{39A89FFB-33A9-427F-A9EF-0B8BA01165B9}" srcOrd="0" destOrd="0" presId="urn:microsoft.com/office/officeart/2005/8/layout/bProcess4"/>
    <dgm:cxn modelId="{54775665-D1A2-4C55-81F6-2F32D66A9CCF}" type="presOf" srcId="{EACFC4AE-7AE8-414C-BEE7-EE86129E3583}" destId="{BED72583-19BC-47D5-9FAE-2950BE110842}" srcOrd="0" destOrd="0" presId="urn:microsoft.com/office/officeart/2005/8/layout/bProcess4"/>
    <dgm:cxn modelId="{A8C04DAE-2262-473E-94CC-C33B6D3DED75}" type="presOf" srcId="{9D5AFAA1-7520-46B1-83B7-0702520B7FF5}" destId="{F727AC75-6EBD-4BAB-9130-92C9E8E2F627}" srcOrd="0" destOrd="0" presId="urn:microsoft.com/office/officeart/2005/8/layout/bProcess4"/>
    <dgm:cxn modelId="{133AC7C9-C099-40DC-81D2-98F1340F9F9C}" srcId="{769B5E0D-53AD-434B-BBCB-3D36A602CDCC}" destId="{553A1B62-1AB4-45E8-AB46-2ED0C8E46F57}" srcOrd="12" destOrd="0" parTransId="{5695BCA3-6C58-416E-9ECD-17E6FA6DCAA0}" sibTransId="{235DE8C6-BFB7-4D56-9C06-94925BD6DE93}"/>
    <dgm:cxn modelId="{4417C180-6074-44FD-AFA1-47902D90F106}" type="presOf" srcId="{BE013BDB-9309-4322-B9A5-CE0445303263}" destId="{FA947A66-F540-47D3-A825-6DB4B89A630D}" srcOrd="0" destOrd="0" presId="urn:microsoft.com/office/officeart/2005/8/layout/bProcess4"/>
    <dgm:cxn modelId="{1C17C98B-C0D9-4930-96C5-EB96B5DEE372}" type="presOf" srcId="{884FCD1F-EB96-4F9D-9D24-2E2535ADD952}" destId="{C91B434B-034A-400C-B345-FC827D2982A5}" srcOrd="0" destOrd="0" presId="urn:microsoft.com/office/officeart/2005/8/layout/bProcess4"/>
    <dgm:cxn modelId="{D48C692C-678C-4977-B583-19D312BA738A}" type="presOf" srcId="{BAA3C803-DA54-4D45-BC17-B8B2D201CACB}" destId="{1B8B983A-E399-4F54-A03D-4ADDA9B2C24D}" srcOrd="0" destOrd="0" presId="urn:microsoft.com/office/officeart/2005/8/layout/bProcess4"/>
    <dgm:cxn modelId="{C2C112FA-CC15-4D4A-9667-AB17ADEFDC30}" type="presParOf" srcId="{39A89FFB-33A9-427F-A9EF-0B8BA01165B9}" destId="{573D20FC-E2C6-48A1-8B98-556ADCB10C06}" srcOrd="0" destOrd="0" presId="urn:microsoft.com/office/officeart/2005/8/layout/bProcess4"/>
    <dgm:cxn modelId="{183F02E6-49AF-40CA-B587-C8D0EE742A18}" type="presParOf" srcId="{573D20FC-E2C6-48A1-8B98-556ADCB10C06}" destId="{0F8B9DA2-703B-4B9B-9D1F-9170E86BDEF4}" srcOrd="0" destOrd="0" presId="urn:microsoft.com/office/officeart/2005/8/layout/bProcess4"/>
    <dgm:cxn modelId="{D72F9C47-58F0-4490-9932-1C3F2CDDE89D}" type="presParOf" srcId="{573D20FC-E2C6-48A1-8B98-556ADCB10C06}" destId="{35C95AAB-49FD-4DEE-9DD5-241945F34C18}" srcOrd="1" destOrd="0" presId="urn:microsoft.com/office/officeart/2005/8/layout/bProcess4"/>
    <dgm:cxn modelId="{6C4F026A-3E43-450E-864B-F1D2A8A4D1E7}" type="presParOf" srcId="{39A89FFB-33A9-427F-A9EF-0B8BA01165B9}" destId="{DC5BDB6A-1DEF-423C-9434-FFBB1079B7DF}" srcOrd="1" destOrd="0" presId="urn:microsoft.com/office/officeart/2005/8/layout/bProcess4"/>
    <dgm:cxn modelId="{16A054FD-8B37-4BAE-9B74-2CE76D14B417}" type="presParOf" srcId="{39A89FFB-33A9-427F-A9EF-0B8BA01165B9}" destId="{6A1EA393-CC78-4244-B5CD-37538D66254C}" srcOrd="2" destOrd="0" presId="urn:microsoft.com/office/officeart/2005/8/layout/bProcess4"/>
    <dgm:cxn modelId="{F405E643-CAC6-4E70-BFFE-1573B23AE6DA}" type="presParOf" srcId="{6A1EA393-CC78-4244-B5CD-37538D66254C}" destId="{883794D7-DD74-4E2F-8EB8-BF61181B3235}" srcOrd="0" destOrd="0" presId="urn:microsoft.com/office/officeart/2005/8/layout/bProcess4"/>
    <dgm:cxn modelId="{69AB99D3-6156-458F-A87E-3CD894AFCBE6}" type="presParOf" srcId="{6A1EA393-CC78-4244-B5CD-37538D66254C}" destId="{1B8B983A-E399-4F54-A03D-4ADDA9B2C24D}" srcOrd="1" destOrd="0" presId="urn:microsoft.com/office/officeart/2005/8/layout/bProcess4"/>
    <dgm:cxn modelId="{17E35796-9996-4076-8D54-853B17CB16B5}" type="presParOf" srcId="{39A89FFB-33A9-427F-A9EF-0B8BA01165B9}" destId="{F727AC75-6EBD-4BAB-9130-92C9E8E2F627}" srcOrd="3" destOrd="0" presId="urn:microsoft.com/office/officeart/2005/8/layout/bProcess4"/>
    <dgm:cxn modelId="{4F3D003C-114A-4C58-882B-8C92EE96620B}" type="presParOf" srcId="{39A89FFB-33A9-427F-A9EF-0B8BA01165B9}" destId="{8E86F451-A040-4BDE-846C-545FF7E62A5F}" srcOrd="4" destOrd="0" presId="urn:microsoft.com/office/officeart/2005/8/layout/bProcess4"/>
    <dgm:cxn modelId="{F48E1A98-9615-4D18-A36F-5DA035D909F3}" type="presParOf" srcId="{8E86F451-A040-4BDE-846C-545FF7E62A5F}" destId="{38FF30B9-0C10-4F2C-85C7-1375B2766533}" srcOrd="0" destOrd="0" presId="urn:microsoft.com/office/officeart/2005/8/layout/bProcess4"/>
    <dgm:cxn modelId="{5753208B-2A7B-4E9D-9CD0-DBF51C666655}" type="presParOf" srcId="{8E86F451-A040-4BDE-846C-545FF7E62A5F}" destId="{1ECB7E48-7E9C-41E8-8C99-F9ECA1D0E467}" srcOrd="1" destOrd="0" presId="urn:microsoft.com/office/officeart/2005/8/layout/bProcess4"/>
    <dgm:cxn modelId="{42E4F356-517E-4738-8807-31150912D38B}" type="presParOf" srcId="{39A89FFB-33A9-427F-A9EF-0B8BA01165B9}" destId="{BED72583-19BC-47D5-9FAE-2950BE110842}" srcOrd="5" destOrd="0" presId="urn:microsoft.com/office/officeart/2005/8/layout/bProcess4"/>
    <dgm:cxn modelId="{0937DCD2-3735-4206-8FF8-9AB854DE7765}" type="presParOf" srcId="{39A89FFB-33A9-427F-A9EF-0B8BA01165B9}" destId="{562B897E-054C-4E0E-8327-C6109861C3DD}" srcOrd="6" destOrd="0" presId="urn:microsoft.com/office/officeart/2005/8/layout/bProcess4"/>
    <dgm:cxn modelId="{C9E6C5CC-A7DB-4169-8125-4342D0B6C0B6}" type="presParOf" srcId="{562B897E-054C-4E0E-8327-C6109861C3DD}" destId="{FA038DCF-DB94-462D-BDF0-0357303EC9EC}" srcOrd="0" destOrd="0" presId="urn:microsoft.com/office/officeart/2005/8/layout/bProcess4"/>
    <dgm:cxn modelId="{27FE2356-AEE4-420A-B486-5AB473C06053}" type="presParOf" srcId="{562B897E-054C-4E0E-8327-C6109861C3DD}" destId="{FA947A66-F540-47D3-A825-6DB4B89A630D}" srcOrd="1" destOrd="0" presId="urn:microsoft.com/office/officeart/2005/8/layout/bProcess4"/>
    <dgm:cxn modelId="{9DD08C94-4A85-4320-A822-330F3C684D8D}" type="presParOf" srcId="{39A89FFB-33A9-427F-A9EF-0B8BA01165B9}" destId="{FC3D618D-A496-4C56-A51B-35BFA99ED995}" srcOrd="7" destOrd="0" presId="urn:microsoft.com/office/officeart/2005/8/layout/bProcess4"/>
    <dgm:cxn modelId="{98CA9BB5-4ECF-462D-8848-C4EA457C0910}" type="presParOf" srcId="{39A89FFB-33A9-427F-A9EF-0B8BA01165B9}" destId="{4B053289-9A0C-4C4D-A87C-FFCF0A3D8AE8}" srcOrd="8" destOrd="0" presId="urn:microsoft.com/office/officeart/2005/8/layout/bProcess4"/>
    <dgm:cxn modelId="{D94DA326-B564-4E60-A4D1-8E33A8658F1D}" type="presParOf" srcId="{4B053289-9A0C-4C4D-A87C-FFCF0A3D8AE8}" destId="{4504B4C9-BE39-48FE-A063-EED3F5A9383D}" srcOrd="0" destOrd="0" presId="urn:microsoft.com/office/officeart/2005/8/layout/bProcess4"/>
    <dgm:cxn modelId="{D7DC6CAA-9D32-479F-901D-C2A647247BDD}" type="presParOf" srcId="{4B053289-9A0C-4C4D-A87C-FFCF0A3D8AE8}" destId="{5C0E63B5-F192-42D7-9944-15F24BF6BD6F}" srcOrd="1" destOrd="0" presId="urn:microsoft.com/office/officeart/2005/8/layout/bProcess4"/>
    <dgm:cxn modelId="{69D1D9FB-AA05-48FC-B2FB-24B0C72334D4}" type="presParOf" srcId="{39A89FFB-33A9-427F-A9EF-0B8BA01165B9}" destId="{2B8CA4A5-071B-47B6-BE79-60B70FC6B5F5}" srcOrd="9" destOrd="0" presId="urn:microsoft.com/office/officeart/2005/8/layout/bProcess4"/>
    <dgm:cxn modelId="{7690B02D-13A1-4C68-9105-4D178A5D4F17}" type="presParOf" srcId="{39A89FFB-33A9-427F-A9EF-0B8BA01165B9}" destId="{16B776D0-2E40-4625-94F4-DCB25BD7638D}" srcOrd="10" destOrd="0" presId="urn:microsoft.com/office/officeart/2005/8/layout/bProcess4"/>
    <dgm:cxn modelId="{2897B485-5B37-48FB-8F96-89DC1729D231}" type="presParOf" srcId="{16B776D0-2E40-4625-94F4-DCB25BD7638D}" destId="{3672EE7F-E96A-40BE-8102-91346DA2BD58}" srcOrd="0" destOrd="0" presId="urn:microsoft.com/office/officeart/2005/8/layout/bProcess4"/>
    <dgm:cxn modelId="{DFCD0B20-D743-4DF8-968F-619BF90F9ECD}" type="presParOf" srcId="{16B776D0-2E40-4625-94F4-DCB25BD7638D}" destId="{A6FD58D9-EEB2-4A43-8430-77D2F57F3791}" srcOrd="1" destOrd="0" presId="urn:microsoft.com/office/officeart/2005/8/layout/bProcess4"/>
    <dgm:cxn modelId="{DED4FE2A-29DA-498C-B4D1-2A993078C4C7}" type="presParOf" srcId="{39A89FFB-33A9-427F-A9EF-0B8BA01165B9}" destId="{7A02970E-FF1C-4CF4-A314-4DCEF4EE17D7}" srcOrd="11" destOrd="0" presId="urn:microsoft.com/office/officeart/2005/8/layout/bProcess4"/>
    <dgm:cxn modelId="{490BEECA-9BB2-4846-B7E7-84A4DA467CD8}" type="presParOf" srcId="{39A89FFB-33A9-427F-A9EF-0B8BA01165B9}" destId="{3D346AF2-3F32-47C8-8C52-70E8BF6ED0DA}" srcOrd="12" destOrd="0" presId="urn:microsoft.com/office/officeart/2005/8/layout/bProcess4"/>
    <dgm:cxn modelId="{4052A622-E87D-41B4-8FD0-2B1FC8EFEA36}" type="presParOf" srcId="{3D346AF2-3F32-47C8-8C52-70E8BF6ED0DA}" destId="{6495351E-4D55-4830-99C0-6BFF2C5FB99E}" srcOrd="0" destOrd="0" presId="urn:microsoft.com/office/officeart/2005/8/layout/bProcess4"/>
    <dgm:cxn modelId="{FF005801-27EA-4E43-BC57-DC1D922008EC}" type="presParOf" srcId="{3D346AF2-3F32-47C8-8C52-70E8BF6ED0DA}" destId="{DF317681-1E8F-4172-9924-9CDD8E677A74}" srcOrd="1" destOrd="0" presId="urn:microsoft.com/office/officeart/2005/8/layout/bProcess4"/>
    <dgm:cxn modelId="{27CC0DA3-DE77-4065-905F-05073E3AB270}" type="presParOf" srcId="{39A89FFB-33A9-427F-A9EF-0B8BA01165B9}" destId="{C91B434B-034A-400C-B345-FC827D2982A5}" srcOrd="13" destOrd="0" presId="urn:microsoft.com/office/officeart/2005/8/layout/bProcess4"/>
    <dgm:cxn modelId="{810D48BD-01DF-476E-9A37-C1955AD7FE66}" type="presParOf" srcId="{39A89FFB-33A9-427F-A9EF-0B8BA01165B9}" destId="{523C1685-A55D-45C5-A35A-EA9DEA3209DB}" srcOrd="14" destOrd="0" presId="urn:microsoft.com/office/officeart/2005/8/layout/bProcess4"/>
    <dgm:cxn modelId="{69ED193B-8434-4771-A586-0FED04F01C59}" type="presParOf" srcId="{523C1685-A55D-45C5-A35A-EA9DEA3209DB}" destId="{F2CB2DFB-1C45-4D2A-9B33-75423B4CAE10}" srcOrd="0" destOrd="0" presId="urn:microsoft.com/office/officeart/2005/8/layout/bProcess4"/>
    <dgm:cxn modelId="{86E6B419-A69D-4923-BBB4-96D09C70CDA0}" type="presParOf" srcId="{523C1685-A55D-45C5-A35A-EA9DEA3209DB}" destId="{C7FB5D17-268C-4C68-92F6-CF4E83AD8283}" srcOrd="1" destOrd="0" presId="urn:microsoft.com/office/officeart/2005/8/layout/bProcess4"/>
    <dgm:cxn modelId="{E70BA8F7-B2DB-48B7-B1C2-AACC649C38EE}" type="presParOf" srcId="{39A89FFB-33A9-427F-A9EF-0B8BA01165B9}" destId="{B82D31BA-E296-4A85-849E-FAF28E59F294}" srcOrd="15" destOrd="0" presId="urn:microsoft.com/office/officeart/2005/8/layout/bProcess4"/>
    <dgm:cxn modelId="{A10F1B6F-39E9-4CE5-9DB4-A01772BF9163}" type="presParOf" srcId="{39A89FFB-33A9-427F-A9EF-0B8BA01165B9}" destId="{EBBED6CD-D861-46C6-918F-11E6E12A0D86}" srcOrd="16" destOrd="0" presId="urn:microsoft.com/office/officeart/2005/8/layout/bProcess4"/>
    <dgm:cxn modelId="{F352F6F9-D7FD-4B5B-9149-25ABC6473579}" type="presParOf" srcId="{EBBED6CD-D861-46C6-918F-11E6E12A0D86}" destId="{712EE0C1-8B59-40B4-B07C-F0093F0C4E69}" srcOrd="0" destOrd="0" presId="urn:microsoft.com/office/officeart/2005/8/layout/bProcess4"/>
    <dgm:cxn modelId="{BD089F0F-1222-49A8-8991-932D6C920B32}" type="presParOf" srcId="{EBBED6CD-D861-46C6-918F-11E6E12A0D86}" destId="{6A32BB23-A317-4D8B-B592-8CA885EF131C}" srcOrd="1" destOrd="0" presId="urn:microsoft.com/office/officeart/2005/8/layout/bProcess4"/>
    <dgm:cxn modelId="{13F049D1-D959-4F14-B4D6-DAE6E30C7069}" type="presParOf" srcId="{39A89FFB-33A9-427F-A9EF-0B8BA01165B9}" destId="{17AA2A27-70CD-49EF-B234-6DBB270517C9}" srcOrd="17" destOrd="0" presId="urn:microsoft.com/office/officeart/2005/8/layout/bProcess4"/>
    <dgm:cxn modelId="{332AA914-5C6B-4556-A227-99167B041819}" type="presParOf" srcId="{39A89FFB-33A9-427F-A9EF-0B8BA01165B9}" destId="{26F3E6BE-4352-4A54-A56B-E96A11202FC6}" srcOrd="18" destOrd="0" presId="urn:microsoft.com/office/officeart/2005/8/layout/bProcess4"/>
    <dgm:cxn modelId="{87C3838B-6AF3-4CE5-976A-A5DA9457672A}" type="presParOf" srcId="{26F3E6BE-4352-4A54-A56B-E96A11202FC6}" destId="{5D111F2C-840B-49C7-975E-B512B7E27E44}" srcOrd="0" destOrd="0" presId="urn:microsoft.com/office/officeart/2005/8/layout/bProcess4"/>
    <dgm:cxn modelId="{EB0920C1-8194-4AFD-A1D1-DB54DAA5B658}" type="presParOf" srcId="{26F3E6BE-4352-4A54-A56B-E96A11202FC6}" destId="{FFF75211-74BC-4A1B-854E-86E85D1A01C9}" srcOrd="1" destOrd="0" presId="urn:microsoft.com/office/officeart/2005/8/layout/bProcess4"/>
    <dgm:cxn modelId="{5DE5EBBA-D474-4ED2-8DDC-5945B72FC608}" type="presParOf" srcId="{39A89FFB-33A9-427F-A9EF-0B8BA01165B9}" destId="{B8D3BAA5-FD9D-45C0-BCFE-01B84E80ED73}" srcOrd="19" destOrd="0" presId="urn:microsoft.com/office/officeart/2005/8/layout/bProcess4"/>
    <dgm:cxn modelId="{211FF91E-1100-4991-B525-AE604680969A}" type="presParOf" srcId="{39A89FFB-33A9-427F-A9EF-0B8BA01165B9}" destId="{10BC8585-CB50-4660-87E5-2E831ABF3F93}" srcOrd="20" destOrd="0" presId="urn:microsoft.com/office/officeart/2005/8/layout/bProcess4"/>
    <dgm:cxn modelId="{D1634C5F-ED21-4958-B6FA-C0E0AA1002D6}" type="presParOf" srcId="{10BC8585-CB50-4660-87E5-2E831ABF3F93}" destId="{828D155D-A294-4DE4-8DD1-7005C8A922D2}" srcOrd="0" destOrd="0" presId="urn:microsoft.com/office/officeart/2005/8/layout/bProcess4"/>
    <dgm:cxn modelId="{208D5ED0-6DEE-4AB2-A1B7-EEF8C1E94C78}" type="presParOf" srcId="{10BC8585-CB50-4660-87E5-2E831ABF3F93}" destId="{515BAF10-FD68-4783-9C11-56CCA474432E}" srcOrd="1" destOrd="0" presId="urn:microsoft.com/office/officeart/2005/8/layout/bProcess4"/>
    <dgm:cxn modelId="{A50DD79E-3BE3-41F0-9F60-B5752DFC0494}" type="presParOf" srcId="{39A89FFB-33A9-427F-A9EF-0B8BA01165B9}" destId="{544A35D3-6664-4583-81F9-E82760A9553A}" srcOrd="21" destOrd="0" presId="urn:microsoft.com/office/officeart/2005/8/layout/bProcess4"/>
    <dgm:cxn modelId="{C92CD9A7-73CB-414F-8581-102A3BF0F6EB}" type="presParOf" srcId="{39A89FFB-33A9-427F-A9EF-0B8BA01165B9}" destId="{E6F1FC27-E964-41CB-8289-E720A476FD87}" srcOrd="22" destOrd="0" presId="urn:microsoft.com/office/officeart/2005/8/layout/bProcess4"/>
    <dgm:cxn modelId="{D788ACAE-F6E7-4419-9FDE-F41DE1638C9D}" type="presParOf" srcId="{E6F1FC27-E964-41CB-8289-E720A476FD87}" destId="{E5C84DF8-2F8B-47F8-88F7-FB04E42EA17C}" srcOrd="0" destOrd="0" presId="urn:microsoft.com/office/officeart/2005/8/layout/bProcess4"/>
    <dgm:cxn modelId="{5791B520-2221-42AF-B5E1-43FBBFFC65C7}" type="presParOf" srcId="{E6F1FC27-E964-41CB-8289-E720A476FD87}" destId="{0AAC1F5A-10A1-4D48-9A8C-32F3D7643FFF}" srcOrd="1" destOrd="0" presId="urn:microsoft.com/office/officeart/2005/8/layout/bProcess4"/>
    <dgm:cxn modelId="{B0099C6B-FFE4-45EA-B05F-8F18CB7966F3}" type="presParOf" srcId="{39A89FFB-33A9-427F-A9EF-0B8BA01165B9}" destId="{09D3A24A-4F2B-418F-BB5D-8360A72620A3}" srcOrd="23" destOrd="0" presId="urn:microsoft.com/office/officeart/2005/8/layout/bProcess4"/>
    <dgm:cxn modelId="{6D14479F-E1AA-40C1-9719-A1F8AF2A6FA6}" type="presParOf" srcId="{39A89FFB-33A9-427F-A9EF-0B8BA01165B9}" destId="{37FEE8CD-445F-49CF-86E0-0FF3D7DE4F9D}" srcOrd="24" destOrd="0" presId="urn:microsoft.com/office/officeart/2005/8/layout/bProcess4"/>
    <dgm:cxn modelId="{4056490C-124F-441A-AD5A-8F2A7A893F27}" type="presParOf" srcId="{37FEE8CD-445F-49CF-86E0-0FF3D7DE4F9D}" destId="{390056D5-9EC2-47B8-83B7-1C2C1F6F2808}" srcOrd="0" destOrd="0" presId="urn:microsoft.com/office/officeart/2005/8/layout/bProcess4"/>
    <dgm:cxn modelId="{6DE5837D-814E-402D-9C0A-B7039148FB0C}" type="presParOf" srcId="{37FEE8CD-445F-49CF-86E0-0FF3D7DE4F9D}" destId="{C6829BA0-D16C-4EB7-A2C1-CF1EDBEE5B35}" srcOrd="1" destOrd="0" presId="urn:microsoft.com/office/officeart/2005/8/layout/bProcess4"/>
  </dgm:cxnLst>
  <dgm:bg>
    <a:solidFill>
      <a:schemeClr val="accent6">
        <a:lumMod val="20000"/>
        <a:lumOff val="8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605B45B-BB75-4E41-BEA9-D133B6E34FE9}" type="doc">
      <dgm:prSet loTypeId="urn:microsoft.com/office/officeart/2005/8/layout/chevron1" loCatId="process" qsTypeId="urn:microsoft.com/office/officeart/2005/8/quickstyle/3d2" qsCatId="3D" csTypeId="urn:microsoft.com/office/officeart/2005/8/colors/colorful2" csCatId="colorful" phldr="1"/>
      <dgm:spPr/>
    </dgm:pt>
    <dgm:pt modelId="{7FD5093D-C6CD-40B3-8B4E-747428353115}">
      <dgm:prSet phldrT="[Text]"/>
      <dgm:spPr>
        <a:solidFill>
          <a:schemeClr val="accent1">
            <a:lumMod val="50000"/>
          </a:schemeClr>
        </a:solidFill>
      </dgm:spPr>
      <dgm:t>
        <a:bodyPr/>
        <a:lstStyle/>
        <a:p>
          <a:r>
            <a:rPr lang="en-US" dirty="0"/>
            <a:t>Can be used for conversion purpose simply</a:t>
          </a:r>
        </a:p>
      </dgm:t>
    </dgm:pt>
    <dgm:pt modelId="{4C8DF32E-7E76-48FC-AFF0-509A17438E12}" type="parTrans" cxnId="{76EE8F59-7C3A-4A00-9A0F-CC022223EE22}">
      <dgm:prSet/>
      <dgm:spPr/>
      <dgm:t>
        <a:bodyPr/>
        <a:lstStyle/>
        <a:p>
          <a:endParaRPr lang="en-US"/>
        </a:p>
      </dgm:t>
    </dgm:pt>
    <dgm:pt modelId="{9852EFDF-7EBE-4645-ADCC-87F242DFC505}" type="sibTrans" cxnId="{76EE8F59-7C3A-4A00-9A0F-CC022223EE22}">
      <dgm:prSet/>
      <dgm:spPr/>
      <dgm:t>
        <a:bodyPr/>
        <a:lstStyle/>
        <a:p>
          <a:endParaRPr lang="en-US"/>
        </a:p>
      </dgm:t>
    </dgm:pt>
    <dgm:pt modelId="{EF0BD670-60DD-4BA0-97C1-E6C31762BE5C}">
      <dgm:prSet phldrT="[Text]"/>
      <dgm:spPr>
        <a:solidFill>
          <a:schemeClr val="accent2">
            <a:lumMod val="50000"/>
          </a:schemeClr>
        </a:solidFill>
      </dgm:spPr>
      <dgm:t>
        <a:bodyPr/>
        <a:lstStyle/>
        <a:p>
          <a:r>
            <a:rPr lang="en-US" dirty="0"/>
            <a:t>Can</a:t>
          </a:r>
          <a:r>
            <a:rPr lang="en-US" baseline="0" dirty="0"/>
            <a:t> be used in educational institutions</a:t>
          </a:r>
          <a:endParaRPr lang="en-US" dirty="0"/>
        </a:p>
      </dgm:t>
    </dgm:pt>
    <dgm:pt modelId="{74B22578-E1BA-4FF5-A5DA-64D7664A1EE9}" type="parTrans" cxnId="{54D3349F-9ECB-48D1-A993-060234DBE6D7}">
      <dgm:prSet/>
      <dgm:spPr/>
      <dgm:t>
        <a:bodyPr/>
        <a:lstStyle/>
        <a:p>
          <a:endParaRPr lang="en-US"/>
        </a:p>
      </dgm:t>
    </dgm:pt>
    <dgm:pt modelId="{F295019A-D979-4DA6-9E74-D2BDDC271D88}" type="sibTrans" cxnId="{54D3349F-9ECB-48D1-A993-060234DBE6D7}">
      <dgm:prSet/>
      <dgm:spPr/>
      <dgm:t>
        <a:bodyPr/>
        <a:lstStyle/>
        <a:p>
          <a:endParaRPr lang="en-US"/>
        </a:p>
      </dgm:t>
    </dgm:pt>
    <dgm:pt modelId="{9399902F-8071-43BB-AE30-799EE9BBB185}">
      <dgm:prSet phldrT="[Text]"/>
      <dgm:spPr>
        <a:solidFill>
          <a:schemeClr val="accent6">
            <a:lumMod val="75000"/>
          </a:schemeClr>
        </a:solidFill>
      </dgm:spPr>
      <dgm:t>
        <a:bodyPr/>
        <a:lstStyle/>
        <a:p>
          <a:r>
            <a:rPr lang="en-US" dirty="0" smtClean="0"/>
            <a:t>Can </a:t>
          </a:r>
          <a:r>
            <a:rPr lang="en-US" dirty="0"/>
            <a:t>be used in a company or industry for the management of their data</a:t>
          </a:r>
        </a:p>
      </dgm:t>
    </dgm:pt>
    <dgm:pt modelId="{286C19C7-4914-49B2-92C9-42172A51DE9F}" type="parTrans" cxnId="{AD78C46A-E3F3-4413-BA3B-CEEEE3A18279}">
      <dgm:prSet/>
      <dgm:spPr/>
      <dgm:t>
        <a:bodyPr/>
        <a:lstStyle/>
        <a:p>
          <a:endParaRPr lang="en-US"/>
        </a:p>
      </dgm:t>
    </dgm:pt>
    <dgm:pt modelId="{B7CD2DAC-1410-4C45-ACA4-5950B2DF985B}" type="sibTrans" cxnId="{AD78C46A-E3F3-4413-BA3B-CEEEE3A18279}">
      <dgm:prSet/>
      <dgm:spPr/>
      <dgm:t>
        <a:bodyPr/>
        <a:lstStyle/>
        <a:p>
          <a:endParaRPr lang="en-US"/>
        </a:p>
      </dgm:t>
    </dgm:pt>
    <dgm:pt modelId="{33533084-DAF7-427A-8C45-F3F7D65FD056}" type="pres">
      <dgm:prSet presAssocID="{7605B45B-BB75-4E41-BEA9-D133B6E34FE9}" presName="Name0" presStyleCnt="0">
        <dgm:presLayoutVars>
          <dgm:dir/>
          <dgm:animLvl val="lvl"/>
          <dgm:resizeHandles val="exact"/>
        </dgm:presLayoutVars>
      </dgm:prSet>
      <dgm:spPr/>
    </dgm:pt>
    <dgm:pt modelId="{962B3C9B-DFD6-43FC-B162-CF921A8B37C9}" type="pres">
      <dgm:prSet presAssocID="{7FD5093D-C6CD-40B3-8B4E-747428353115}" presName="parTxOnly" presStyleLbl="node1" presStyleIdx="0" presStyleCnt="3">
        <dgm:presLayoutVars>
          <dgm:chMax val="0"/>
          <dgm:chPref val="0"/>
          <dgm:bulletEnabled val="1"/>
        </dgm:presLayoutVars>
      </dgm:prSet>
      <dgm:spPr/>
      <dgm:t>
        <a:bodyPr/>
        <a:lstStyle/>
        <a:p>
          <a:endParaRPr lang="en-US"/>
        </a:p>
      </dgm:t>
    </dgm:pt>
    <dgm:pt modelId="{5034CC9E-5DD0-4FB6-96BF-36AE86FA6AA8}" type="pres">
      <dgm:prSet presAssocID="{9852EFDF-7EBE-4645-ADCC-87F242DFC505}" presName="parTxOnlySpace" presStyleCnt="0"/>
      <dgm:spPr/>
    </dgm:pt>
    <dgm:pt modelId="{40CB23E5-91D5-4652-AE04-A32B7A338F44}" type="pres">
      <dgm:prSet presAssocID="{EF0BD670-60DD-4BA0-97C1-E6C31762BE5C}" presName="parTxOnly" presStyleLbl="node1" presStyleIdx="1" presStyleCnt="3" custLinFactNeighborX="0" custLinFactNeighborY="-1185">
        <dgm:presLayoutVars>
          <dgm:chMax val="0"/>
          <dgm:chPref val="0"/>
          <dgm:bulletEnabled val="1"/>
        </dgm:presLayoutVars>
      </dgm:prSet>
      <dgm:spPr/>
      <dgm:t>
        <a:bodyPr/>
        <a:lstStyle/>
        <a:p>
          <a:endParaRPr lang="en-US"/>
        </a:p>
      </dgm:t>
    </dgm:pt>
    <dgm:pt modelId="{9E22BCEC-CEA7-47DF-B771-7FD7B05CBC59}" type="pres">
      <dgm:prSet presAssocID="{F295019A-D979-4DA6-9E74-D2BDDC271D88}" presName="parTxOnlySpace" presStyleCnt="0"/>
      <dgm:spPr/>
    </dgm:pt>
    <dgm:pt modelId="{E6671060-65AD-4E90-9117-A95A11D2AA61}" type="pres">
      <dgm:prSet presAssocID="{9399902F-8071-43BB-AE30-799EE9BBB185}" presName="parTxOnly" presStyleLbl="node1" presStyleIdx="2" presStyleCnt="3">
        <dgm:presLayoutVars>
          <dgm:chMax val="0"/>
          <dgm:chPref val="0"/>
          <dgm:bulletEnabled val="1"/>
        </dgm:presLayoutVars>
      </dgm:prSet>
      <dgm:spPr/>
      <dgm:t>
        <a:bodyPr/>
        <a:lstStyle/>
        <a:p>
          <a:endParaRPr lang="en-US"/>
        </a:p>
      </dgm:t>
    </dgm:pt>
  </dgm:ptLst>
  <dgm:cxnLst>
    <dgm:cxn modelId="{0973AAB4-279E-4126-8426-E887A51B31B4}" type="presOf" srcId="{EF0BD670-60DD-4BA0-97C1-E6C31762BE5C}" destId="{40CB23E5-91D5-4652-AE04-A32B7A338F44}" srcOrd="0" destOrd="0" presId="urn:microsoft.com/office/officeart/2005/8/layout/chevron1"/>
    <dgm:cxn modelId="{AD78C46A-E3F3-4413-BA3B-CEEEE3A18279}" srcId="{7605B45B-BB75-4E41-BEA9-D133B6E34FE9}" destId="{9399902F-8071-43BB-AE30-799EE9BBB185}" srcOrd="2" destOrd="0" parTransId="{286C19C7-4914-49B2-92C9-42172A51DE9F}" sibTransId="{B7CD2DAC-1410-4C45-ACA4-5950B2DF985B}"/>
    <dgm:cxn modelId="{09F5126D-547B-4738-96FD-068AE389810F}" type="presOf" srcId="{7605B45B-BB75-4E41-BEA9-D133B6E34FE9}" destId="{33533084-DAF7-427A-8C45-F3F7D65FD056}" srcOrd="0" destOrd="0" presId="urn:microsoft.com/office/officeart/2005/8/layout/chevron1"/>
    <dgm:cxn modelId="{E97F8410-5B6D-4602-8BD8-4AACE41ECDCD}" type="presOf" srcId="{7FD5093D-C6CD-40B3-8B4E-747428353115}" destId="{962B3C9B-DFD6-43FC-B162-CF921A8B37C9}" srcOrd="0" destOrd="0" presId="urn:microsoft.com/office/officeart/2005/8/layout/chevron1"/>
    <dgm:cxn modelId="{76EE8F59-7C3A-4A00-9A0F-CC022223EE22}" srcId="{7605B45B-BB75-4E41-BEA9-D133B6E34FE9}" destId="{7FD5093D-C6CD-40B3-8B4E-747428353115}" srcOrd="0" destOrd="0" parTransId="{4C8DF32E-7E76-48FC-AFF0-509A17438E12}" sibTransId="{9852EFDF-7EBE-4645-ADCC-87F242DFC505}"/>
    <dgm:cxn modelId="{54D3349F-9ECB-48D1-A993-060234DBE6D7}" srcId="{7605B45B-BB75-4E41-BEA9-D133B6E34FE9}" destId="{EF0BD670-60DD-4BA0-97C1-E6C31762BE5C}" srcOrd="1" destOrd="0" parTransId="{74B22578-E1BA-4FF5-A5DA-64D7664A1EE9}" sibTransId="{F295019A-D979-4DA6-9E74-D2BDDC271D88}"/>
    <dgm:cxn modelId="{A63405A4-B1DB-44DD-B085-E2FA034E8280}" type="presOf" srcId="{9399902F-8071-43BB-AE30-799EE9BBB185}" destId="{E6671060-65AD-4E90-9117-A95A11D2AA61}" srcOrd="0" destOrd="0" presId="urn:microsoft.com/office/officeart/2005/8/layout/chevron1"/>
    <dgm:cxn modelId="{276EE0A4-BF97-478C-9C4D-2DC6F4B8E400}" type="presParOf" srcId="{33533084-DAF7-427A-8C45-F3F7D65FD056}" destId="{962B3C9B-DFD6-43FC-B162-CF921A8B37C9}" srcOrd="0" destOrd="0" presId="urn:microsoft.com/office/officeart/2005/8/layout/chevron1"/>
    <dgm:cxn modelId="{75E96623-E0E2-4C74-B1AE-C25D121C1D61}" type="presParOf" srcId="{33533084-DAF7-427A-8C45-F3F7D65FD056}" destId="{5034CC9E-5DD0-4FB6-96BF-36AE86FA6AA8}" srcOrd="1" destOrd="0" presId="urn:microsoft.com/office/officeart/2005/8/layout/chevron1"/>
    <dgm:cxn modelId="{2B9FFDD9-900E-4624-8CCE-D61BC7019714}" type="presParOf" srcId="{33533084-DAF7-427A-8C45-F3F7D65FD056}" destId="{40CB23E5-91D5-4652-AE04-A32B7A338F44}" srcOrd="2" destOrd="0" presId="urn:microsoft.com/office/officeart/2005/8/layout/chevron1"/>
    <dgm:cxn modelId="{1943BF0A-02ED-46E3-AC30-8501168B9BA2}" type="presParOf" srcId="{33533084-DAF7-427A-8C45-F3F7D65FD056}" destId="{9E22BCEC-CEA7-47DF-B771-7FD7B05CBC59}" srcOrd="3" destOrd="0" presId="urn:microsoft.com/office/officeart/2005/8/layout/chevron1"/>
    <dgm:cxn modelId="{B15C8279-B07E-4085-B9AB-BAE0C1D4464B}" type="presParOf" srcId="{33533084-DAF7-427A-8C45-F3F7D65FD056}" destId="{E6671060-65AD-4E90-9117-A95A11D2AA61}"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605B45B-BB75-4E41-BEA9-D133B6E34FE9}" type="doc">
      <dgm:prSet loTypeId="urn:microsoft.com/office/officeart/2005/8/layout/chevron1" loCatId="process" qsTypeId="urn:microsoft.com/office/officeart/2005/8/quickstyle/3d2" qsCatId="3D" csTypeId="urn:microsoft.com/office/officeart/2005/8/colors/colorful2" csCatId="colorful" phldr="1"/>
      <dgm:spPr/>
    </dgm:pt>
    <dgm:pt modelId="{7FD5093D-C6CD-40B3-8B4E-747428353115}">
      <dgm:prSet phldrT="[Text]" custT="1"/>
      <dgm:spPr/>
      <dgm:t>
        <a:bodyPr/>
        <a:lstStyle/>
        <a:p>
          <a:r>
            <a:rPr lang="en-US" sz="2400" dirty="0"/>
            <a:t>Can be used by normal users also </a:t>
          </a:r>
        </a:p>
      </dgm:t>
    </dgm:pt>
    <dgm:pt modelId="{4C8DF32E-7E76-48FC-AFF0-509A17438E12}" type="parTrans" cxnId="{76EE8F59-7C3A-4A00-9A0F-CC022223EE22}">
      <dgm:prSet/>
      <dgm:spPr/>
      <dgm:t>
        <a:bodyPr/>
        <a:lstStyle/>
        <a:p>
          <a:endParaRPr lang="en-US"/>
        </a:p>
      </dgm:t>
    </dgm:pt>
    <dgm:pt modelId="{9852EFDF-7EBE-4645-ADCC-87F242DFC505}" type="sibTrans" cxnId="{76EE8F59-7C3A-4A00-9A0F-CC022223EE22}">
      <dgm:prSet/>
      <dgm:spPr/>
      <dgm:t>
        <a:bodyPr/>
        <a:lstStyle/>
        <a:p>
          <a:endParaRPr lang="en-US"/>
        </a:p>
      </dgm:t>
    </dgm:pt>
    <dgm:pt modelId="{EF0BD670-60DD-4BA0-97C1-E6C31762BE5C}">
      <dgm:prSet phldrT="[Text]" custT="1"/>
      <dgm:spPr>
        <a:solidFill>
          <a:schemeClr val="tx1"/>
        </a:solidFill>
      </dgm:spPr>
      <dgm:t>
        <a:bodyPr/>
        <a:lstStyle/>
        <a:p>
          <a:r>
            <a:rPr lang="en-US" sz="2400" dirty="0"/>
            <a:t>May be used into applications based on OS algorithms</a:t>
          </a:r>
        </a:p>
      </dgm:t>
    </dgm:pt>
    <dgm:pt modelId="{74B22578-E1BA-4FF5-A5DA-64D7664A1EE9}" type="parTrans" cxnId="{54D3349F-9ECB-48D1-A993-060234DBE6D7}">
      <dgm:prSet/>
      <dgm:spPr/>
      <dgm:t>
        <a:bodyPr/>
        <a:lstStyle/>
        <a:p>
          <a:endParaRPr lang="en-US"/>
        </a:p>
      </dgm:t>
    </dgm:pt>
    <dgm:pt modelId="{F295019A-D979-4DA6-9E74-D2BDDC271D88}" type="sibTrans" cxnId="{54D3349F-9ECB-48D1-A993-060234DBE6D7}">
      <dgm:prSet/>
      <dgm:spPr/>
      <dgm:t>
        <a:bodyPr/>
        <a:lstStyle/>
        <a:p>
          <a:endParaRPr lang="en-US"/>
        </a:p>
      </dgm:t>
    </dgm:pt>
    <dgm:pt modelId="{33533084-DAF7-427A-8C45-F3F7D65FD056}" type="pres">
      <dgm:prSet presAssocID="{7605B45B-BB75-4E41-BEA9-D133B6E34FE9}" presName="Name0" presStyleCnt="0">
        <dgm:presLayoutVars>
          <dgm:dir/>
          <dgm:animLvl val="lvl"/>
          <dgm:resizeHandles val="exact"/>
        </dgm:presLayoutVars>
      </dgm:prSet>
      <dgm:spPr/>
    </dgm:pt>
    <dgm:pt modelId="{962B3C9B-DFD6-43FC-B162-CF921A8B37C9}" type="pres">
      <dgm:prSet presAssocID="{7FD5093D-C6CD-40B3-8B4E-747428353115}" presName="parTxOnly" presStyleLbl="node1" presStyleIdx="0" presStyleCnt="2">
        <dgm:presLayoutVars>
          <dgm:chMax val="0"/>
          <dgm:chPref val="0"/>
          <dgm:bulletEnabled val="1"/>
        </dgm:presLayoutVars>
      </dgm:prSet>
      <dgm:spPr/>
      <dgm:t>
        <a:bodyPr/>
        <a:lstStyle/>
        <a:p>
          <a:endParaRPr lang="en-US"/>
        </a:p>
      </dgm:t>
    </dgm:pt>
    <dgm:pt modelId="{5034CC9E-5DD0-4FB6-96BF-36AE86FA6AA8}" type="pres">
      <dgm:prSet presAssocID="{9852EFDF-7EBE-4645-ADCC-87F242DFC505}" presName="parTxOnlySpace" presStyleCnt="0"/>
      <dgm:spPr/>
    </dgm:pt>
    <dgm:pt modelId="{40CB23E5-91D5-4652-AE04-A32B7A338F44}" type="pres">
      <dgm:prSet presAssocID="{EF0BD670-60DD-4BA0-97C1-E6C31762BE5C}" presName="parTxOnly" presStyleLbl="node1" presStyleIdx="1" presStyleCnt="2">
        <dgm:presLayoutVars>
          <dgm:chMax val="0"/>
          <dgm:chPref val="0"/>
          <dgm:bulletEnabled val="1"/>
        </dgm:presLayoutVars>
      </dgm:prSet>
      <dgm:spPr/>
      <dgm:t>
        <a:bodyPr/>
        <a:lstStyle/>
        <a:p>
          <a:endParaRPr lang="en-US"/>
        </a:p>
      </dgm:t>
    </dgm:pt>
  </dgm:ptLst>
  <dgm:cxnLst>
    <dgm:cxn modelId="{0973AAB4-279E-4126-8426-E887A51B31B4}" type="presOf" srcId="{EF0BD670-60DD-4BA0-97C1-E6C31762BE5C}" destId="{40CB23E5-91D5-4652-AE04-A32B7A338F44}" srcOrd="0" destOrd="0" presId="urn:microsoft.com/office/officeart/2005/8/layout/chevron1"/>
    <dgm:cxn modelId="{09F5126D-547B-4738-96FD-068AE389810F}" type="presOf" srcId="{7605B45B-BB75-4E41-BEA9-D133B6E34FE9}" destId="{33533084-DAF7-427A-8C45-F3F7D65FD056}" srcOrd="0" destOrd="0" presId="urn:microsoft.com/office/officeart/2005/8/layout/chevron1"/>
    <dgm:cxn modelId="{E97F8410-5B6D-4602-8BD8-4AACE41ECDCD}" type="presOf" srcId="{7FD5093D-C6CD-40B3-8B4E-747428353115}" destId="{962B3C9B-DFD6-43FC-B162-CF921A8B37C9}" srcOrd="0" destOrd="0" presId="urn:microsoft.com/office/officeart/2005/8/layout/chevron1"/>
    <dgm:cxn modelId="{76EE8F59-7C3A-4A00-9A0F-CC022223EE22}" srcId="{7605B45B-BB75-4E41-BEA9-D133B6E34FE9}" destId="{7FD5093D-C6CD-40B3-8B4E-747428353115}" srcOrd="0" destOrd="0" parTransId="{4C8DF32E-7E76-48FC-AFF0-509A17438E12}" sibTransId="{9852EFDF-7EBE-4645-ADCC-87F242DFC505}"/>
    <dgm:cxn modelId="{54D3349F-9ECB-48D1-A993-060234DBE6D7}" srcId="{7605B45B-BB75-4E41-BEA9-D133B6E34FE9}" destId="{EF0BD670-60DD-4BA0-97C1-E6C31762BE5C}" srcOrd="1" destOrd="0" parTransId="{74B22578-E1BA-4FF5-A5DA-64D7664A1EE9}" sibTransId="{F295019A-D979-4DA6-9E74-D2BDDC271D88}"/>
    <dgm:cxn modelId="{276EE0A4-BF97-478C-9C4D-2DC6F4B8E400}" type="presParOf" srcId="{33533084-DAF7-427A-8C45-F3F7D65FD056}" destId="{962B3C9B-DFD6-43FC-B162-CF921A8B37C9}" srcOrd="0" destOrd="0" presId="urn:microsoft.com/office/officeart/2005/8/layout/chevron1"/>
    <dgm:cxn modelId="{75E96623-E0E2-4C74-B1AE-C25D121C1D61}" type="presParOf" srcId="{33533084-DAF7-427A-8C45-F3F7D65FD056}" destId="{5034CC9E-5DD0-4FB6-96BF-36AE86FA6AA8}" srcOrd="1" destOrd="0" presId="urn:microsoft.com/office/officeart/2005/8/layout/chevron1"/>
    <dgm:cxn modelId="{2B9FFDD9-900E-4624-8CCE-D61BC7019714}" type="presParOf" srcId="{33533084-DAF7-427A-8C45-F3F7D65FD056}" destId="{40CB23E5-91D5-4652-AE04-A32B7A338F44}" srcOrd="2"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150E54B-D062-43B8-85FF-CB8AC27F3936}" type="doc">
      <dgm:prSet loTypeId="urn:microsoft.com/office/officeart/2005/8/layout/process5" loCatId="process" qsTypeId="urn:microsoft.com/office/officeart/2005/8/quickstyle/simple1" qsCatId="simple" csTypeId="urn:microsoft.com/office/officeart/2005/8/colors/colorful1" csCatId="colorful" phldr="1"/>
      <dgm:spPr/>
      <dgm:t>
        <a:bodyPr/>
        <a:lstStyle/>
        <a:p>
          <a:endParaRPr lang="en-US"/>
        </a:p>
      </dgm:t>
    </dgm:pt>
    <dgm:pt modelId="{3A326BCD-D270-4848-A01B-B151E87198E2}">
      <dgm:prSet phldrT="[Text]"/>
      <dgm:spPr>
        <a:solidFill>
          <a:schemeClr val="accent2">
            <a:lumMod val="50000"/>
          </a:schemeClr>
        </a:solidFill>
      </dgm:spPr>
      <dgm:t>
        <a:bodyPr/>
        <a:lstStyle/>
        <a:p>
          <a:r>
            <a:rPr lang="en-US" dirty="0"/>
            <a:t>Choosing Algorithm</a:t>
          </a:r>
        </a:p>
      </dgm:t>
    </dgm:pt>
    <dgm:pt modelId="{0740252B-4EC9-4A64-BDD2-7E8A7F949F63}" type="parTrans" cxnId="{8BFF02C5-E5C8-4EE8-A33F-49FAA945F9FB}">
      <dgm:prSet/>
      <dgm:spPr/>
      <dgm:t>
        <a:bodyPr/>
        <a:lstStyle/>
        <a:p>
          <a:endParaRPr lang="en-US"/>
        </a:p>
      </dgm:t>
    </dgm:pt>
    <dgm:pt modelId="{5F3B352F-38E0-4571-907D-699E15694D89}" type="sibTrans" cxnId="{8BFF02C5-E5C8-4EE8-A33F-49FAA945F9FB}">
      <dgm:prSet/>
      <dgm:spPr/>
      <dgm:t>
        <a:bodyPr/>
        <a:lstStyle/>
        <a:p>
          <a:endParaRPr lang="en-US" dirty="0"/>
        </a:p>
      </dgm:t>
    </dgm:pt>
    <dgm:pt modelId="{8DB96903-A10A-4C22-9D64-238B2E0062E3}">
      <dgm:prSet phldrT="[Text]"/>
      <dgm:spPr>
        <a:solidFill>
          <a:schemeClr val="accent6">
            <a:lumMod val="50000"/>
          </a:schemeClr>
        </a:solidFill>
      </dgm:spPr>
      <dgm:t>
        <a:bodyPr/>
        <a:lstStyle/>
        <a:p>
          <a:r>
            <a:rPr lang="en-US" dirty="0"/>
            <a:t>Entry data</a:t>
          </a:r>
        </a:p>
      </dgm:t>
    </dgm:pt>
    <dgm:pt modelId="{80C09A1A-1D3C-4037-BDA3-EE73E5B00B81}" type="parTrans" cxnId="{F683AC62-6F3A-4632-9DA9-18D78408A164}">
      <dgm:prSet/>
      <dgm:spPr/>
      <dgm:t>
        <a:bodyPr/>
        <a:lstStyle/>
        <a:p>
          <a:endParaRPr lang="en-US"/>
        </a:p>
      </dgm:t>
    </dgm:pt>
    <dgm:pt modelId="{406B9BCD-76CB-4A92-9B91-B3D86537D709}" type="sibTrans" cxnId="{F683AC62-6F3A-4632-9DA9-18D78408A164}">
      <dgm:prSet/>
      <dgm:spPr/>
      <dgm:t>
        <a:bodyPr/>
        <a:lstStyle/>
        <a:p>
          <a:endParaRPr lang="en-US" dirty="0"/>
        </a:p>
      </dgm:t>
    </dgm:pt>
    <dgm:pt modelId="{03EB3D9C-6B0A-401D-98BE-539EC5614D64}">
      <dgm:prSet phldrT="[Text]"/>
      <dgm:spPr>
        <a:solidFill>
          <a:schemeClr val="accent4">
            <a:lumMod val="50000"/>
          </a:schemeClr>
        </a:solidFill>
      </dgm:spPr>
      <dgm:t>
        <a:bodyPr/>
        <a:lstStyle/>
        <a:p>
          <a:r>
            <a:rPr lang="en-US" dirty="0"/>
            <a:t>Get Results</a:t>
          </a:r>
        </a:p>
      </dgm:t>
    </dgm:pt>
    <dgm:pt modelId="{159F2C80-EBA9-4093-ACAD-40A30072D970}" type="parTrans" cxnId="{1419978A-FF55-46A4-9289-780BCAE7486A}">
      <dgm:prSet/>
      <dgm:spPr/>
      <dgm:t>
        <a:bodyPr/>
        <a:lstStyle/>
        <a:p>
          <a:endParaRPr lang="en-US"/>
        </a:p>
      </dgm:t>
    </dgm:pt>
    <dgm:pt modelId="{B7A85EDB-EE55-473D-8A15-149DAE1435E5}" type="sibTrans" cxnId="{1419978A-FF55-46A4-9289-780BCAE7486A}">
      <dgm:prSet/>
      <dgm:spPr/>
      <dgm:t>
        <a:bodyPr/>
        <a:lstStyle/>
        <a:p>
          <a:endParaRPr lang="en-US" dirty="0"/>
        </a:p>
      </dgm:t>
    </dgm:pt>
    <dgm:pt modelId="{55266535-F4DC-4909-944E-8F1A5760E31F}">
      <dgm:prSet phldrT="[Text]"/>
      <dgm:spPr/>
      <dgm:t>
        <a:bodyPr/>
        <a:lstStyle/>
        <a:p>
          <a:r>
            <a:rPr lang="en-US" dirty="0"/>
            <a:t>Get explanation</a:t>
          </a:r>
        </a:p>
      </dgm:t>
    </dgm:pt>
    <dgm:pt modelId="{082E1B35-499B-453A-82B0-BC11C1A351FE}" type="sibTrans" cxnId="{8F4BC368-3419-47B4-9D04-D2550C697097}">
      <dgm:prSet/>
      <dgm:spPr/>
      <dgm:t>
        <a:bodyPr/>
        <a:lstStyle/>
        <a:p>
          <a:endParaRPr lang="en-US" dirty="0"/>
        </a:p>
      </dgm:t>
    </dgm:pt>
    <dgm:pt modelId="{9BDA9855-8CBF-4EA1-A364-8DAB1BB44290}" type="parTrans" cxnId="{8F4BC368-3419-47B4-9D04-D2550C697097}">
      <dgm:prSet/>
      <dgm:spPr/>
      <dgm:t>
        <a:bodyPr/>
        <a:lstStyle/>
        <a:p>
          <a:endParaRPr lang="en-US"/>
        </a:p>
      </dgm:t>
    </dgm:pt>
    <dgm:pt modelId="{96C2A483-BC3A-4D82-ACAF-4F90888B2208}">
      <dgm:prSet phldrT="[Text]"/>
      <dgm:spPr/>
      <dgm:t>
        <a:bodyPr/>
        <a:lstStyle/>
        <a:p>
          <a:r>
            <a:rPr lang="en-US" dirty="0"/>
            <a:t>Feedback</a:t>
          </a:r>
        </a:p>
      </dgm:t>
    </dgm:pt>
    <dgm:pt modelId="{80258F3E-4C88-4DD9-91E0-C6D1DCF5A1CB}" type="sibTrans" cxnId="{845B65D3-E836-4101-81E7-3EB3864AE0AD}">
      <dgm:prSet/>
      <dgm:spPr/>
      <dgm:t>
        <a:bodyPr/>
        <a:lstStyle/>
        <a:p>
          <a:endParaRPr lang="en-US"/>
        </a:p>
      </dgm:t>
    </dgm:pt>
    <dgm:pt modelId="{998C3FEB-A5BF-4D88-8B83-6F5A6679F050}" type="parTrans" cxnId="{845B65D3-E836-4101-81E7-3EB3864AE0AD}">
      <dgm:prSet/>
      <dgm:spPr/>
      <dgm:t>
        <a:bodyPr/>
        <a:lstStyle/>
        <a:p>
          <a:endParaRPr lang="en-US"/>
        </a:p>
      </dgm:t>
    </dgm:pt>
    <dgm:pt modelId="{9CF301FD-3B97-4618-806B-3E86B4485F54}" type="pres">
      <dgm:prSet presAssocID="{4150E54B-D062-43B8-85FF-CB8AC27F3936}" presName="diagram" presStyleCnt="0">
        <dgm:presLayoutVars>
          <dgm:dir/>
          <dgm:resizeHandles val="exact"/>
        </dgm:presLayoutVars>
      </dgm:prSet>
      <dgm:spPr/>
      <dgm:t>
        <a:bodyPr/>
        <a:lstStyle/>
        <a:p>
          <a:endParaRPr lang="en-US"/>
        </a:p>
      </dgm:t>
    </dgm:pt>
    <dgm:pt modelId="{6F83F188-9746-48E1-9F39-AF24582E3FE9}" type="pres">
      <dgm:prSet presAssocID="{3A326BCD-D270-4848-A01B-B151E87198E2}" presName="node" presStyleLbl="node1" presStyleIdx="0" presStyleCnt="5">
        <dgm:presLayoutVars>
          <dgm:bulletEnabled val="1"/>
        </dgm:presLayoutVars>
      </dgm:prSet>
      <dgm:spPr/>
      <dgm:t>
        <a:bodyPr/>
        <a:lstStyle/>
        <a:p>
          <a:endParaRPr lang="en-US"/>
        </a:p>
      </dgm:t>
    </dgm:pt>
    <dgm:pt modelId="{F1C74B38-8CD1-4909-B0D6-F4ACB490AC3A}" type="pres">
      <dgm:prSet presAssocID="{5F3B352F-38E0-4571-907D-699E15694D89}" presName="sibTrans" presStyleLbl="sibTrans2D1" presStyleIdx="0" presStyleCnt="4"/>
      <dgm:spPr/>
      <dgm:t>
        <a:bodyPr/>
        <a:lstStyle/>
        <a:p>
          <a:endParaRPr lang="en-US"/>
        </a:p>
      </dgm:t>
    </dgm:pt>
    <dgm:pt modelId="{64274BC9-DC14-4F60-801A-480F522D42D6}" type="pres">
      <dgm:prSet presAssocID="{5F3B352F-38E0-4571-907D-699E15694D89}" presName="connectorText" presStyleLbl="sibTrans2D1" presStyleIdx="0" presStyleCnt="4"/>
      <dgm:spPr/>
      <dgm:t>
        <a:bodyPr/>
        <a:lstStyle/>
        <a:p>
          <a:endParaRPr lang="en-US"/>
        </a:p>
      </dgm:t>
    </dgm:pt>
    <dgm:pt modelId="{E67817CD-5A12-4843-812E-587DB1995C26}" type="pres">
      <dgm:prSet presAssocID="{8DB96903-A10A-4C22-9D64-238B2E0062E3}" presName="node" presStyleLbl="node1" presStyleIdx="1" presStyleCnt="5">
        <dgm:presLayoutVars>
          <dgm:bulletEnabled val="1"/>
        </dgm:presLayoutVars>
      </dgm:prSet>
      <dgm:spPr/>
      <dgm:t>
        <a:bodyPr/>
        <a:lstStyle/>
        <a:p>
          <a:endParaRPr lang="en-US"/>
        </a:p>
      </dgm:t>
    </dgm:pt>
    <dgm:pt modelId="{E773A6BF-1924-4C9F-8C9E-C4D2B3C0EA5E}" type="pres">
      <dgm:prSet presAssocID="{406B9BCD-76CB-4A92-9B91-B3D86537D709}" presName="sibTrans" presStyleLbl="sibTrans2D1" presStyleIdx="1" presStyleCnt="4"/>
      <dgm:spPr/>
      <dgm:t>
        <a:bodyPr/>
        <a:lstStyle/>
        <a:p>
          <a:endParaRPr lang="en-US"/>
        </a:p>
      </dgm:t>
    </dgm:pt>
    <dgm:pt modelId="{39443B75-07B4-4BD8-A806-F61723F50365}" type="pres">
      <dgm:prSet presAssocID="{406B9BCD-76CB-4A92-9B91-B3D86537D709}" presName="connectorText" presStyleLbl="sibTrans2D1" presStyleIdx="1" presStyleCnt="4"/>
      <dgm:spPr/>
      <dgm:t>
        <a:bodyPr/>
        <a:lstStyle/>
        <a:p>
          <a:endParaRPr lang="en-US"/>
        </a:p>
      </dgm:t>
    </dgm:pt>
    <dgm:pt modelId="{0F5A2E48-A950-4708-B0BE-249545B15E8F}" type="pres">
      <dgm:prSet presAssocID="{03EB3D9C-6B0A-401D-98BE-539EC5614D64}" presName="node" presStyleLbl="node1" presStyleIdx="2" presStyleCnt="5" custScaleX="116025">
        <dgm:presLayoutVars>
          <dgm:bulletEnabled val="1"/>
        </dgm:presLayoutVars>
      </dgm:prSet>
      <dgm:spPr/>
      <dgm:t>
        <a:bodyPr/>
        <a:lstStyle/>
        <a:p>
          <a:endParaRPr lang="en-US"/>
        </a:p>
      </dgm:t>
    </dgm:pt>
    <dgm:pt modelId="{2C1AF409-1BF4-4FAB-8709-C4DC3A80C17F}" type="pres">
      <dgm:prSet presAssocID="{B7A85EDB-EE55-473D-8A15-149DAE1435E5}" presName="sibTrans" presStyleLbl="sibTrans2D1" presStyleIdx="2" presStyleCnt="4"/>
      <dgm:spPr/>
      <dgm:t>
        <a:bodyPr/>
        <a:lstStyle/>
        <a:p>
          <a:endParaRPr lang="en-US"/>
        </a:p>
      </dgm:t>
    </dgm:pt>
    <dgm:pt modelId="{7BDA0CA8-AF10-4D4B-859D-A6DFFA8055A7}" type="pres">
      <dgm:prSet presAssocID="{B7A85EDB-EE55-473D-8A15-149DAE1435E5}" presName="connectorText" presStyleLbl="sibTrans2D1" presStyleIdx="2" presStyleCnt="4"/>
      <dgm:spPr/>
      <dgm:t>
        <a:bodyPr/>
        <a:lstStyle/>
        <a:p>
          <a:endParaRPr lang="en-US"/>
        </a:p>
      </dgm:t>
    </dgm:pt>
    <dgm:pt modelId="{93AC032E-F73D-4E74-B05F-2287A061CDC8}" type="pres">
      <dgm:prSet presAssocID="{55266535-F4DC-4909-944E-8F1A5760E31F}" presName="node" presStyleLbl="node1" presStyleIdx="3" presStyleCnt="5">
        <dgm:presLayoutVars>
          <dgm:bulletEnabled val="1"/>
        </dgm:presLayoutVars>
      </dgm:prSet>
      <dgm:spPr/>
      <dgm:t>
        <a:bodyPr/>
        <a:lstStyle/>
        <a:p>
          <a:endParaRPr lang="en-US"/>
        </a:p>
      </dgm:t>
    </dgm:pt>
    <dgm:pt modelId="{81558F6C-7843-41B0-8477-AF0F8F1A9D37}" type="pres">
      <dgm:prSet presAssocID="{082E1B35-499B-453A-82B0-BC11C1A351FE}" presName="sibTrans" presStyleLbl="sibTrans2D1" presStyleIdx="3" presStyleCnt="4"/>
      <dgm:spPr/>
      <dgm:t>
        <a:bodyPr/>
        <a:lstStyle/>
        <a:p>
          <a:endParaRPr lang="en-US"/>
        </a:p>
      </dgm:t>
    </dgm:pt>
    <dgm:pt modelId="{7A839D62-7381-4EA0-80ED-F649FC913E6B}" type="pres">
      <dgm:prSet presAssocID="{082E1B35-499B-453A-82B0-BC11C1A351FE}" presName="connectorText" presStyleLbl="sibTrans2D1" presStyleIdx="3" presStyleCnt="4"/>
      <dgm:spPr/>
      <dgm:t>
        <a:bodyPr/>
        <a:lstStyle/>
        <a:p>
          <a:endParaRPr lang="en-US"/>
        </a:p>
      </dgm:t>
    </dgm:pt>
    <dgm:pt modelId="{70F4D6E7-D89D-4D82-86D4-CE0867A6AA86}" type="pres">
      <dgm:prSet presAssocID="{96C2A483-BC3A-4D82-ACAF-4F90888B2208}" presName="node" presStyleLbl="node1" presStyleIdx="4" presStyleCnt="5">
        <dgm:presLayoutVars>
          <dgm:bulletEnabled val="1"/>
        </dgm:presLayoutVars>
      </dgm:prSet>
      <dgm:spPr/>
      <dgm:t>
        <a:bodyPr/>
        <a:lstStyle/>
        <a:p>
          <a:endParaRPr lang="en-US"/>
        </a:p>
      </dgm:t>
    </dgm:pt>
  </dgm:ptLst>
  <dgm:cxnLst>
    <dgm:cxn modelId="{845B65D3-E836-4101-81E7-3EB3864AE0AD}" srcId="{4150E54B-D062-43B8-85FF-CB8AC27F3936}" destId="{96C2A483-BC3A-4D82-ACAF-4F90888B2208}" srcOrd="4" destOrd="0" parTransId="{998C3FEB-A5BF-4D88-8B83-6F5A6679F050}" sibTransId="{80258F3E-4C88-4DD9-91E0-C6D1DCF5A1CB}"/>
    <dgm:cxn modelId="{66903CC3-7404-4FD0-B65A-FC15981C1C25}" type="presOf" srcId="{406B9BCD-76CB-4A92-9B91-B3D86537D709}" destId="{E773A6BF-1924-4C9F-8C9E-C4D2B3C0EA5E}" srcOrd="0" destOrd="0" presId="urn:microsoft.com/office/officeart/2005/8/layout/process5"/>
    <dgm:cxn modelId="{8BFF02C5-E5C8-4EE8-A33F-49FAA945F9FB}" srcId="{4150E54B-D062-43B8-85FF-CB8AC27F3936}" destId="{3A326BCD-D270-4848-A01B-B151E87198E2}" srcOrd="0" destOrd="0" parTransId="{0740252B-4EC9-4A64-BDD2-7E8A7F949F63}" sibTransId="{5F3B352F-38E0-4571-907D-699E15694D89}"/>
    <dgm:cxn modelId="{DBDEEB6B-F7C1-4A39-9689-3873A12EF493}" type="presOf" srcId="{406B9BCD-76CB-4A92-9B91-B3D86537D709}" destId="{39443B75-07B4-4BD8-A806-F61723F50365}" srcOrd="1" destOrd="0" presId="urn:microsoft.com/office/officeart/2005/8/layout/process5"/>
    <dgm:cxn modelId="{44D8781C-1BDA-4172-8FB6-A4C50C7B44F4}" type="presOf" srcId="{B7A85EDB-EE55-473D-8A15-149DAE1435E5}" destId="{2C1AF409-1BF4-4FAB-8709-C4DC3A80C17F}" srcOrd="0" destOrd="0" presId="urn:microsoft.com/office/officeart/2005/8/layout/process5"/>
    <dgm:cxn modelId="{D38B9752-0351-4D44-9835-A841B0FD9764}" type="presOf" srcId="{082E1B35-499B-453A-82B0-BC11C1A351FE}" destId="{7A839D62-7381-4EA0-80ED-F649FC913E6B}" srcOrd="1" destOrd="0" presId="urn:microsoft.com/office/officeart/2005/8/layout/process5"/>
    <dgm:cxn modelId="{BEE390C3-EE53-4116-9E4E-9A89FAD2084F}" type="presOf" srcId="{3A326BCD-D270-4848-A01B-B151E87198E2}" destId="{6F83F188-9746-48E1-9F39-AF24582E3FE9}" srcOrd="0" destOrd="0" presId="urn:microsoft.com/office/officeart/2005/8/layout/process5"/>
    <dgm:cxn modelId="{B4821784-21CC-477E-BC5B-8062E2FBF2A0}" type="presOf" srcId="{8DB96903-A10A-4C22-9D64-238B2E0062E3}" destId="{E67817CD-5A12-4843-812E-587DB1995C26}" srcOrd="0" destOrd="0" presId="urn:microsoft.com/office/officeart/2005/8/layout/process5"/>
    <dgm:cxn modelId="{C2553C45-7266-49B1-99BF-A23875FD02DC}" type="presOf" srcId="{4150E54B-D062-43B8-85FF-CB8AC27F3936}" destId="{9CF301FD-3B97-4618-806B-3E86B4485F54}" srcOrd="0" destOrd="0" presId="urn:microsoft.com/office/officeart/2005/8/layout/process5"/>
    <dgm:cxn modelId="{360BF75E-52A1-4AB2-9217-43327691BCBE}" type="presOf" srcId="{96C2A483-BC3A-4D82-ACAF-4F90888B2208}" destId="{70F4D6E7-D89D-4D82-86D4-CE0867A6AA86}" srcOrd="0" destOrd="0" presId="urn:microsoft.com/office/officeart/2005/8/layout/process5"/>
    <dgm:cxn modelId="{F683AC62-6F3A-4632-9DA9-18D78408A164}" srcId="{4150E54B-D062-43B8-85FF-CB8AC27F3936}" destId="{8DB96903-A10A-4C22-9D64-238B2E0062E3}" srcOrd="1" destOrd="0" parTransId="{80C09A1A-1D3C-4037-BDA3-EE73E5B00B81}" sibTransId="{406B9BCD-76CB-4A92-9B91-B3D86537D709}"/>
    <dgm:cxn modelId="{8F4BC368-3419-47B4-9D04-D2550C697097}" srcId="{4150E54B-D062-43B8-85FF-CB8AC27F3936}" destId="{55266535-F4DC-4909-944E-8F1A5760E31F}" srcOrd="3" destOrd="0" parTransId="{9BDA9855-8CBF-4EA1-A364-8DAB1BB44290}" sibTransId="{082E1B35-499B-453A-82B0-BC11C1A351FE}"/>
    <dgm:cxn modelId="{40644191-9178-419E-8C29-34C903171BFA}" type="presOf" srcId="{55266535-F4DC-4909-944E-8F1A5760E31F}" destId="{93AC032E-F73D-4E74-B05F-2287A061CDC8}" srcOrd="0" destOrd="0" presId="urn:microsoft.com/office/officeart/2005/8/layout/process5"/>
    <dgm:cxn modelId="{742A288D-FB8E-42EF-A442-264F2D8043A7}" type="presOf" srcId="{5F3B352F-38E0-4571-907D-699E15694D89}" destId="{64274BC9-DC14-4F60-801A-480F522D42D6}" srcOrd="1" destOrd="0" presId="urn:microsoft.com/office/officeart/2005/8/layout/process5"/>
    <dgm:cxn modelId="{4F820DD6-367C-42EF-ABEC-40F710AF3D61}" type="presOf" srcId="{03EB3D9C-6B0A-401D-98BE-539EC5614D64}" destId="{0F5A2E48-A950-4708-B0BE-249545B15E8F}" srcOrd="0" destOrd="0" presId="urn:microsoft.com/office/officeart/2005/8/layout/process5"/>
    <dgm:cxn modelId="{9295DAB5-9B18-43E2-BB3F-D27CBB04DED0}" type="presOf" srcId="{082E1B35-499B-453A-82B0-BC11C1A351FE}" destId="{81558F6C-7843-41B0-8477-AF0F8F1A9D37}" srcOrd="0" destOrd="0" presId="urn:microsoft.com/office/officeart/2005/8/layout/process5"/>
    <dgm:cxn modelId="{717EAEB3-8E10-47C5-90DD-FF2CF40509D8}" type="presOf" srcId="{5F3B352F-38E0-4571-907D-699E15694D89}" destId="{F1C74B38-8CD1-4909-B0D6-F4ACB490AC3A}" srcOrd="0" destOrd="0" presId="urn:microsoft.com/office/officeart/2005/8/layout/process5"/>
    <dgm:cxn modelId="{1419978A-FF55-46A4-9289-780BCAE7486A}" srcId="{4150E54B-D062-43B8-85FF-CB8AC27F3936}" destId="{03EB3D9C-6B0A-401D-98BE-539EC5614D64}" srcOrd="2" destOrd="0" parTransId="{159F2C80-EBA9-4093-ACAD-40A30072D970}" sibTransId="{B7A85EDB-EE55-473D-8A15-149DAE1435E5}"/>
    <dgm:cxn modelId="{50C0827F-89C2-4BEC-9611-8D162C0F0BAF}" type="presOf" srcId="{B7A85EDB-EE55-473D-8A15-149DAE1435E5}" destId="{7BDA0CA8-AF10-4D4B-859D-A6DFFA8055A7}" srcOrd="1" destOrd="0" presId="urn:microsoft.com/office/officeart/2005/8/layout/process5"/>
    <dgm:cxn modelId="{3E0E781B-B5A6-4950-AC60-AAD5A823B789}" type="presParOf" srcId="{9CF301FD-3B97-4618-806B-3E86B4485F54}" destId="{6F83F188-9746-48E1-9F39-AF24582E3FE9}" srcOrd="0" destOrd="0" presId="urn:microsoft.com/office/officeart/2005/8/layout/process5"/>
    <dgm:cxn modelId="{140C055C-1556-4D85-9E73-EF977D860CA7}" type="presParOf" srcId="{9CF301FD-3B97-4618-806B-3E86B4485F54}" destId="{F1C74B38-8CD1-4909-B0D6-F4ACB490AC3A}" srcOrd="1" destOrd="0" presId="urn:microsoft.com/office/officeart/2005/8/layout/process5"/>
    <dgm:cxn modelId="{321D2D26-2C93-4758-AA84-F2D0B3116B74}" type="presParOf" srcId="{F1C74B38-8CD1-4909-B0D6-F4ACB490AC3A}" destId="{64274BC9-DC14-4F60-801A-480F522D42D6}" srcOrd="0" destOrd="0" presId="urn:microsoft.com/office/officeart/2005/8/layout/process5"/>
    <dgm:cxn modelId="{55B36370-FD0B-40B9-8FD7-FADEF81B91EC}" type="presParOf" srcId="{9CF301FD-3B97-4618-806B-3E86B4485F54}" destId="{E67817CD-5A12-4843-812E-587DB1995C26}" srcOrd="2" destOrd="0" presId="urn:microsoft.com/office/officeart/2005/8/layout/process5"/>
    <dgm:cxn modelId="{A3A9AE0F-C8E6-4E85-A81F-E02703BFEBD9}" type="presParOf" srcId="{9CF301FD-3B97-4618-806B-3E86B4485F54}" destId="{E773A6BF-1924-4C9F-8C9E-C4D2B3C0EA5E}" srcOrd="3" destOrd="0" presId="urn:microsoft.com/office/officeart/2005/8/layout/process5"/>
    <dgm:cxn modelId="{70C230DC-9EAC-48BC-B323-290A63BB2193}" type="presParOf" srcId="{E773A6BF-1924-4C9F-8C9E-C4D2B3C0EA5E}" destId="{39443B75-07B4-4BD8-A806-F61723F50365}" srcOrd="0" destOrd="0" presId="urn:microsoft.com/office/officeart/2005/8/layout/process5"/>
    <dgm:cxn modelId="{557DA7DD-2C63-42C7-B8D7-334B989C8F37}" type="presParOf" srcId="{9CF301FD-3B97-4618-806B-3E86B4485F54}" destId="{0F5A2E48-A950-4708-B0BE-249545B15E8F}" srcOrd="4" destOrd="0" presId="urn:microsoft.com/office/officeart/2005/8/layout/process5"/>
    <dgm:cxn modelId="{30CBDCE6-852A-4F28-B119-7ABC3C4A14BD}" type="presParOf" srcId="{9CF301FD-3B97-4618-806B-3E86B4485F54}" destId="{2C1AF409-1BF4-4FAB-8709-C4DC3A80C17F}" srcOrd="5" destOrd="0" presId="urn:microsoft.com/office/officeart/2005/8/layout/process5"/>
    <dgm:cxn modelId="{E7137AE9-3D47-4F82-B243-2D7D46417787}" type="presParOf" srcId="{2C1AF409-1BF4-4FAB-8709-C4DC3A80C17F}" destId="{7BDA0CA8-AF10-4D4B-859D-A6DFFA8055A7}" srcOrd="0" destOrd="0" presId="urn:microsoft.com/office/officeart/2005/8/layout/process5"/>
    <dgm:cxn modelId="{C0521D3B-C374-4658-A757-DEFD7A18D80C}" type="presParOf" srcId="{9CF301FD-3B97-4618-806B-3E86B4485F54}" destId="{93AC032E-F73D-4E74-B05F-2287A061CDC8}" srcOrd="6" destOrd="0" presId="urn:microsoft.com/office/officeart/2005/8/layout/process5"/>
    <dgm:cxn modelId="{9D5B918C-4462-42CC-8F64-3C32DA4DF778}" type="presParOf" srcId="{9CF301FD-3B97-4618-806B-3E86B4485F54}" destId="{81558F6C-7843-41B0-8477-AF0F8F1A9D37}" srcOrd="7" destOrd="0" presId="urn:microsoft.com/office/officeart/2005/8/layout/process5"/>
    <dgm:cxn modelId="{A82D7606-9F00-4475-B57F-73A5E1C31E50}" type="presParOf" srcId="{81558F6C-7843-41B0-8477-AF0F8F1A9D37}" destId="{7A839D62-7381-4EA0-80ED-F649FC913E6B}" srcOrd="0" destOrd="0" presId="urn:microsoft.com/office/officeart/2005/8/layout/process5"/>
    <dgm:cxn modelId="{020C21C7-F162-49F8-BB18-40DB0A75C2EB}" type="presParOf" srcId="{9CF301FD-3B97-4618-806B-3E86B4485F54}" destId="{70F4D6E7-D89D-4D82-86D4-CE0867A6AA86}"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2B3C9B-DFD6-43FC-B162-CF921A8B37C9}">
      <dsp:nvSpPr>
        <dsp:cNvPr id="0" name=""/>
        <dsp:cNvSpPr/>
      </dsp:nvSpPr>
      <dsp:spPr>
        <a:xfrm>
          <a:off x="3231" y="314689"/>
          <a:ext cx="3936959" cy="1574783"/>
        </a:xfrm>
        <a:prstGeom prst="chevron">
          <a:avLst/>
        </a:prstGeom>
        <a:solidFill>
          <a:schemeClr val="accent1">
            <a:lumMod val="50000"/>
          </a:schemeClr>
        </a:soli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a:t>Constructing Environment or demo model</a:t>
          </a:r>
        </a:p>
      </dsp:txBody>
      <dsp:txXfrm>
        <a:off x="790623" y="314689"/>
        <a:ext cx="2362176" cy="1574783"/>
      </dsp:txXfrm>
    </dsp:sp>
    <dsp:sp modelId="{40CB23E5-91D5-4652-AE04-A32B7A338F44}">
      <dsp:nvSpPr>
        <dsp:cNvPr id="0" name=""/>
        <dsp:cNvSpPr/>
      </dsp:nvSpPr>
      <dsp:spPr>
        <a:xfrm>
          <a:off x="3546495" y="314689"/>
          <a:ext cx="3936959" cy="1574783"/>
        </a:xfrm>
        <a:prstGeom prst="chevron">
          <a:avLst/>
        </a:prstGeom>
        <a:solidFill>
          <a:schemeClr val="accent2">
            <a:lumMod val="50000"/>
          </a:schemeClr>
        </a:soli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a:t>Finding out proper requirements </a:t>
          </a:r>
        </a:p>
      </dsp:txBody>
      <dsp:txXfrm>
        <a:off x="4333887" y="314689"/>
        <a:ext cx="2362176" cy="1574783"/>
      </dsp:txXfrm>
    </dsp:sp>
    <dsp:sp modelId="{E6671060-65AD-4E90-9117-A95A11D2AA61}">
      <dsp:nvSpPr>
        <dsp:cNvPr id="0" name=""/>
        <dsp:cNvSpPr/>
      </dsp:nvSpPr>
      <dsp:spPr>
        <a:xfrm>
          <a:off x="7089758" y="314689"/>
          <a:ext cx="3936959" cy="1574783"/>
        </a:xfrm>
        <a:prstGeom prst="chevron">
          <a:avLst/>
        </a:prstGeom>
        <a:solidFill>
          <a:schemeClr val="accent6">
            <a:lumMod val="75000"/>
          </a:schemeClr>
        </a:soli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a:t>Constructing diagrams &amp; structures</a:t>
          </a:r>
        </a:p>
      </dsp:txBody>
      <dsp:txXfrm>
        <a:off x="7877150" y="314689"/>
        <a:ext cx="2362176" cy="15747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2B3C9B-DFD6-43FC-B162-CF921A8B37C9}">
      <dsp:nvSpPr>
        <dsp:cNvPr id="0" name=""/>
        <dsp:cNvSpPr/>
      </dsp:nvSpPr>
      <dsp:spPr>
        <a:xfrm>
          <a:off x="2848" y="227407"/>
          <a:ext cx="3470841" cy="1388336"/>
        </a:xfrm>
        <a:prstGeom prst="chevron">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8014" tIns="36005" rIns="36005" bIns="36005" numCol="1" spcCol="1270" anchor="ctr" anchorCtr="0">
          <a:noAutofit/>
        </a:bodyPr>
        <a:lstStyle/>
        <a:p>
          <a:pPr lvl="0" algn="ctr" defTabSz="1200150">
            <a:lnSpc>
              <a:spcPct val="90000"/>
            </a:lnSpc>
            <a:spcBef>
              <a:spcPct val="0"/>
            </a:spcBef>
            <a:spcAft>
              <a:spcPct val="35000"/>
            </a:spcAft>
          </a:pPr>
          <a:r>
            <a:rPr lang="en-US" sz="2700" kern="1200" dirty="0"/>
            <a:t>Implementing logics into code</a:t>
          </a:r>
        </a:p>
      </dsp:txBody>
      <dsp:txXfrm>
        <a:off x="697016" y="227407"/>
        <a:ext cx="2082505" cy="1388336"/>
      </dsp:txXfrm>
    </dsp:sp>
    <dsp:sp modelId="{40CB23E5-91D5-4652-AE04-A32B7A338F44}">
      <dsp:nvSpPr>
        <dsp:cNvPr id="0" name=""/>
        <dsp:cNvSpPr/>
      </dsp:nvSpPr>
      <dsp:spPr>
        <a:xfrm>
          <a:off x="3126605" y="227407"/>
          <a:ext cx="3470841" cy="1388336"/>
        </a:xfrm>
        <a:prstGeom prst="chevron">
          <a:avLst/>
        </a:prstGeom>
        <a:gradFill rotWithShape="0">
          <a:gsLst>
            <a:gs pos="0">
              <a:schemeClr val="accent2">
                <a:hueOff val="-305854"/>
                <a:satOff val="16268"/>
                <a:lumOff val="4705"/>
                <a:alphaOff val="0"/>
                <a:tint val="98000"/>
                <a:lumMod val="110000"/>
              </a:schemeClr>
            </a:gs>
            <a:gs pos="84000">
              <a:schemeClr val="accent2">
                <a:hueOff val="-305854"/>
                <a:satOff val="16268"/>
                <a:lumOff val="4705"/>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8014" tIns="36005" rIns="36005" bIns="36005" numCol="1" spcCol="1270" anchor="ctr" anchorCtr="0">
          <a:noAutofit/>
        </a:bodyPr>
        <a:lstStyle/>
        <a:p>
          <a:pPr lvl="0" algn="ctr" defTabSz="1200150">
            <a:lnSpc>
              <a:spcPct val="90000"/>
            </a:lnSpc>
            <a:spcBef>
              <a:spcPct val="0"/>
            </a:spcBef>
            <a:spcAft>
              <a:spcPct val="35000"/>
            </a:spcAft>
          </a:pPr>
          <a:r>
            <a:rPr lang="en-US" sz="2700" kern="1200" dirty="0"/>
            <a:t>Proper</a:t>
          </a:r>
          <a:r>
            <a:rPr lang="en-US" sz="2700" kern="1200" baseline="0" dirty="0"/>
            <a:t> Usability &amp; Efficiency </a:t>
          </a:r>
          <a:endParaRPr lang="en-US" sz="2700" kern="1200" dirty="0"/>
        </a:p>
      </dsp:txBody>
      <dsp:txXfrm>
        <a:off x="3820773" y="227407"/>
        <a:ext cx="2082505" cy="1388336"/>
      </dsp:txXfrm>
    </dsp:sp>
    <dsp:sp modelId="{E6671060-65AD-4E90-9117-A95A11D2AA61}">
      <dsp:nvSpPr>
        <dsp:cNvPr id="0" name=""/>
        <dsp:cNvSpPr/>
      </dsp:nvSpPr>
      <dsp:spPr>
        <a:xfrm>
          <a:off x="6250362" y="227407"/>
          <a:ext cx="3470841" cy="1388336"/>
        </a:xfrm>
        <a:prstGeom prst="chevron">
          <a:avLst/>
        </a:prstGeom>
        <a:solidFill>
          <a:schemeClr val="tx1"/>
        </a:soli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8014" tIns="36005" rIns="36005" bIns="36005" numCol="1" spcCol="1270" anchor="ctr" anchorCtr="0">
          <a:noAutofit/>
        </a:bodyPr>
        <a:lstStyle/>
        <a:p>
          <a:pPr lvl="0" algn="ctr" defTabSz="1200150">
            <a:lnSpc>
              <a:spcPct val="90000"/>
            </a:lnSpc>
            <a:spcBef>
              <a:spcPct val="0"/>
            </a:spcBef>
            <a:spcAft>
              <a:spcPct val="35000"/>
            </a:spcAft>
          </a:pPr>
          <a:r>
            <a:rPr lang="en-US" sz="2700" kern="1200" dirty="0"/>
            <a:t>Testing</a:t>
          </a:r>
        </a:p>
      </dsp:txBody>
      <dsp:txXfrm>
        <a:off x="6944530" y="227407"/>
        <a:ext cx="2082505" cy="13883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E1F56-5BCE-4493-9D89-AED6A1878440}">
      <dsp:nvSpPr>
        <dsp:cNvPr id="0" name=""/>
        <dsp:cNvSpPr/>
      </dsp:nvSpPr>
      <dsp:spPr>
        <a:xfrm>
          <a:off x="363190" y="1288"/>
          <a:ext cx="1884564" cy="1130738"/>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Memory Management System</a:t>
          </a:r>
        </a:p>
      </dsp:txBody>
      <dsp:txXfrm>
        <a:off x="363190" y="1288"/>
        <a:ext cx="1884564" cy="1130738"/>
      </dsp:txXfrm>
    </dsp:sp>
    <dsp:sp modelId="{2ACBA1EB-345A-4516-A10A-BDAEFFD3FDC2}">
      <dsp:nvSpPr>
        <dsp:cNvPr id="0" name=""/>
        <dsp:cNvSpPr/>
      </dsp:nvSpPr>
      <dsp:spPr>
        <a:xfrm>
          <a:off x="2436211" y="1288"/>
          <a:ext cx="1884564" cy="1130738"/>
        </a:xfrm>
        <a:prstGeom prst="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a:t>CPU Scheduling Algorithm</a:t>
          </a:r>
        </a:p>
      </dsp:txBody>
      <dsp:txXfrm>
        <a:off x="2436211" y="1288"/>
        <a:ext cx="1884564" cy="1130738"/>
      </dsp:txXfrm>
    </dsp:sp>
    <dsp:sp modelId="{C1D26620-1875-47BE-B17E-726CA15C44E4}">
      <dsp:nvSpPr>
        <dsp:cNvPr id="0" name=""/>
        <dsp:cNvSpPr/>
      </dsp:nvSpPr>
      <dsp:spPr>
        <a:xfrm>
          <a:off x="363190" y="1320484"/>
          <a:ext cx="1884564" cy="1130738"/>
        </a:xfrm>
        <a:prstGeom prst="rect">
          <a:avLst/>
        </a:prstGeom>
        <a:gradFill rotWithShape="0">
          <a:gsLst>
            <a:gs pos="0">
              <a:schemeClr val="accent4">
                <a:hueOff val="0"/>
                <a:satOff val="0"/>
                <a:lumOff val="0"/>
                <a:alphaOff val="0"/>
                <a:tint val="98000"/>
                <a:lumMod val="110000"/>
              </a:schemeClr>
            </a:gs>
            <a:gs pos="84000">
              <a:schemeClr val="accent4">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a:t>Contiguous Memory Allocation Technique</a:t>
          </a:r>
        </a:p>
      </dsp:txBody>
      <dsp:txXfrm>
        <a:off x="363190" y="1320484"/>
        <a:ext cx="1884564" cy="1130738"/>
      </dsp:txXfrm>
    </dsp:sp>
    <dsp:sp modelId="{CE88D735-D4CF-45CE-90D6-0251EECF8B3F}">
      <dsp:nvSpPr>
        <dsp:cNvPr id="0" name=""/>
        <dsp:cNvSpPr/>
      </dsp:nvSpPr>
      <dsp:spPr>
        <a:xfrm>
          <a:off x="2436211" y="1320484"/>
          <a:ext cx="1884564" cy="1130738"/>
        </a:xfrm>
        <a:prstGeom prst="rect">
          <a:avLst/>
        </a:prstGeom>
        <a:gradFill rotWithShape="0">
          <a:gsLst>
            <a:gs pos="0">
              <a:schemeClr val="accent5">
                <a:hueOff val="0"/>
                <a:satOff val="0"/>
                <a:lumOff val="0"/>
                <a:alphaOff val="0"/>
                <a:tint val="98000"/>
                <a:lumMod val="110000"/>
              </a:schemeClr>
            </a:gs>
            <a:gs pos="84000">
              <a:schemeClr val="accent5">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File Allocation Strategies</a:t>
          </a:r>
        </a:p>
      </dsp:txBody>
      <dsp:txXfrm>
        <a:off x="2436211" y="1320484"/>
        <a:ext cx="1884564" cy="1130738"/>
      </dsp:txXfrm>
    </dsp:sp>
    <dsp:sp modelId="{BE37954C-66A1-418A-856D-D72EF8406292}">
      <dsp:nvSpPr>
        <dsp:cNvPr id="0" name=""/>
        <dsp:cNvSpPr/>
      </dsp:nvSpPr>
      <dsp:spPr>
        <a:xfrm>
          <a:off x="1399701" y="2639679"/>
          <a:ext cx="1884564" cy="1130738"/>
        </a:xfrm>
        <a:prstGeom prst="rect">
          <a:avLst/>
        </a:prstGeom>
        <a:gradFill rotWithShape="0">
          <a:gsLst>
            <a:gs pos="0">
              <a:schemeClr val="accent6">
                <a:hueOff val="0"/>
                <a:satOff val="0"/>
                <a:lumOff val="0"/>
                <a:alphaOff val="0"/>
                <a:tint val="98000"/>
                <a:lumMod val="110000"/>
              </a:schemeClr>
            </a:gs>
            <a:gs pos="84000">
              <a:schemeClr val="accent6">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a:t>Deadlock Avoidance</a:t>
          </a:r>
        </a:p>
      </dsp:txBody>
      <dsp:txXfrm>
        <a:off x="1399701" y="2639679"/>
        <a:ext cx="1884564" cy="11307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D222E-C2B8-46C4-9371-4DDAE3869C4A}">
      <dsp:nvSpPr>
        <dsp:cNvPr id="0" name=""/>
        <dsp:cNvSpPr/>
      </dsp:nvSpPr>
      <dsp:spPr>
        <a:xfrm>
          <a:off x="1634059" y="1204836"/>
          <a:ext cx="1531399" cy="1324722"/>
        </a:xfrm>
        <a:prstGeom prst="hexagon">
          <a:avLst>
            <a:gd name="adj" fmla="val 28570"/>
            <a:gd name="vf" fmla="val 11547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System Features</a:t>
          </a:r>
          <a:endParaRPr lang="en-US" sz="1200" kern="1200" dirty="0"/>
        </a:p>
      </dsp:txBody>
      <dsp:txXfrm>
        <a:off x="1887833" y="1424361"/>
        <a:ext cx="1023851" cy="885672"/>
      </dsp:txXfrm>
    </dsp:sp>
    <dsp:sp modelId="{6F297D51-6BE8-45D8-AD26-416EA447CE7D}">
      <dsp:nvSpPr>
        <dsp:cNvPr id="0" name=""/>
        <dsp:cNvSpPr/>
      </dsp:nvSpPr>
      <dsp:spPr>
        <a:xfrm>
          <a:off x="2593009" y="571046"/>
          <a:ext cx="577792" cy="497844"/>
        </a:xfrm>
        <a:prstGeom prst="hexagon">
          <a:avLst>
            <a:gd name="adj" fmla="val 28900"/>
            <a:gd name="vf" fmla="val 115470"/>
          </a:avLst>
        </a:prstGeom>
        <a:solidFill>
          <a:schemeClr val="accent2">
            <a:tint val="40000"/>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30EEB874-0339-4FD5-9DD3-DB4058DFC9FA}">
      <dsp:nvSpPr>
        <dsp:cNvPr id="0" name=""/>
        <dsp:cNvSpPr/>
      </dsp:nvSpPr>
      <dsp:spPr>
        <a:xfrm>
          <a:off x="1775123" y="0"/>
          <a:ext cx="1254970" cy="1085697"/>
        </a:xfrm>
        <a:prstGeom prst="hexagon">
          <a:avLst>
            <a:gd name="adj" fmla="val 28570"/>
            <a:gd name="vf" fmla="val 115470"/>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UI Design</a:t>
          </a:r>
          <a:endParaRPr lang="en-US" sz="1200" kern="1200" dirty="0"/>
        </a:p>
      </dsp:txBody>
      <dsp:txXfrm>
        <a:off x="1983098" y="179923"/>
        <a:ext cx="839020" cy="725851"/>
      </dsp:txXfrm>
    </dsp:sp>
    <dsp:sp modelId="{62E825E6-136B-47CA-A5CB-6F4183335583}">
      <dsp:nvSpPr>
        <dsp:cNvPr id="0" name=""/>
        <dsp:cNvSpPr/>
      </dsp:nvSpPr>
      <dsp:spPr>
        <a:xfrm>
          <a:off x="3267337" y="1501750"/>
          <a:ext cx="577792" cy="497844"/>
        </a:xfrm>
        <a:prstGeom prst="hexagon">
          <a:avLst>
            <a:gd name="adj" fmla="val 28900"/>
            <a:gd name="vf" fmla="val 115470"/>
          </a:avLst>
        </a:prstGeom>
        <a:solidFill>
          <a:schemeClr val="accent2">
            <a:tint val="40000"/>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6D6638DE-1B2E-4F5E-B7BC-E854352BD6DD}">
      <dsp:nvSpPr>
        <dsp:cNvPr id="0" name=""/>
        <dsp:cNvSpPr/>
      </dsp:nvSpPr>
      <dsp:spPr>
        <a:xfrm>
          <a:off x="2926077" y="667776"/>
          <a:ext cx="1254970" cy="1085697"/>
        </a:xfrm>
        <a:prstGeom prst="hexagon">
          <a:avLst>
            <a:gd name="adj" fmla="val 28570"/>
            <a:gd name="vf" fmla="val 115470"/>
          </a:avLst>
        </a:prstGeom>
        <a:gradFill rotWithShape="0">
          <a:gsLst>
            <a:gs pos="0">
              <a:schemeClr val="accent2">
                <a:hueOff val="-122342"/>
                <a:satOff val="6507"/>
                <a:lumOff val="1882"/>
                <a:alphaOff val="0"/>
                <a:tint val="98000"/>
                <a:lumMod val="110000"/>
              </a:schemeClr>
            </a:gs>
            <a:gs pos="84000">
              <a:schemeClr val="accent2">
                <a:hueOff val="-122342"/>
                <a:satOff val="6507"/>
                <a:lumOff val="1882"/>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Easier Explanation</a:t>
          </a:r>
          <a:endParaRPr lang="en-US" sz="1200" kern="1200" dirty="0"/>
        </a:p>
      </dsp:txBody>
      <dsp:txXfrm>
        <a:off x="3134052" y="847699"/>
        <a:ext cx="839020" cy="725851"/>
      </dsp:txXfrm>
    </dsp:sp>
    <dsp:sp modelId="{67320133-CDE0-4594-A96E-B9DDCB5B9A44}">
      <dsp:nvSpPr>
        <dsp:cNvPr id="0" name=""/>
        <dsp:cNvSpPr/>
      </dsp:nvSpPr>
      <dsp:spPr>
        <a:xfrm>
          <a:off x="2798905" y="2552340"/>
          <a:ext cx="577792" cy="497844"/>
        </a:xfrm>
        <a:prstGeom prst="hexagon">
          <a:avLst>
            <a:gd name="adj" fmla="val 28900"/>
            <a:gd name="vf" fmla="val 115470"/>
          </a:avLst>
        </a:prstGeom>
        <a:solidFill>
          <a:schemeClr val="accent2">
            <a:tint val="40000"/>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D6774197-14DA-4C07-A6F3-9950376E3936}">
      <dsp:nvSpPr>
        <dsp:cNvPr id="0" name=""/>
        <dsp:cNvSpPr/>
      </dsp:nvSpPr>
      <dsp:spPr>
        <a:xfrm>
          <a:off x="2926077" y="1980547"/>
          <a:ext cx="1254970" cy="1085697"/>
        </a:xfrm>
        <a:prstGeom prst="hexagon">
          <a:avLst>
            <a:gd name="adj" fmla="val 28570"/>
            <a:gd name="vf" fmla="val 115470"/>
          </a:avLst>
        </a:prstGeom>
        <a:gradFill rotWithShape="0">
          <a:gsLst>
            <a:gs pos="0">
              <a:schemeClr val="accent2">
                <a:hueOff val="-244683"/>
                <a:satOff val="13014"/>
                <a:lumOff val="3764"/>
                <a:alphaOff val="0"/>
                <a:tint val="98000"/>
                <a:lumMod val="110000"/>
              </a:schemeClr>
            </a:gs>
            <a:gs pos="84000">
              <a:schemeClr val="accent2">
                <a:hueOff val="-244683"/>
                <a:satOff val="13014"/>
                <a:lumOff val="3764"/>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Advanced Algorithm Terminal</a:t>
          </a:r>
          <a:endParaRPr lang="en-US" sz="1200" kern="1200" dirty="0"/>
        </a:p>
      </dsp:txBody>
      <dsp:txXfrm>
        <a:off x="3134052" y="2160470"/>
        <a:ext cx="839020" cy="725851"/>
      </dsp:txXfrm>
    </dsp:sp>
    <dsp:sp modelId="{CED97CB7-1FD7-4CC8-ABA5-42A872878A34}">
      <dsp:nvSpPr>
        <dsp:cNvPr id="0" name=""/>
        <dsp:cNvSpPr/>
      </dsp:nvSpPr>
      <dsp:spPr>
        <a:xfrm>
          <a:off x="1636909" y="2661395"/>
          <a:ext cx="577792" cy="497844"/>
        </a:xfrm>
        <a:prstGeom prst="hexagon">
          <a:avLst>
            <a:gd name="adj" fmla="val 28900"/>
            <a:gd name="vf" fmla="val 115470"/>
          </a:avLst>
        </a:prstGeom>
        <a:solidFill>
          <a:schemeClr val="accent2">
            <a:tint val="40000"/>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F5670119-CD33-49D3-9E80-E19DED74FD32}">
      <dsp:nvSpPr>
        <dsp:cNvPr id="0" name=""/>
        <dsp:cNvSpPr/>
      </dsp:nvSpPr>
      <dsp:spPr>
        <a:xfrm>
          <a:off x="1775123" y="2649070"/>
          <a:ext cx="1254970" cy="1085697"/>
        </a:xfrm>
        <a:prstGeom prst="hexagon">
          <a:avLst>
            <a:gd name="adj" fmla="val 28570"/>
            <a:gd name="vf" fmla="val 115470"/>
          </a:avLst>
        </a:prstGeom>
        <a:gradFill rotWithShape="0">
          <a:gsLst>
            <a:gs pos="0">
              <a:schemeClr val="accent2">
                <a:hueOff val="-367025"/>
                <a:satOff val="19521"/>
                <a:lumOff val="5647"/>
                <a:alphaOff val="0"/>
                <a:tint val="98000"/>
                <a:lumMod val="110000"/>
              </a:schemeClr>
            </a:gs>
            <a:gs pos="84000">
              <a:schemeClr val="accent2">
                <a:hueOff val="-367025"/>
                <a:satOff val="19521"/>
                <a:lumOff val="5647"/>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Previous Activity Tracking</a:t>
          </a:r>
          <a:endParaRPr lang="en-US" sz="1200" kern="1200" dirty="0"/>
        </a:p>
      </dsp:txBody>
      <dsp:txXfrm>
        <a:off x="1983098" y="2828993"/>
        <a:ext cx="839020" cy="725851"/>
      </dsp:txXfrm>
    </dsp:sp>
    <dsp:sp modelId="{C4D73518-ADBB-4448-A956-56222355DC13}">
      <dsp:nvSpPr>
        <dsp:cNvPr id="0" name=""/>
        <dsp:cNvSpPr/>
      </dsp:nvSpPr>
      <dsp:spPr>
        <a:xfrm>
          <a:off x="951537" y="1731064"/>
          <a:ext cx="577792" cy="497844"/>
        </a:xfrm>
        <a:prstGeom prst="hexagon">
          <a:avLst>
            <a:gd name="adj" fmla="val 28900"/>
            <a:gd name="vf" fmla="val 115470"/>
          </a:avLst>
        </a:prstGeom>
        <a:solidFill>
          <a:schemeClr val="accent2">
            <a:tint val="40000"/>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E6CAC059-1FC3-4199-B914-DD388BB86513}">
      <dsp:nvSpPr>
        <dsp:cNvPr id="0" name=""/>
        <dsp:cNvSpPr/>
      </dsp:nvSpPr>
      <dsp:spPr>
        <a:xfrm>
          <a:off x="618826" y="1981294"/>
          <a:ext cx="1254970" cy="1085697"/>
        </a:xfrm>
        <a:prstGeom prst="hexagon">
          <a:avLst>
            <a:gd name="adj" fmla="val 28570"/>
            <a:gd name="vf" fmla="val 115470"/>
          </a:avLst>
        </a:prstGeom>
        <a:gradFill rotWithShape="0">
          <a:gsLst>
            <a:gs pos="0">
              <a:schemeClr val="accent2">
                <a:hueOff val="-489367"/>
                <a:satOff val="26028"/>
                <a:lumOff val="7529"/>
                <a:alphaOff val="0"/>
                <a:tint val="98000"/>
                <a:lumMod val="110000"/>
              </a:schemeClr>
            </a:gs>
            <a:gs pos="84000">
              <a:schemeClr val="accent2">
                <a:hueOff val="-489367"/>
                <a:satOff val="26028"/>
                <a:lumOff val="7529"/>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User Rights Management</a:t>
          </a:r>
          <a:endParaRPr lang="en-US" sz="1200" kern="1200" dirty="0"/>
        </a:p>
      </dsp:txBody>
      <dsp:txXfrm>
        <a:off x="826801" y="2161217"/>
        <a:ext cx="839020" cy="725851"/>
      </dsp:txXfrm>
    </dsp:sp>
    <dsp:sp modelId="{203EE355-A29B-4832-BC4D-0D68BC8E245A}">
      <dsp:nvSpPr>
        <dsp:cNvPr id="0" name=""/>
        <dsp:cNvSpPr/>
      </dsp:nvSpPr>
      <dsp:spPr>
        <a:xfrm>
          <a:off x="618826" y="666282"/>
          <a:ext cx="1254970" cy="1085697"/>
        </a:xfrm>
        <a:prstGeom prst="hexagon">
          <a:avLst>
            <a:gd name="adj" fmla="val 28570"/>
            <a:gd name="vf" fmla="val 115470"/>
          </a:avLst>
        </a:prstGeom>
        <a:gradFill rotWithShape="0">
          <a:gsLst>
            <a:gs pos="0">
              <a:schemeClr val="accent2">
                <a:hueOff val="-611709"/>
                <a:satOff val="32535"/>
                <a:lumOff val="9411"/>
                <a:alphaOff val="0"/>
                <a:tint val="98000"/>
                <a:lumMod val="110000"/>
              </a:schemeClr>
            </a:gs>
            <a:gs pos="84000">
              <a:schemeClr val="accent2">
                <a:hueOff val="-611709"/>
                <a:satOff val="32535"/>
                <a:lumOff val="9411"/>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Document Management System</a:t>
          </a:r>
          <a:endParaRPr lang="en-US" sz="1200" kern="1200" dirty="0"/>
        </a:p>
      </dsp:txBody>
      <dsp:txXfrm>
        <a:off x="826801" y="846205"/>
        <a:ext cx="839020" cy="72585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5BDB6A-1DEF-423C-9434-FFBB1079B7DF}">
      <dsp:nvSpPr>
        <dsp:cNvPr id="0" name=""/>
        <dsp:cNvSpPr/>
      </dsp:nvSpPr>
      <dsp:spPr>
        <a:xfrm rot="5400000">
          <a:off x="2597759" y="911115"/>
          <a:ext cx="1086832" cy="97110"/>
        </a:xfrm>
        <a:prstGeom prst="rect">
          <a:avLst/>
        </a:prstGeom>
        <a:solidFill>
          <a:schemeClr val="accent1">
            <a:tint val="60000"/>
            <a:hueOff val="0"/>
            <a:satOff val="0"/>
            <a:lumOff val="0"/>
            <a:alphaOff val="0"/>
          </a:schemeClr>
        </a:solidFill>
        <a:ln>
          <a:solidFill>
            <a:schemeClr val="accent1">
              <a:lumMod val="75000"/>
            </a:schemeClr>
          </a:solidFill>
        </a:ln>
        <a:effectLst/>
      </dsp:spPr>
      <dsp:style>
        <a:lnRef idx="0">
          <a:scrgbClr r="0" g="0" b="0"/>
        </a:lnRef>
        <a:fillRef idx="1">
          <a:scrgbClr r="0" g="0" b="0"/>
        </a:fillRef>
        <a:effectRef idx="0">
          <a:scrgbClr r="0" g="0" b="0"/>
        </a:effectRef>
        <a:fontRef idx="minor">
          <a:schemeClr val="lt1"/>
        </a:fontRef>
      </dsp:style>
    </dsp:sp>
    <dsp:sp modelId="{35C95AAB-49FD-4DEE-9DD5-241945F34C18}">
      <dsp:nvSpPr>
        <dsp:cNvPr id="0" name=""/>
        <dsp:cNvSpPr/>
      </dsp:nvSpPr>
      <dsp:spPr>
        <a:xfrm>
          <a:off x="2923645" y="90022"/>
          <a:ext cx="1079005" cy="978271"/>
        </a:xfrm>
        <a:prstGeom prst="roundRect">
          <a:avLst>
            <a:gd name="adj" fmla="val 10000"/>
          </a:avLst>
        </a:prstGeom>
        <a:blipFill rotWithShape="0">
          <a:blip xmlns:r="http://schemas.openxmlformats.org/officeDocument/2006/relationships" r:embed="rId1">
            <a:duotone>
              <a:schemeClr val="accent3">
                <a:shade val="45000"/>
                <a:satMod val="135000"/>
              </a:schemeClr>
              <a:prstClr val="white"/>
            </a:duotone>
          </a:blip>
          <a:tile tx="0" ty="0" sx="100000" sy="100000" flip="none" algn="tl"/>
        </a:blipFill>
        <a:ln w="22225" cap="rnd" cmpd="sng" algn="ctr">
          <a:solidFill>
            <a:schemeClr val="accent1">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a:t>creating a simple interface</a:t>
          </a:r>
        </a:p>
      </dsp:txBody>
      <dsp:txXfrm>
        <a:off x="2952298" y="118675"/>
        <a:ext cx="1021699" cy="920965"/>
      </dsp:txXfrm>
    </dsp:sp>
    <dsp:sp modelId="{F727AC75-6EBD-4BAB-9130-92C9E8E2F627}">
      <dsp:nvSpPr>
        <dsp:cNvPr id="0" name=""/>
        <dsp:cNvSpPr/>
      </dsp:nvSpPr>
      <dsp:spPr>
        <a:xfrm rot="5400000">
          <a:off x="2608629" y="1991788"/>
          <a:ext cx="1065092" cy="97110"/>
        </a:xfrm>
        <a:prstGeom prst="rect">
          <a:avLst/>
        </a:prstGeom>
        <a:solidFill>
          <a:schemeClr val="accent1">
            <a:tint val="60000"/>
            <a:hueOff val="0"/>
            <a:satOff val="0"/>
            <a:lumOff val="0"/>
            <a:alphaOff val="0"/>
          </a:schemeClr>
        </a:solidFill>
        <a:ln>
          <a:solidFill>
            <a:schemeClr val="accent1">
              <a:lumMod val="75000"/>
            </a:schemeClr>
          </a:solidFill>
        </a:ln>
        <a:effectLst/>
      </dsp:spPr>
      <dsp:style>
        <a:lnRef idx="0">
          <a:scrgbClr r="0" g="0" b="0"/>
        </a:lnRef>
        <a:fillRef idx="1">
          <a:scrgbClr r="0" g="0" b="0"/>
        </a:fillRef>
        <a:effectRef idx="0">
          <a:scrgbClr r="0" g="0" b="0"/>
        </a:effectRef>
        <a:fontRef idx="minor">
          <a:schemeClr val="lt1"/>
        </a:fontRef>
      </dsp:style>
    </dsp:sp>
    <dsp:sp modelId="{1B8B983A-E399-4F54-A03D-4ADDA9B2C24D}">
      <dsp:nvSpPr>
        <dsp:cNvPr id="0" name=""/>
        <dsp:cNvSpPr/>
      </dsp:nvSpPr>
      <dsp:spPr>
        <a:xfrm>
          <a:off x="2923645" y="1230145"/>
          <a:ext cx="1079005" cy="881627"/>
        </a:xfrm>
        <a:prstGeom prst="roundRect">
          <a:avLst>
            <a:gd name="adj" fmla="val 10000"/>
          </a:avLst>
        </a:prstGeom>
        <a:blipFill rotWithShape="0">
          <a:blip xmlns:r="http://schemas.openxmlformats.org/officeDocument/2006/relationships" r:embed="rId1">
            <a:duotone>
              <a:schemeClr val="accent3">
                <a:shade val="45000"/>
                <a:satMod val="135000"/>
              </a:schemeClr>
              <a:prstClr val="white"/>
            </a:duotone>
          </a:blip>
          <a:tile tx="0" ty="0" sx="100000" sy="100000" flip="none" algn="tl"/>
        </a:blipFill>
        <a:ln w="22225" cap="rnd" cmpd="sng" algn="ctr">
          <a:solidFill>
            <a:schemeClr val="accent1">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a:t>asking user to perform an action</a:t>
          </a:r>
        </a:p>
      </dsp:txBody>
      <dsp:txXfrm>
        <a:off x="2949467" y="1255967"/>
        <a:ext cx="1027361" cy="829983"/>
      </dsp:txXfrm>
    </dsp:sp>
    <dsp:sp modelId="{BED72583-19BC-47D5-9FAE-2950BE110842}">
      <dsp:nvSpPr>
        <dsp:cNvPr id="0" name=""/>
        <dsp:cNvSpPr/>
      </dsp:nvSpPr>
      <dsp:spPr>
        <a:xfrm rot="5400000">
          <a:off x="2600919" y="3069583"/>
          <a:ext cx="1080512" cy="97110"/>
        </a:xfrm>
        <a:prstGeom prst="rect">
          <a:avLst/>
        </a:prstGeom>
        <a:solidFill>
          <a:schemeClr val="accent1">
            <a:tint val="60000"/>
            <a:hueOff val="0"/>
            <a:satOff val="0"/>
            <a:lumOff val="0"/>
            <a:alphaOff val="0"/>
          </a:schemeClr>
        </a:solidFill>
        <a:ln>
          <a:solidFill>
            <a:schemeClr val="accent1">
              <a:lumMod val="75000"/>
            </a:schemeClr>
          </a:solidFill>
        </a:ln>
        <a:effectLst/>
      </dsp:spPr>
      <dsp:style>
        <a:lnRef idx="0">
          <a:scrgbClr r="0" g="0" b="0"/>
        </a:lnRef>
        <a:fillRef idx="1">
          <a:scrgbClr r="0" g="0" b="0"/>
        </a:fillRef>
        <a:effectRef idx="0">
          <a:scrgbClr r="0" g="0" b="0"/>
        </a:effectRef>
        <a:fontRef idx="minor">
          <a:schemeClr val="lt1"/>
        </a:fontRef>
      </dsp:style>
    </dsp:sp>
    <dsp:sp modelId="{1ECB7E48-7E9C-41E8-8C99-F9ECA1D0E467}">
      <dsp:nvSpPr>
        <dsp:cNvPr id="0" name=""/>
        <dsp:cNvSpPr/>
      </dsp:nvSpPr>
      <dsp:spPr>
        <a:xfrm>
          <a:off x="2923645" y="2273623"/>
          <a:ext cx="1079005" cy="934559"/>
        </a:xfrm>
        <a:prstGeom prst="roundRect">
          <a:avLst>
            <a:gd name="adj" fmla="val 10000"/>
          </a:avLst>
        </a:prstGeom>
        <a:blipFill rotWithShape="0">
          <a:blip xmlns:r="http://schemas.openxmlformats.org/officeDocument/2006/relationships" r:embed="rId1">
            <a:duotone>
              <a:schemeClr val="accent3">
                <a:shade val="45000"/>
                <a:satMod val="135000"/>
              </a:schemeClr>
              <a:prstClr val="white"/>
            </a:duotone>
          </a:blip>
          <a:tile tx="0" ty="0" sx="100000" sy="100000" flip="none" algn="tl"/>
        </a:blipFill>
        <a:ln w="22225" cap="rnd" cmpd="sng" algn="ctr">
          <a:solidFill>
            <a:schemeClr val="accent1">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a:t>1 for Memory Management System</a:t>
          </a:r>
        </a:p>
      </dsp:txBody>
      <dsp:txXfrm>
        <a:off x="2951017" y="2300995"/>
        <a:ext cx="1024261" cy="879815"/>
      </dsp:txXfrm>
    </dsp:sp>
    <dsp:sp modelId="{FC3D618D-A496-4C56-A51B-35BFA99ED995}">
      <dsp:nvSpPr>
        <dsp:cNvPr id="0" name=""/>
        <dsp:cNvSpPr/>
      </dsp:nvSpPr>
      <dsp:spPr>
        <a:xfrm rot="21585456">
          <a:off x="3141169" y="3606823"/>
          <a:ext cx="1425929" cy="97110"/>
        </a:xfrm>
        <a:prstGeom prst="rect">
          <a:avLst/>
        </a:prstGeom>
        <a:solidFill>
          <a:schemeClr val="accent1">
            <a:tint val="60000"/>
            <a:hueOff val="0"/>
            <a:satOff val="0"/>
            <a:lumOff val="0"/>
            <a:alphaOff val="0"/>
          </a:schemeClr>
        </a:solidFill>
        <a:ln>
          <a:solidFill>
            <a:schemeClr val="accent1">
              <a:lumMod val="75000"/>
            </a:schemeClr>
          </a:solidFill>
        </a:ln>
        <a:effectLst/>
      </dsp:spPr>
      <dsp:style>
        <a:lnRef idx="0">
          <a:scrgbClr r="0" g="0" b="0"/>
        </a:lnRef>
        <a:fillRef idx="1">
          <a:scrgbClr r="0" g="0" b="0"/>
        </a:fillRef>
        <a:effectRef idx="0">
          <a:scrgbClr r="0" g="0" b="0"/>
        </a:effectRef>
        <a:fontRef idx="minor">
          <a:schemeClr val="lt1"/>
        </a:fontRef>
      </dsp:style>
    </dsp:sp>
    <dsp:sp modelId="{FA947A66-F540-47D3-A825-6DB4B89A630D}">
      <dsp:nvSpPr>
        <dsp:cNvPr id="0" name=""/>
        <dsp:cNvSpPr/>
      </dsp:nvSpPr>
      <dsp:spPr>
        <a:xfrm>
          <a:off x="2923645" y="3370033"/>
          <a:ext cx="1079005" cy="912631"/>
        </a:xfrm>
        <a:prstGeom prst="roundRect">
          <a:avLst>
            <a:gd name="adj" fmla="val 10000"/>
          </a:avLst>
        </a:prstGeom>
        <a:blipFill rotWithShape="0">
          <a:blip xmlns:r="http://schemas.openxmlformats.org/officeDocument/2006/relationships" r:embed="rId1">
            <a:duotone>
              <a:schemeClr val="accent3">
                <a:shade val="45000"/>
                <a:satMod val="135000"/>
              </a:schemeClr>
              <a:prstClr val="white"/>
            </a:duotone>
          </a:blip>
          <a:tile tx="0" ty="0" sx="100000" sy="100000" flip="none" algn="tl"/>
        </a:blipFill>
        <a:ln w="22225" cap="rnd" cmpd="sng" algn="ctr">
          <a:solidFill>
            <a:schemeClr val="accent1">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a:t>perform MVT, MFT</a:t>
          </a:r>
        </a:p>
      </dsp:txBody>
      <dsp:txXfrm>
        <a:off x="2950375" y="3396763"/>
        <a:ext cx="1025545" cy="859171"/>
      </dsp:txXfrm>
    </dsp:sp>
    <dsp:sp modelId="{2B8CA4A5-071B-47B6-BE79-60B70FC6B5F5}">
      <dsp:nvSpPr>
        <dsp:cNvPr id="0" name=""/>
        <dsp:cNvSpPr/>
      </dsp:nvSpPr>
      <dsp:spPr>
        <a:xfrm rot="16319787">
          <a:off x="4059651" y="3073369"/>
          <a:ext cx="1051514" cy="97110"/>
        </a:xfrm>
        <a:prstGeom prst="rect">
          <a:avLst/>
        </a:prstGeom>
        <a:solidFill>
          <a:schemeClr val="accent1">
            <a:tint val="60000"/>
            <a:hueOff val="0"/>
            <a:satOff val="0"/>
            <a:lumOff val="0"/>
            <a:alphaOff val="0"/>
          </a:schemeClr>
        </a:solidFill>
        <a:ln>
          <a:solidFill>
            <a:schemeClr val="accent1">
              <a:lumMod val="75000"/>
            </a:schemeClr>
          </a:solidFill>
        </a:ln>
        <a:effectLst/>
      </dsp:spPr>
      <dsp:style>
        <a:lnRef idx="0">
          <a:scrgbClr r="0" g="0" b="0"/>
        </a:lnRef>
        <a:fillRef idx="1">
          <a:scrgbClr r="0" g="0" b="0"/>
        </a:fillRef>
        <a:effectRef idx="0">
          <a:scrgbClr r="0" g="0" b="0"/>
        </a:effectRef>
        <a:fontRef idx="minor">
          <a:schemeClr val="lt1"/>
        </a:fontRef>
      </dsp:style>
    </dsp:sp>
    <dsp:sp modelId="{5C0E63B5-F192-42D7-9944-15F24BF6BD6F}">
      <dsp:nvSpPr>
        <dsp:cNvPr id="0" name=""/>
        <dsp:cNvSpPr/>
      </dsp:nvSpPr>
      <dsp:spPr>
        <a:xfrm>
          <a:off x="4349562" y="3347426"/>
          <a:ext cx="1079005" cy="935905"/>
        </a:xfrm>
        <a:prstGeom prst="roundRect">
          <a:avLst>
            <a:gd name="adj" fmla="val 10000"/>
          </a:avLst>
        </a:prstGeom>
        <a:blipFill rotWithShape="0">
          <a:blip xmlns:r="http://schemas.openxmlformats.org/officeDocument/2006/relationships" r:embed="rId1">
            <a:duotone>
              <a:schemeClr val="accent3">
                <a:shade val="45000"/>
                <a:satMod val="135000"/>
              </a:schemeClr>
              <a:prstClr val="white"/>
            </a:duotone>
          </a:blip>
          <a:tile tx="0" ty="0" sx="100000" sy="100000" flip="none" algn="tl"/>
        </a:blipFill>
        <a:ln w="22225" cap="rnd" cmpd="sng" algn="ctr">
          <a:solidFill>
            <a:schemeClr val="accent1">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0" kern="1200"/>
            <a:t>2</a:t>
          </a:r>
          <a:r>
            <a:rPr lang="en-US" sz="1200" b="0" kern="1200" baseline="0"/>
            <a:t> for CPU Scheduling Algorithm</a:t>
          </a:r>
          <a:endParaRPr lang="en-US" sz="1200" b="0" kern="1200"/>
        </a:p>
      </dsp:txBody>
      <dsp:txXfrm>
        <a:off x="4376974" y="3374838"/>
        <a:ext cx="1024181" cy="881081"/>
      </dsp:txXfrm>
    </dsp:sp>
    <dsp:sp modelId="{7A02970E-FF1C-4CF4-A314-4DCEF4EE17D7}">
      <dsp:nvSpPr>
        <dsp:cNvPr id="0" name=""/>
        <dsp:cNvSpPr/>
      </dsp:nvSpPr>
      <dsp:spPr>
        <a:xfrm rot="16114535">
          <a:off x="4037424" y="1990699"/>
          <a:ext cx="1105129" cy="97110"/>
        </a:xfrm>
        <a:prstGeom prst="rect">
          <a:avLst/>
        </a:prstGeom>
        <a:solidFill>
          <a:schemeClr val="accent1">
            <a:tint val="60000"/>
            <a:hueOff val="0"/>
            <a:satOff val="0"/>
            <a:lumOff val="0"/>
            <a:alphaOff val="0"/>
          </a:schemeClr>
        </a:solidFill>
        <a:ln>
          <a:solidFill>
            <a:schemeClr val="accent1">
              <a:lumMod val="75000"/>
            </a:schemeClr>
          </a:solidFill>
        </a:ln>
        <a:effectLst/>
      </dsp:spPr>
      <dsp:style>
        <a:lnRef idx="0">
          <a:scrgbClr r="0" g="0" b="0"/>
        </a:lnRef>
        <a:fillRef idx="1">
          <a:scrgbClr r="0" g="0" b="0"/>
        </a:fillRef>
        <a:effectRef idx="0">
          <a:scrgbClr r="0" g="0" b="0"/>
        </a:effectRef>
        <a:fontRef idx="minor">
          <a:schemeClr val="lt1"/>
        </a:fontRef>
      </dsp:style>
    </dsp:sp>
    <dsp:sp modelId="{A6FD58D9-EEB2-4A43-8430-77D2F57F3791}">
      <dsp:nvSpPr>
        <dsp:cNvPr id="0" name=""/>
        <dsp:cNvSpPr/>
      </dsp:nvSpPr>
      <dsp:spPr>
        <a:xfrm>
          <a:off x="4386194" y="2306783"/>
          <a:ext cx="1079005" cy="905600"/>
        </a:xfrm>
        <a:prstGeom prst="roundRect">
          <a:avLst>
            <a:gd name="adj" fmla="val 10000"/>
          </a:avLst>
        </a:prstGeom>
        <a:blipFill rotWithShape="0">
          <a:blip xmlns:r="http://schemas.openxmlformats.org/officeDocument/2006/relationships" r:embed="rId1">
            <a:duotone>
              <a:schemeClr val="accent3">
                <a:shade val="45000"/>
                <a:satMod val="135000"/>
              </a:schemeClr>
              <a:prstClr val="white"/>
            </a:duotone>
          </a:blip>
          <a:tile tx="0" ty="0" sx="100000" sy="100000" flip="none" algn="tl"/>
        </a:blipFill>
        <a:ln w="22225" cap="rnd" cmpd="sng" algn="ctr">
          <a:solidFill>
            <a:schemeClr val="accent1">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a:t>perform FCFS, SJF, Priority &amp; Round Robin sheduling</a:t>
          </a:r>
        </a:p>
      </dsp:txBody>
      <dsp:txXfrm>
        <a:off x="4412718" y="2333307"/>
        <a:ext cx="1025957" cy="852552"/>
      </dsp:txXfrm>
    </dsp:sp>
    <dsp:sp modelId="{C91B434B-034A-400C-B345-FC827D2982A5}">
      <dsp:nvSpPr>
        <dsp:cNvPr id="0" name=""/>
        <dsp:cNvSpPr/>
      </dsp:nvSpPr>
      <dsp:spPr>
        <a:xfrm rot="16200000">
          <a:off x="4009234" y="866291"/>
          <a:ext cx="1134036" cy="97110"/>
        </a:xfrm>
        <a:prstGeom prst="rect">
          <a:avLst/>
        </a:prstGeom>
        <a:solidFill>
          <a:schemeClr val="accent1">
            <a:tint val="60000"/>
            <a:hueOff val="0"/>
            <a:satOff val="0"/>
            <a:lumOff val="0"/>
            <a:alphaOff val="0"/>
          </a:schemeClr>
        </a:solidFill>
        <a:ln>
          <a:solidFill>
            <a:schemeClr val="accent1">
              <a:lumMod val="75000"/>
            </a:schemeClr>
          </a:solidFill>
        </a:ln>
        <a:effectLst/>
      </dsp:spPr>
      <dsp:style>
        <a:lnRef idx="0">
          <a:scrgbClr r="0" g="0" b="0"/>
        </a:lnRef>
        <a:fillRef idx="1">
          <a:scrgbClr r="0" g="0" b="0"/>
        </a:fillRef>
        <a:effectRef idx="0">
          <a:scrgbClr r="0" g="0" b="0"/>
        </a:effectRef>
        <a:fontRef idx="minor">
          <a:schemeClr val="lt1"/>
        </a:fontRef>
      </dsp:style>
    </dsp:sp>
    <dsp:sp modelId="{DF317681-1E8F-4172-9924-9CDD8E677A74}">
      <dsp:nvSpPr>
        <dsp:cNvPr id="0" name=""/>
        <dsp:cNvSpPr/>
      </dsp:nvSpPr>
      <dsp:spPr>
        <a:xfrm>
          <a:off x="4358723" y="1182302"/>
          <a:ext cx="1079005" cy="935154"/>
        </a:xfrm>
        <a:prstGeom prst="roundRect">
          <a:avLst>
            <a:gd name="adj" fmla="val 10000"/>
          </a:avLst>
        </a:prstGeom>
        <a:blipFill rotWithShape="0">
          <a:blip xmlns:r="http://schemas.openxmlformats.org/officeDocument/2006/relationships" r:embed="rId1">
            <a:duotone>
              <a:schemeClr val="accent3">
                <a:shade val="45000"/>
                <a:satMod val="135000"/>
              </a:schemeClr>
              <a:prstClr val="white"/>
            </a:duotone>
          </a:blip>
          <a:tile tx="0" ty="0" sx="100000" sy="100000" flip="none" algn="tl"/>
        </a:blipFill>
        <a:ln w="22225" cap="rnd" cmpd="sng" algn="ctr">
          <a:solidFill>
            <a:schemeClr val="accent1">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a:t>3</a:t>
          </a:r>
          <a:r>
            <a:rPr lang="en-US" sz="1200" kern="1200" baseline="0"/>
            <a:t> for Contiguious memory allocations technique</a:t>
          </a:r>
          <a:endParaRPr lang="en-US" sz="1200" kern="1200"/>
        </a:p>
      </dsp:txBody>
      <dsp:txXfrm>
        <a:off x="4386113" y="1209692"/>
        <a:ext cx="1024225" cy="880374"/>
      </dsp:txXfrm>
    </dsp:sp>
    <dsp:sp modelId="{B82D31BA-E296-4A85-849E-FAF28E59F294}">
      <dsp:nvSpPr>
        <dsp:cNvPr id="0" name=""/>
        <dsp:cNvSpPr/>
      </dsp:nvSpPr>
      <dsp:spPr>
        <a:xfrm rot="21496082">
          <a:off x="4575925" y="272129"/>
          <a:ext cx="1435733" cy="97110"/>
        </a:xfrm>
        <a:prstGeom prst="rect">
          <a:avLst/>
        </a:prstGeom>
        <a:solidFill>
          <a:schemeClr val="accent1">
            <a:tint val="60000"/>
            <a:hueOff val="0"/>
            <a:satOff val="0"/>
            <a:lumOff val="0"/>
            <a:alphaOff val="0"/>
          </a:schemeClr>
        </a:solidFill>
        <a:ln>
          <a:solidFill>
            <a:schemeClr val="accent1">
              <a:lumMod val="75000"/>
            </a:schemeClr>
          </a:solidFill>
        </a:ln>
        <a:effectLst/>
      </dsp:spPr>
      <dsp:style>
        <a:lnRef idx="0">
          <a:scrgbClr r="0" g="0" b="0"/>
        </a:lnRef>
        <a:fillRef idx="1">
          <a:scrgbClr r="0" g="0" b="0"/>
        </a:fillRef>
        <a:effectRef idx="0">
          <a:scrgbClr r="0" g="0" b="0"/>
        </a:effectRef>
        <a:fontRef idx="minor">
          <a:schemeClr val="lt1"/>
        </a:fontRef>
      </dsp:style>
    </dsp:sp>
    <dsp:sp modelId="{C7FB5D17-268C-4C68-92F6-CF4E83AD8283}">
      <dsp:nvSpPr>
        <dsp:cNvPr id="0" name=""/>
        <dsp:cNvSpPr/>
      </dsp:nvSpPr>
      <dsp:spPr>
        <a:xfrm>
          <a:off x="4358723" y="791"/>
          <a:ext cx="1079005" cy="1019660"/>
        </a:xfrm>
        <a:prstGeom prst="roundRect">
          <a:avLst>
            <a:gd name="adj" fmla="val 10000"/>
          </a:avLst>
        </a:prstGeom>
        <a:blipFill rotWithShape="0">
          <a:blip xmlns:r="http://schemas.openxmlformats.org/officeDocument/2006/relationships" r:embed="rId1">
            <a:duotone>
              <a:schemeClr val="accent3">
                <a:shade val="45000"/>
                <a:satMod val="135000"/>
              </a:schemeClr>
              <a:prstClr val="white"/>
            </a:duotone>
          </a:blip>
          <a:tile tx="0" ty="0" sx="100000" sy="100000" flip="none" algn="tl"/>
        </a:blipFill>
        <a:ln w="22225" cap="rnd" cmpd="sng" algn="ctr">
          <a:solidFill>
            <a:schemeClr val="accent1">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a:t>perform worst fir, best fir, first fit algorithms </a:t>
          </a:r>
        </a:p>
      </dsp:txBody>
      <dsp:txXfrm>
        <a:off x="4388588" y="30656"/>
        <a:ext cx="1019275" cy="959930"/>
      </dsp:txXfrm>
    </dsp:sp>
    <dsp:sp modelId="{17AA2A27-70CD-49EF-B234-6DBB270517C9}">
      <dsp:nvSpPr>
        <dsp:cNvPr id="0" name=""/>
        <dsp:cNvSpPr/>
      </dsp:nvSpPr>
      <dsp:spPr>
        <a:xfrm rot="5400000">
          <a:off x="5486122" y="775640"/>
          <a:ext cx="1050417" cy="97110"/>
        </a:xfrm>
        <a:prstGeom prst="rect">
          <a:avLst/>
        </a:prstGeom>
        <a:solidFill>
          <a:schemeClr val="accent1">
            <a:tint val="60000"/>
            <a:hueOff val="0"/>
            <a:satOff val="0"/>
            <a:lumOff val="0"/>
            <a:alphaOff val="0"/>
          </a:schemeClr>
        </a:solidFill>
        <a:ln>
          <a:solidFill>
            <a:schemeClr val="accent1">
              <a:lumMod val="75000"/>
            </a:schemeClr>
          </a:solidFill>
        </a:ln>
        <a:effectLst/>
      </dsp:spPr>
      <dsp:style>
        <a:lnRef idx="0">
          <a:scrgbClr r="0" g="0" b="0"/>
        </a:lnRef>
        <a:fillRef idx="1">
          <a:scrgbClr r="0" g="0" b="0"/>
        </a:fillRef>
        <a:effectRef idx="0">
          <a:scrgbClr r="0" g="0" b="0"/>
        </a:effectRef>
        <a:fontRef idx="minor">
          <a:schemeClr val="lt1"/>
        </a:fontRef>
      </dsp:style>
    </dsp:sp>
    <dsp:sp modelId="{6A32BB23-A317-4D8B-B592-8CA885EF131C}">
      <dsp:nvSpPr>
        <dsp:cNvPr id="0" name=""/>
        <dsp:cNvSpPr/>
      </dsp:nvSpPr>
      <dsp:spPr>
        <a:xfrm>
          <a:off x="5793800" y="791"/>
          <a:ext cx="1079005" cy="922497"/>
        </a:xfrm>
        <a:prstGeom prst="roundRect">
          <a:avLst>
            <a:gd name="adj" fmla="val 10000"/>
          </a:avLst>
        </a:prstGeom>
        <a:blipFill rotWithShape="0">
          <a:blip xmlns:r="http://schemas.openxmlformats.org/officeDocument/2006/relationships" r:embed="rId1">
            <a:duotone>
              <a:schemeClr val="accent3">
                <a:shade val="45000"/>
                <a:satMod val="135000"/>
              </a:schemeClr>
              <a:prstClr val="white"/>
            </a:duotone>
          </a:blip>
          <a:tile tx="0" ty="0" sx="100000" sy="100000" flip="none" algn="tl"/>
        </a:blipFill>
        <a:ln w="22225" cap="rnd" cmpd="sng" algn="ctr">
          <a:solidFill>
            <a:schemeClr val="accent1">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a:t>4 for </a:t>
          </a:r>
          <a:r>
            <a:rPr lang="en-US" sz="1200" b="0" kern="1200"/>
            <a:t>File Allocation Strategies</a:t>
          </a:r>
        </a:p>
      </dsp:txBody>
      <dsp:txXfrm>
        <a:off x="5820819" y="27810"/>
        <a:ext cx="1024967" cy="868459"/>
      </dsp:txXfrm>
    </dsp:sp>
    <dsp:sp modelId="{B8D3BAA5-FD9D-45C0-BCFE-01B84E80ED73}">
      <dsp:nvSpPr>
        <dsp:cNvPr id="0" name=""/>
        <dsp:cNvSpPr/>
      </dsp:nvSpPr>
      <dsp:spPr>
        <a:xfrm rot="5400000">
          <a:off x="5488287" y="1828509"/>
          <a:ext cx="1046086" cy="97110"/>
        </a:xfrm>
        <a:prstGeom prst="rect">
          <a:avLst/>
        </a:prstGeom>
        <a:solidFill>
          <a:schemeClr val="accent1">
            <a:tint val="60000"/>
            <a:hueOff val="0"/>
            <a:satOff val="0"/>
            <a:lumOff val="0"/>
            <a:alphaOff val="0"/>
          </a:schemeClr>
        </a:solidFill>
        <a:ln>
          <a:solidFill>
            <a:schemeClr val="accent1">
              <a:lumMod val="75000"/>
            </a:schemeClr>
          </a:solidFill>
        </a:ln>
        <a:effectLst/>
      </dsp:spPr>
      <dsp:style>
        <a:lnRef idx="0">
          <a:scrgbClr r="0" g="0" b="0"/>
        </a:lnRef>
        <a:fillRef idx="1">
          <a:scrgbClr r="0" g="0" b="0"/>
        </a:fillRef>
        <a:effectRef idx="0">
          <a:scrgbClr r="0" g="0" b="0"/>
        </a:effectRef>
        <a:fontRef idx="minor">
          <a:schemeClr val="lt1"/>
        </a:fontRef>
      </dsp:style>
    </dsp:sp>
    <dsp:sp modelId="{FFF75211-74BC-4A1B-854E-86E85D1A01C9}">
      <dsp:nvSpPr>
        <dsp:cNvPr id="0" name=""/>
        <dsp:cNvSpPr/>
      </dsp:nvSpPr>
      <dsp:spPr>
        <a:xfrm>
          <a:off x="5793800" y="1085139"/>
          <a:ext cx="1079005" cy="864179"/>
        </a:xfrm>
        <a:prstGeom prst="roundRect">
          <a:avLst>
            <a:gd name="adj" fmla="val 10000"/>
          </a:avLst>
        </a:prstGeom>
        <a:blipFill rotWithShape="0">
          <a:blip xmlns:r="http://schemas.openxmlformats.org/officeDocument/2006/relationships" r:embed="rId1">
            <a:duotone>
              <a:schemeClr val="accent3">
                <a:shade val="45000"/>
                <a:satMod val="135000"/>
              </a:schemeClr>
              <a:prstClr val="white"/>
            </a:duotone>
          </a:blip>
          <a:tile tx="0" ty="0" sx="100000" sy="100000" flip="none" algn="tl"/>
        </a:blipFill>
        <a:ln w="22225" cap="rnd" cmpd="sng" algn="ctr">
          <a:solidFill>
            <a:schemeClr val="accent1">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a:t>perform</a:t>
          </a:r>
        </a:p>
        <a:p>
          <a:pPr lvl="0" algn="ctr" defTabSz="533400">
            <a:lnSpc>
              <a:spcPct val="90000"/>
            </a:lnSpc>
            <a:spcBef>
              <a:spcPct val="0"/>
            </a:spcBef>
            <a:spcAft>
              <a:spcPct val="35000"/>
            </a:spcAft>
          </a:pPr>
          <a:r>
            <a:rPr lang="en-US" sz="1200" kern="1200"/>
            <a:t>Sequential,Linked. Indexed  strategies</a:t>
          </a:r>
        </a:p>
      </dsp:txBody>
      <dsp:txXfrm>
        <a:off x="5819111" y="1110450"/>
        <a:ext cx="1028383" cy="813557"/>
      </dsp:txXfrm>
    </dsp:sp>
    <dsp:sp modelId="{544A35D3-6664-4583-81F9-E82760A9553A}">
      <dsp:nvSpPr>
        <dsp:cNvPr id="0" name=""/>
        <dsp:cNvSpPr/>
      </dsp:nvSpPr>
      <dsp:spPr>
        <a:xfrm rot="5400000">
          <a:off x="5466861" y="2900903"/>
          <a:ext cx="1088938" cy="97110"/>
        </a:xfrm>
        <a:prstGeom prst="rect">
          <a:avLst/>
        </a:prstGeom>
        <a:solidFill>
          <a:schemeClr val="accent1">
            <a:tint val="60000"/>
            <a:hueOff val="0"/>
            <a:satOff val="0"/>
            <a:lumOff val="0"/>
            <a:alphaOff val="0"/>
          </a:schemeClr>
        </a:solidFill>
        <a:ln>
          <a:solidFill>
            <a:schemeClr val="accent1">
              <a:lumMod val="75000"/>
            </a:schemeClr>
          </a:solidFill>
        </a:ln>
        <a:effectLst/>
      </dsp:spPr>
      <dsp:style>
        <a:lnRef idx="0">
          <a:scrgbClr r="0" g="0" b="0"/>
        </a:lnRef>
        <a:fillRef idx="1">
          <a:scrgbClr r="0" g="0" b="0"/>
        </a:fillRef>
        <a:effectRef idx="0">
          <a:scrgbClr r="0" g="0" b="0"/>
        </a:effectRef>
        <a:fontRef idx="minor">
          <a:schemeClr val="lt1"/>
        </a:fontRef>
      </dsp:style>
    </dsp:sp>
    <dsp:sp modelId="{515BAF10-FD68-4783-9C11-56CCA474432E}">
      <dsp:nvSpPr>
        <dsp:cNvPr id="0" name=""/>
        <dsp:cNvSpPr/>
      </dsp:nvSpPr>
      <dsp:spPr>
        <a:xfrm>
          <a:off x="5793800" y="2111170"/>
          <a:ext cx="1079005" cy="913790"/>
        </a:xfrm>
        <a:prstGeom prst="roundRect">
          <a:avLst>
            <a:gd name="adj" fmla="val 10000"/>
          </a:avLst>
        </a:prstGeom>
        <a:blipFill rotWithShape="0">
          <a:blip xmlns:r="http://schemas.openxmlformats.org/officeDocument/2006/relationships" r:embed="rId1">
            <a:duotone>
              <a:schemeClr val="accent3">
                <a:shade val="45000"/>
                <a:satMod val="135000"/>
              </a:schemeClr>
              <a:prstClr val="white"/>
            </a:duotone>
          </a:blip>
          <a:tile tx="0" ty="0" sx="100000" sy="100000" flip="none" algn="tl"/>
        </a:blipFill>
        <a:ln w="22225" cap="rnd" cmpd="sng" algn="ctr">
          <a:solidFill>
            <a:schemeClr val="accent1">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a:t>5</a:t>
          </a:r>
          <a:r>
            <a:rPr lang="en-US" sz="1200" kern="1200" baseline="0"/>
            <a:t> for deadlock Avoidance</a:t>
          </a:r>
          <a:endParaRPr lang="en-US" sz="1200" kern="1200"/>
        </a:p>
      </dsp:txBody>
      <dsp:txXfrm>
        <a:off x="5820564" y="2137934"/>
        <a:ext cx="1025477" cy="860262"/>
      </dsp:txXfrm>
    </dsp:sp>
    <dsp:sp modelId="{09D3A24A-4F2B-418F-BB5D-8360A72620A3}">
      <dsp:nvSpPr>
        <dsp:cNvPr id="0" name=""/>
        <dsp:cNvSpPr/>
      </dsp:nvSpPr>
      <dsp:spPr>
        <a:xfrm rot="21571747">
          <a:off x="6011306" y="3439475"/>
          <a:ext cx="1435125" cy="97110"/>
        </a:xfrm>
        <a:prstGeom prst="rect">
          <a:avLst/>
        </a:prstGeom>
        <a:solidFill>
          <a:schemeClr val="accent1">
            <a:tint val="60000"/>
            <a:hueOff val="0"/>
            <a:satOff val="0"/>
            <a:lumOff val="0"/>
            <a:alphaOff val="0"/>
          </a:schemeClr>
        </a:solidFill>
        <a:ln>
          <a:solidFill>
            <a:schemeClr val="accent1">
              <a:lumMod val="75000"/>
            </a:schemeClr>
          </a:solidFill>
        </a:ln>
        <a:effectLst/>
      </dsp:spPr>
      <dsp:style>
        <a:lnRef idx="0">
          <a:scrgbClr r="0" g="0" b="0"/>
        </a:lnRef>
        <a:fillRef idx="1">
          <a:scrgbClr r="0" g="0" b="0"/>
        </a:fillRef>
        <a:effectRef idx="0">
          <a:scrgbClr r="0" g="0" b="0"/>
        </a:effectRef>
        <a:fontRef idx="minor">
          <a:schemeClr val="lt1"/>
        </a:fontRef>
      </dsp:style>
    </dsp:sp>
    <dsp:sp modelId="{0AAC1F5A-10A1-4D48-9A8C-32F3D7643FFF}">
      <dsp:nvSpPr>
        <dsp:cNvPr id="0" name=""/>
        <dsp:cNvSpPr/>
      </dsp:nvSpPr>
      <dsp:spPr>
        <a:xfrm>
          <a:off x="5793800" y="3186811"/>
          <a:ext cx="1079005" cy="950342"/>
        </a:xfrm>
        <a:prstGeom prst="roundRect">
          <a:avLst>
            <a:gd name="adj" fmla="val 10000"/>
          </a:avLst>
        </a:prstGeom>
        <a:blipFill rotWithShape="0">
          <a:blip xmlns:r="http://schemas.openxmlformats.org/officeDocument/2006/relationships" r:embed="rId1">
            <a:duotone>
              <a:schemeClr val="accent3">
                <a:shade val="45000"/>
                <a:satMod val="135000"/>
              </a:schemeClr>
              <a:prstClr val="white"/>
            </a:duotone>
          </a:blip>
          <a:tile tx="0" ty="0" sx="100000" sy="100000" flip="none" algn="tl"/>
        </a:blipFill>
        <a:ln w="22225" cap="rnd" cmpd="sng" algn="ctr">
          <a:solidFill>
            <a:schemeClr val="accent1">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a:t>perform Bnaker's Algorithms</a:t>
          </a:r>
        </a:p>
      </dsp:txBody>
      <dsp:txXfrm>
        <a:off x="5821635" y="3214646"/>
        <a:ext cx="1023335" cy="894672"/>
      </dsp:txXfrm>
    </dsp:sp>
    <dsp:sp modelId="{C6829BA0-D16C-4EB7-A2C1-CF1EDBEE5B35}">
      <dsp:nvSpPr>
        <dsp:cNvPr id="0" name=""/>
        <dsp:cNvSpPr/>
      </dsp:nvSpPr>
      <dsp:spPr>
        <a:xfrm>
          <a:off x="7228877" y="3152887"/>
          <a:ext cx="1079005" cy="984266"/>
        </a:xfrm>
        <a:prstGeom prst="roundRect">
          <a:avLst>
            <a:gd name="adj" fmla="val 10000"/>
          </a:avLst>
        </a:prstGeom>
        <a:blipFill rotWithShape="0">
          <a:blip xmlns:r="http://schemas.openxmlformats.org/officeDocument/2006/relationships" r:embed="rId1">
            <a:duotone>
              <a:schemeClr val="accent3">
                <a:shade val="45000"/>
                <a:satMod val="135000"/>
              </a:schemeClr>
              <a:prstClr val="white"/>
            </a:duotone>
          </a:blip>
          <a:tile tx="0" ty="0" sx="100000" sy="100000" flip="none" algn="tl"/>
        </a:blipFill>
        <a:ln w="22225" cap="rnd" cmpd="sng" algn="ctr">
          <a:solidFill>
            <a:schemeClr val="accent1">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END</a:t>
          </a:r>
        </a:p>
      </dsp:txBody>
      <dsp:txXfrm>
        <a:off x="7257705" y="3181715"/>
        <a:ext cx="1021349" cy="9266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2B3C9B-DFD6-43FC-B162-CF921A8B37C9}">
      <dsp:nvSpPr>
        <dsp:cNvPr id="0" name=""/>
        <dsp:cNvSpPr/>
      </dsp:nvSpPr>
      <dsp:spPr>
        <a:xfrm>
          <a:off x="3231" y="314689"/>
          <a:ext cx="3936959" cy="1574783"/>
        </a:xfrm>
        <a:prstGeom prst="chevron">
          <a:avLst/>
        </a:prstGeom>
        <a:solidFill>
          <a:schemeClr val="accent1">
            <a:lumMod val="50000"/>
          </a:schemeClr>
        </a:soli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en-US" sz="2200" kern="1200" dirty="0"/>
            <a:t>Can be used for conversion purpose simply</a:t>
          </a:r>
        </a:p>
      </dsp:txBody>
      <dsp:txXfrm>
        <a:off x="790623" y="314689"/>
        <a:ext cx="2362176" cy="1574783"/>
      </dsp:txXfrm>
    </dsp:sp>
    <dsp:sp modelId="{40CB23E5-91D5-4652-AE04-A32B7A338F44}">
      <dsp:nvSpPr>
        <dsp:cNvPr id="0" name=""/>
        <dsp:cNvSpPr/>
      </dsp:nvSpPr>
      <dsp:spPr>
        <a:xfrm>
          <a:off x="3546495" y="296028"/>
          <a:ext cx="3936959" cy="1574783"/>
        </a:xfrm>
        <a:prstGeom prst="chevron">
          <a:avLst/>
        </a:prstGeom>
        <a:solidFill>
          <a:schemeClr val="accent2">
            <a:lumMod val="50000"/>
          </a:schemeClr>
        </a:soli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en-US" sz="2200" kern="1200" dirty="0"/>
            <a:t>Can</a:t>
          </a:r>
          <a:r>
            <a:rPr lang="en-US" sz="2200" kern="1200" baseline="0" dirty="0"/>
            <a:t> be used in educational institutions</a:t>
          </a:r>
          <a:endParaRPr lang="en-US" sz="2200" kern="1200" dirty="0"/>
        </a:p>
      </dsp:txBody>
      <dsp:txXfrm>
        <a:off x="4333887" y="296028"/>
        <a:ext cx="2362176" cy="1574783"/>
      </dsp:txXfrm>
    </dsp:sp>
    <dsp:sp modelId="{E6671060-65AD-4E90-9117-A95A11D2AA61}">
      <dsp:nvSpPr>
        <dsp:cNvPr id="0" name=""/>
        <dsp:cNvSpPr/>
      </dsp:nvSpPr>
      <dsp:spPr>
        <a:xfrm>
          <a:off x="7089758" y="314689"/>
          <a:ext cx="3936959" cy="1574783"/>
        </a:xfrm>
        <a:prstGeom prst="chevron">
          <a:avLst/>
        </a:prstGeom>
        <a:solidFill>
          <a:schemeClr val="accent6">
            <a:lumMod val="75000"/>
          </a:schemeClr>
        </a:soli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en-US" sz="2200" kern="1200" dirty="0" smtClean="0"/>
            <a:t>Can </a:t>
          </a:r>
          <a:r>
            <a:rPr lang="en-US" sz="2200" kern="1200" dirty="0"/>
            <a:t>be used in a company or industry for the management of their data</a:t>
          </a:r>
        </a:p>
      </dsp:txBody>
      <dsp:txXfrm>
        <a:off x="7877150" y="314689"/>
        <a:ext cx="2362176" cy="157478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2B3C9B-DFD6-43FC-B162-CF921A8B37C9}">
      <dsp:nvSpPr>
        <dsp:cNvPr id="0" name=""/>
        <dsp:cNvSpPr/>
      </dsp:nvSpPr>
      <dsp:spPr>
        <a:xfrm>
          <a:off x="7796" y="0"/>
          <a:ext cx="4660782" cy="1733031"/>
        </a:xfrm>
        <a:prstGeom prst="chevron">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a:t>Can be used by normal users also </a:t>
          </a:r>
        </a:p>
      </dsp:txBody>
      <dsp:txXfrm>
        <a:off x="874312" y="0"/>
        <a:ext cx="2927751" cy="1733031"/>
      </dsp:txXfrm>
    </dsp:sp>
    <dsp:sp modelId="{40CB23E5-91D5-4652-AE04-A32B7A338F44}">
      <dsp:nvSpPr>
        <dsp:cNvPr id="0" name=""/>
        <dsp:cNvSpPr/>
      </dsp:nvSpPr>
      <dsp:spPr>
        <a:xfrm>
          <a:off x="4202500" y="0"/>
          <a:ext cx="4660782" cy="1733031"/>
        </a:xfrm>
        <a:prstGeom prst="chevron">
          <a:avLst/>
        </a:prstGeom>
        <a:solidFill>
          <a:schemeClr val="tx1"/>
        </a:soli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a:t>May be used into applications based on OS algorithms</a:t>
          </a:r>
        </a:p>
      </dsp:txBody>
      <dsp:txXfrm>
        <a:off x="5069016" y="0"/>
        <a:ext cx="2927751" cy="173303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83F188-9746-48E1-9F39-AF24582E3FE9}">
      <dsp:nvSpPr>
        <dsp:cNvPr id="0" name=""/>
        <dsp:cNvSpPr/>
      </dsp:nvSpPr>
      <dsp:spPr>
        <a:xfrm>
          <a:off x="966610" y="1512"/>
          <a:ext cx="2297008" cy="1378205"/>
        </a:xfrm>
        <a:prstGeom prst="roundRect">
          <a:avLst>
            <a:gd name="adj" fmla="val 10000"/>
          </a:avLst>
        </a:prstGeom>
        <a:solidFill>
          <a:schemeClr val="accent2">
            <a:lumMod val="5000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a:t>Choosing Algorithm</a:t>
          </a:r>
        </a:p>
      </dsp:txBody>
      <dsp:txXfrm>
        <a:off x="1006976" y="41878"/>
        <a:ext cx="2216276" cy="1297473"/>
      </dsp:txXfrm>
    </dsp:sp>
    <dsp:sp modelId="{F1C74B38-8CD1-4909-B0D6-F4ACB490AC3A}">
      <dsp:nvSpPr>
        <dsp:cNvPr id="0" name=""/>
        <dsp:cNvSpPr/>
      </dsp:nvSpPr>
      <dsp:spPr>
        <a:xfrm>
          <a:off x="3465756" y="405785"/>
          <a:ext cx="486965" cy="569658"/>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dirty="0"/>
        </a:p>
      </dsp:txBody>
      <dsp:txXfrm>
        <a:off x="3465756" y="519717"/>
        <a:ext cx="340876" cy="341794"/>
      </dsp:txXfrm>
    </dsp:sp>
    <dsp:sp modelId="{E67817CD-5A12-4843-812E-587DB1995C26}">
      <dsp:nvSpPr>
        <dsp:cNvPr id="0" name=""/>
        <dsp:cNvSpPr/>
      </dsp:nvSpPr>
      <dsp:spPr>
        <a:xfrm>
          <a:off x="4182422" y="1512"/>
          <a:ext cx="2297008" cy="1378205"/>
        </a:xfrm>
        <a:prstGeom prst="roundRect">
          <a:avLst>
            <a:gd name="adj" fmla="val 10000"/>
          </a:avLst>
        </a:prstGeom>
        <a:solidFill>
          <a:schemeClr val="accent6">
            <a:lumMod val="5000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a:t>Entry data</a:t>
          </a:r>
        </a:p>
      </dsp:txBody>
      <dsp:txXfrm>
        <a:off x="4222788" y="41878"/>
        <a:ext cx="2216276" cy="1297473"/>
      </dsp:txXfrm>
    </dsp:sp>
    <dsp:sp modelId="{E773A6BF-1924-4C9F-8C9E-C4D2B3C0EA5E}">
      <dsp:nvSpPr>
        <dsp:cNvPr id="0" name=""/>
        <dsp:cNvSpPr/>
      </dsp:nvSpPr>
      <dsp:spPr>
        <a:xfrm>
          <a:off x="6681568" y="405785"/>
          <a:ext cx="486965" cy="569658"/>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dirty="0"/>
        </a:p>
      </dsp:txBody>
      <dsp:txXfrm>
        <a:off x="6681568" y="519717"/>
        <a:ext cx="340876" cy="341794"/>
      </dsp:txXfrm>
    </dsp:sp>
    <dsp:sp modelId="{0F5A2E48-A950-4708-B0BE-249545B15E8F}">
      <dsp:nvSpPr>
        <dsp:cNvPr id="0" name=""/>
        <dsp:cNvSpPr/>
      </dsp:nvSpPr>
      <dsp:spPr>
        <a:xfrm>
          <a:off x="7398234" y="1512"/>
          <a:ext cx="2665104" cy="1378205"/>
        </a:xfrm>
        <a:prstGeom prst="roundRect">
          <a:avLst>
            <a:gd name="adj" fmla="val 10000"/>
          </a:avLst>
        </a:prstGeom>
        <a:solidFill>
          <a:schemeClr val="accent4">
            <a:lumMod val="5000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a:t>Get Results</a:t>
          </a:r>
        </a:p>
      </dsp:txBody>
      <dsp:txXfrm>
        <a:off x="7438600" y="41878"/>
        <a:ext cx="2584372" cy="1297473"/>
      </dsp:txXfrm>
    </dsp:sp>
    <dsp:sp modelId="{2C1AF409-1BF4-4FAB-8709-C4DC3A80C17F}">
      <dsp:nvSpPr>
        <dsp:cNvPr id="0" name=""/>
        <dsp:cNvSpPr/>
      </dsp:nvSpPr>
      <dsp:spPr>
        <a:xfrm rot="5125138">
          <a:off x="8577443" y="1540507"/>
          <a:ext cx="488526" cy="569658"/>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dirty="0"/>
        </a:p>
      </dsp:txBody>
      <dsp:txXfrm rot="-5400000">
        <a:off x="8644956" y="1581307"/>
        <a:ext cx="341794" cy="341968"/>
      </dsp:txXfrm>
    </dsp:sp>
    <dsp:sp modelId="{93AC032E-F73D-4E74-B05F-2287A061CDC8}">
      <dsp:nvSpPr>
        <dsp:cNvPr id="0" name=""/>
        <dsp:cNvSpPr/>
      </dsp:nvSpPr>
      <dsp:spPr>
        <a:xfrm>
          <a:off x="7766330" y="2298520"/>
          <a:ext cx="2297008" cy="1378205"/>
        </a:xfrm>
        <a:prstGeom prst="roundRect">
          <a:avLst>
            <a:gd name="adj" fmla="val 10000"/>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a:t>Get explanation</a:t>
          </a:r>
        </a:p>
      </dsp:txBody>
      <dsp:txXfrm>
        <a:off x="7806696" y="2338886"/>
        <a:ext cx="2216276" cy="1297473"/>
      </dsp:txXfrm>
    </dsp:sp>
    <dsp:sp modelId="{81558F6C-7843-41B0-8477-AF0F8F1A9D37}">
      <dsp:nvSpPr>
        <dsp:cNvPr id="0" name=""/>
        <dsp:cNvSpPr/>
      </dsp:nvSpPr>
      <dsp:spPr>
        <a:xfrm rot="10800000">
          <a:off x="7077227" y="2702794"/>
          <a:ext cx="486965" cy="569658"/>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dirty="0"/>
        </a:p>
      </dsp:txBody>
      <dsp:txXfrm rot="10800000">
        <a:off x="7223316" y="2816726"/>
        <a:ext cx="340876" cy="341794"/>
      </dsp:txXfrm>
    </dsp:sp>
    <dsp:sp modelId="{70F4D6E7-D89D-4D82-86D4-CE0867A6AA86}">
      <dsp:nvSpPr>
        <dsp:cNvPr id="0" name=""/>
        <dsp:cNvSpPr/>
      </dsp:nvSpPr>
      <dsp:spPr>
        <a:xfrm>
          <a:off x="4550518" y="2298520"/>
          <a:ext cx="2297008" cy="1378205"/>
        </a:xfrm>
        <a:prstGeom prst="roundRect">
          <a:avLst>
            <a:gd name="adj" fmla="val 10000"/>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a:t>Feedback</a:t>
          </a:r>
        </a:p>
      </dsp:txBody>
      <dsp:txXfrm>
        <a:off x="4590884" y="2338886"/>
        <a:ext cx="2216276" cy="1297473"/>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6B8527-8850-4CD3-8E4D-10BF5F4A6037}" type="datetimeFigureOut">
              <a:rPr lang="en-US" smtClean="0"/>
              <a:t>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0FBDC1-72EA-41CC-AC46-CF703154C291}" type="slidenum">
              <a:rPr lang="en-US" smtClean="0"/>
              <a:t>‹#›</a:t>
            </a:fld>
            <a:endParaRPr lang="en-US"/>
          </a:p>
        </p:txBody>
      </p:sp>
    </p:spTree>
    <p:extLst>
      <p:ext uri="{BB962C8B-B14F-4D97-AF65-F5344CB8AC3E}">
        <p14:creationId xmlns:p14="http://schemas.microsoft.com/office/powerpoint/2010/main" val="1579992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r>
              <a:rPr lang="en-US" smtClean="0"/>
              <a:t>01/03/2023</a:t>
            </a:r>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smtClean="0"/>
              <a:t>01/03/2023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r>
              <a:rPr lang="en-US" smtClean="0"/>
              <a:t>01/03/2023</a:t>
            </a:r>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1"/>
        <p:cNvGrpSpPr/>
        <p:nvPr/>
      </p:nvGrpSpPr>
      <p:grpSpPr>
        <a:xfrm>
          <a:off x="0" y="0"/>
          <a:ext cx="0" cy="0"/>
          <a:chOff x="0" y="0"/>
          <a:chExt cx="0" cy="0"/>
        </a:xfrm>
      </p:grpSpPr>
      <p:sp>
        <p:nvSpPr>
          <p:cNvPr id="22" name="Google Shape;22;p5"/>
          <p:cNvSpPr/>
          <p:nvPr/>
        </p:nvSpPr>
        <p:spPr>
          <a:xfrm>
            <a:off x="3913088" y="0"/>
            <a:ext cx="8285480" cy="6858000"/>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 name="Google Shape;23;p5"/>
          <p:cNvSpPr txBox="1">
            <a:spLocks noGrp="1"/>
          </p:cNvSpPr>
          <p:nvPr>
            <p:ph type="title"/>
          </p:nvPr>
        </p:nvSpPr>
        <p:spPr>
          <a:xfrm>
            <a:off x="1584967" y="1371833"/>
            <a:ext cx="9022000" cy="2090000"/>
          </a:xfrm>
          <a:prstGeom prst="rect">
            <a:avLst/>
          </a:prstGeom>
        </p:spPr>
        <p:txBody>
          <a:bodyPr spcFirstLastPara="1" wrap="square" lIns="0" tIns="0" rIns="0" bIns="0" anchor="b" anchorCtr="0">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a:endParaRPr/>
          </a:p>
        </p:txBody>
      </p:sp>
      <p:sp>
        <p:nvSpPr>
          <p:cNvPr id="24" name="Google Shape;24;p5"/>
          <p:cNvSpPr txBox="1">
            <a:spLocks noGrp="1"/>
          </p:cNvSpPr>
          <p:nvPr>
            <p:ph type="body" idx="1"/>
          </p:nvPr>
        </p:nvSpPr>
        <p:spPr>
          <a:xfrm>
            <a:off x="1584967" y="3802567"/>
            <a:ext cx="9022000" cy="2090000"/>
          </a:xfrm>
          <a:prstGeom prst="rect">
            <a:avLst/>
          </a:prstGeom>
        </p:spPr>
        <p:txBody>
          <a:bodyPr spcFirstLastPara="1" wrap="square" lIns="0" tIns="0" rIns="0" bIns="0" anchor="t" anchorCtr="0">
            <a:noAutofit/>
          </a:bodyPr>
          <a:lstStyle>
            <a:lvl1pPr marL="609585" lvl="0" indent="-440256" rtl="0">
              <a:spcBef>
                <a:spcPts val="800"/>
              </a:spcBef>
              <a:spcAft>
                <a:spcPts val="0"/>
              </a:spcAft>
              <a:buSzPts val="1600"/>
              <a:buFont typeface="Montserrat Light"/>
              <a:buChar char="╺"/>
              <a:defRPr sz="2133">
                <a:latin typeface="Montserrat Light"/>
                <a:ea typeface="Montserrat Light"/>
                <a:cs typeface="Montserrat Light"/>
                <a:sym typeface="Montserrat Light"/>
              </a:defRPr>
            </a:lvl1pPr>
            <a:lvl2pPr marL="1219170" lvl="1" indent="-440256" rtl="0">
              <a:spcBef>
                <a:spcPts val="0"/>
              </a:spcBef>
              <a:spcAft>
                <a:spcPts val="0"/>
              </a:spcAft>
              <a:buSzPts val="1600"/>
              <a:buFont typeface="Montserrat Light"/>
              <a:buChar char="-"/>
              <a:defRPr sz="2133">
                <a:latin typeface="Montserrat Light"/>
                <a:ea typeface="Montserrat Light"/>
                <a:cs typeface="Montserrat Light"/>
                <a:sym typeface="Montserrat Light"/>
              </a:defRPr>
            </a:lvl2pPr>
            <a:lvl3pPr marL="1828754" lvl="2" indent="-440256" rtl="0">
              <a:spcBef>
                <a:spcPts val="0"/>
              </a:spcBef>
              <a:spcAft>
                <a:spcPts val="0"/>
              </a:spcAft>
              <a:buClr>
                <a:schemeClr val="accent2"/>
              </a:buClr>
              <a:buSzPts val="1600"/>
              <a:buFont typeface="Montserrat Light"/>
              <a:buChar char="⬞"/>
              <a:defRPr sz="2133">
                <a:latin typeface="Montserrat Light"/>
                <a:ea typeface="Montserrat Light"/>
                <a:cs typeface="Montserrat Light"/>
                <a:sym typeface="Montserrat Light"/>
              </a:defRPr>
            </a:lvl3pPr>
            <a:lvl4pPr marL="2438339" lvl="3" indent="-440256" rtl="0">
              <a:spcBef>
                <a:spcPts val="0"/>
              </a:spcBef>
              <a:spcAft>
                <a:spcPts val="0"/>
              </a:spcAft>
              <a:buClr>
                <a:schemeClr val="accent2"/>
              </a:buClr>
              <a:buSzPts val="1600"/>
              <a:buFont typeface="Montserrat Light"/>
              <a:buChar char="●"/>
              <a:defRPr sz="2133">
                <a:latin typeface="Montserrat Light"/>
                <a:ea typeface="Montserrat Light"/>
                <a:cs typeface="Montserrat Light"/>
                <a:sym typeface="Montserrat Light"/>
              </a:defRPr>
            </a:lvl4pPr>
            <a:lvl5pPr marL="3047924" lvl="4" indent="-440256" rtl="0">
              <a:spcBef>
                <a:spcPts val="0"/>
              </a:spcBef>
              <a:spcAft>
                <a:spcPts val="0"/>
              </a:spcAft>
              <a:buClr>
                <a:schemeClr val="accent2"/>
              </a:buClr>
              <a:buSzPts val="1600"/>
              <a:buFont typeface="Montserrat Light"/>
              <a:buChar char="○"/>
              <a:defRPr sz="2133">
                <a:latin typeface="Montserrat Light"/>
                <a:ea typeface="Montserrat Light"/>
                <a:cs typeface="Montserrat Light"/>
                <a:sym typeface="Montserrat Light"/>
              </a:defRPr>
            </a:lvl5pPr>
            <a:lvl6pPr marL="3657509" lvl="5" indent="-440256" rtl="0">
              <a:spcBef>
                <a:spcPts val="0"/>
              </a:spcBef>
              <a:spcAft>
                <a:spcPts val="0"/>
              </a:spcAft>
              <a:buClr>
                <a:schemeClr val="accent2"/>
              </a:buClr>
              <a:buSzPts val="1600"/>
              <a:buFont typeface="Montserrat Light"/>
              <a:buChar char="■"/>
              <a:defRPr sz="2133">
                <a:latin typeface="Montserrat Light"/>
                <a:ea typeface="Montserrat Light"/>
                <a:cs typeface="Montserrat Light"/>
                <a:sym typeface="Montserrat Light"/>
              </a:defRPr>
            </a:lvl6pPr>
            <a:lvl7pPr marL="4267093" lvl="6" indent="-440256" rtl="0">
              <a:spcBef>
                <a:spcPts val="0"/>
              </a:spcBef>
              <a:spcAft>
                <a:spcPts val="0"/>
              </a:spcAft>
              <a:buClr>
                <a:schemeClr val="accent2"/>
              </a:buClr>
              <a:buSzPts val="1600"/>
              <a:buFont typeface="Montserrat Light"/>
              <a:buChar char="●"/>
              <a:defRPr sz="2133">
                <a:latin typeface="Montserrat Light"/>
                <a:ea typeface="Montserrat Light"/>
                <a:cs typeface="Montserrat Light"/>
                <a:sym typeface="Montserrat Light"/>
              </a:defRPr>
            </a:lvl7pPr>
            <a:lvl8pPr marL="4876678" lvl="7" indent="-440256" rtl="0">
              <a:spcBef>
                <a:spcPts val="0"/>
              </a:spcBef>
              <a:spcAft>
                <a:spcPts val="0"/>
              </a:spcAft>
              <a:buClr>
                <a:schemeClr val="accent2"/>
              </a:buClr>
              <a:buSzPts val="1600"/>
              <a:buFont typeface="Montserrat Light"/>
              <a:buChar char="○"/>
              <a:defRPr sz="2133">
                <a:latin typeface="Montserrat Light"/>
                <a:ea typeface="Montserrat Light"/>
                <a:cs typeface="Montserrat Light"/>
                <a:sym typeface="Montserrat Light"/>
              </a:defRPr>
            </a:lvl8pPr>
            <a:lvl9pPr marL="5486263" lvl="8" indent="-440256" rtl="0">
              <a:spcBef>
                <a:spcPts val="0"/>
              </a:spcBef>
              <a:spcAft>
                <a:spcPts val="0"/>
              </a:spcAft>
              <a:buClr>
                <a:schemeClr val="accent2"/>
              </a:buClr>
              <a:buSzPts val="1600"/>
              <a:buFont typeface="Montserrat Light"/>
              <a:buChar char="■"/>
              <a:defRPr sz="2133">
                <a:latin typeface="Montserrat Light"/>
                <a:ea typeface="Montserrat Light"/>
                <a:cs typeface="Montserrat Light"/>
                <a:sym typeface="Montserrat Light"/>
              </a:defRPr>
            </a:lvl9pPr>
          </a:lstStyle>
          <a:p>
            <a:endParaRPr/>
          </a:p>
        </p:txBody>
      </p:sp>
      <p:sp>
        <p:nvSpPr>
          <p:cNvPr id="25" name="Google Shape;25;p5"/>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solidFill>
                  <a:schemeClr val="dk2"/>
                </a:solidFill>
                <a:latin typeface="DM Serif Display"/>
                <a:ea typeface="DM Serif Display"/>
                <a:cs typeface="DM Serif Display"/>
                <a:sym typeface="DM Serif Display"/>
              </a:defRPr>
            </a:lvl1pPr>
            <a:lvl2pPr lvl="1" rtl="0">
              <a:buNone/>
              <a:defRPr>
                <a:solidFill>
                  <a:schemeClr val="dk2"/>
                </a:solidFill>
                <a:latin typeface="DM Serif Display"/>
                <a:ea typeface="DM Serif Display"/>
                <a:cs typeface="DM Serif Display"/>
                <a:sym typeface="DM Serif Display"/>
              </a:defRPr>
            </a:lvl2pPr>
            <a:lvl3pPr lvl="2" rtl="0">
              <a:buNone/>
              <a:defRPr>
                <a:solidFill>
                  <a:schemeClr val="dk2"/>
                </a:solidFill>
                <a:latin typeface="DM Serif Display"/>
                <a:ea typeface="DM Serif Display"/>
                <a:cs typeface="DM Serif Display"/>
                <a:sym typeface="DM Serif Display"/>
              </a:defRPr>
            </a:lvl3pPr>
            <a:lvl4pPr lvl="3" rtl="0">
              <a:buNone/>
              <a:defRPr>
                <a:solidFill>
                  <a:schemeClr val="dk2"/>
                </a:solidFill>
                <a:latin typeface="DM Serif Display"/>
                <a:ea typeface="DM Serif Display"/>
                <a:cs typeface="DM Serif Display"/>
                <a:sym typeface="DM Serif Display"/>
              </a:defRPr>
            </a:lvl4pPr>
            <a:lvl5pPr lvl="4" rtl="0">
              <a:buNone/>
              <a:defRPr>
                <a:solidFill>
                  <a:schemeClr val="dk2"/>
                </a:solidFill>
                <a:latin typeface="DM Serif Display"/>
                <a:ea typeface="DM Serif Display"/>
                <a:cs typeface="DM Serif Display"/>
                <a:sym typeface="DM Serif Display"/>
              </a:defRPr>
            </a:lvl5pPr>
            <a:lvl6pPr lvl="5" rtl="0">
              <a:buNone/>
              <a:defRPr>
                <a:solidFill>
                  <a:schemeClr val="dk2"/>
                </a:solidFill>
                <a:latin typeface="DM Serif Display"/>
                <a:ea typeface="DM Serif Display"/>
                <a:cs typeface="DM Serif Display"/>
                <a:sym typeface="DM Serif Display"/>
              </a:defRPr>
            </a:lvl6pPr>
            <a:lvl7pPr lvl="6" rtl="0">
              <a:buNone/>
              <a:defRPr>
                <a:solidFill>
                  <a:schemeClr val="dk2"/>
                </a:solidFill>
                <a:latin typeface="DM Serif Display"/>
                <a:ea typeface="DM Serif Display"/>
                <a:cs typeface="DM Serif Display"/>
                <a:sym typeface="DM Serif Display"/>
              </a:defRPr>
            </a:lvl7pPr>
            <a:lvl8pPr lvl="7" rtl="0">
              <a:buNone/>
              <a:defRPr>
                <a:solidFill>
                  <a:schemeClr val="dk2"/>
                </a:solidFill>
                <a:latin typeface="DM Serif Display"/>
                <a:ea typeface="DM Serif Display"/>
                <a:cs typeface="DM Serif Display"/>
                <a:sym typeface="DM Serif Display"/>
              </a:defRPr>
            </a:lvl8pPr>
            <a:lvl9pPr lvl="8" rtl="0">
              <a:buNone/>
              <a:defRPr>
                <a:solidFill>
                  <a:schemeClr val="dk2"/>
                </a:solidFill>
                <a:latin typeface="DM Serif Display"/>
                <a:ea typeface="DM Serif Display"/>
                <a:cs typeface="DM Serif Display"/>
                <a:sym typeface="DM Serif Display"/>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0824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smtClean="0"/>
              <a:t>01/03/2023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r>
              <a:rPr lang="en-US" smtClean="0"/>
              <a:t>01/03/2023</a:t>
            </a:r>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smtClean="0"/>
              <a:t>01/03/2023</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smtClean="0"/>
              <a:t>01/03/2023</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01/03/2023</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01/03/2023</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r>
              <a:rPr lang="en-US" smtClean="0"/>
              <a:t>01/03/2023</a:t>
            </a:r>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smtClean="0"/>
              <a:t>01/03/2023</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r>
              <a:rPr lang="en-US" smtClean="0"/>
              <a:t>01/03/2023</a:t>
            </a:r>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98ADD-8B1A-48BF-8997-AC70E9B77D8C}"/>
              </a:ext>
            </a:extLst>
          </p:cNvPr>
          <p:cNvSpPr>
            <a:spLocks noGrp="1"/>
          </p:cNvSpPr>
          <p:nvPr>
            <p:ph type="ctrTitle"/>
          </p:nvPr>
        </p:nvSpPr>
        <p:spPr>
          <a:xfrm>
            <a:off x="422571" y="605153"/>
            <a:ext cx="10993549" cy="1189158"/>
          </a:xfrm>
        </p:spPr>
        <p:txBody>
          <a:bodyPr/>
          <a:lstStyle/>
          <a:p>
            <a:pPr algn="ctr"/>
            <a:r>
              <a:rPr lang="en-US" dirty="0" smtClean="0"/>
              <a:t>Project presentation </a:t>
            </a:r>
            <a:r>
              <a:rPr lang="en-US" dirty="0"/>
              <a:t>on </a:t>
            </a:r>
            <a:br>
              <a:rPr lang="en-US" dirty="0"/>
            </a:br>
            <a:r>
              <a:rPr lang="en-US" b="1" dirty="0"/>
              <a:t>Os algorithm </a:t>
            </a:r>
            <a:r>
              <a:rPr lang="en-US" b="1" dirty="0" smtClean="0"/>
              <a:t>tester</a:t>
            </a:r>
            <a:endParaRPr lang="en-US" b="1" dirty="0"/>
          </a:p>
        </p:txBody>
      </p:sp>
      <p:sp>
        <p:nvSpPr>
          <p:cNvPr id="3" name="Subtitle 2">
            <a:extLst>
              <a:ext uri="{FF2B5EF4-FFF2-40B4-BE49-F238E27FC236}">
                <a16:creationId xmlns:a16="http://schemas.microsoft.com/office/drawing/2014/main" id="{05ECB15D-6691-48E9-B887-E5A3BA9A7603}"/>
              </a:ext>
            </a:extLst>
          </p:cNvPr>
          <p:cNvSpPr>
            <a:spLocks noGrp="1"/>
          </p:cNvSpPr>
          <p:nvPr>
            <p:ph type="subTitle" idx="1"/>
          </p:nvPr>
        </p:nvSpPr>
        <p:spPr>
          <a:xfrm>
            <a:off x="301276" y="1956272"/>
            <a:ext cx="10993546" cy="777597"/>
          </a:xfrm>
          <a:solidFill>
            <a:schemeClr val="bg1">
              <a:lumMod val="95000"/>
            </a:schemeClr>
          </a:solidFill>
        </p:spPr>
        <p:txBody>
          <a:bodyPr>
            <a:noAutofit/>
          </a:bodyPr>
          <a:lstStyle/>
          <a:p>
            <a:pPr algn="ctr"/>
            <a:r>
              <a:rPr lang="en-US" sz="1800" b="1" dirty="0"/>
              <a:t>Course Title: </a:t>
            </a:r>
            <a:r>
              <a:rPr lang="en-US" sz="1800" b="1" dirty="0" smtClean="0"/>
              <a:t>Information SYSTEM  &amp; DESIGN LAB</a:t>
            </a:r>
            <a:endParaRPr lang="en-US" sz="1800" b="1" dirty="0"/>
          </a:p>
          <a:p>
            <a:pPr algn="ctr"/>
            <a:r>
              <a:rPr lang="en-US" sz="1800" b="1" dirty="0"/>
              <a:t>Course Code: </a:t>
            </a:r>
            <a:r>
              <a:rPr lang="en-US" sz="1800" b="1" dirty="0" smtClean="0"/>
              <a:t>CSE-438       </a:t>
            </a:r>
            <a:r>
              <a:rPr lang="en-US" sz="1800" b="1" dirty="0"/>
              <a:t>Section: </a:t>
            </a:r>
            <a:r>
              <a:rPr lang="en-US" sz="1800" b="1" dirty="0" smtClean="0"/>
              <a:t>191D7</a:t>
            </a:r>
            <a:endParaRPr lang="en-US" sz="1800" b="1" dirty="0"/>
          </a:p>
        </p:txBody>
      </p:sp>
      <p:sp>
        <p:nvSpPr>
          <p:cNvPr id="7" name="Text Box 50">
            <a:extLst>
              <a:ext uri="{FF2B5EF4-FFF2-40B4-BE49-F238E27FC236}">
                <a16:creationId xmlns:a16="http://schemas.microsoft.com/office/drawing/2014/main" id="{F2F5AF88-3C92-4984-85B4-477616B6D570}"/>
              </a:ext>
            </a:extLst>
          </p:cNvPr>
          <p:cNvSpPr txBox="1">
            <a:spLocks noChangeArrowheads="1"/>
          </p:cNvSpPr>
          <p:nvPr/>
        </p:nvSpPr>
        <p:spPr bwMode="auto">
          <a:xfrm>
            <a:off x="1334277" y="3276440"/>
            <a:ext cx="3498979" cy="2797789"/>
          </a:xfrm>
          <a:prstGeom prst="rect">
            <a:avLst/>
          </a:prstGeom>
          <a:noFill/>
          <a:ln>
            <a:noFill/>
          </a:ln>
          <a:effectLst/>
        </p:spPr>
        <p:txBody>
          <a:bodyPr rot="0" vert="horz" wrap="square" lIns="91440" tIns="45720" rIns="91440" bIns="45720" anchor="t" anchorCtr="0" upright="1">
            <a:noAutofit/>
          </a:bodyPr>
          <a:lstStyle/>
          <a:p>
            <a:pPr marL="0" marR="0" lvl="0" indent="0" algn="ctr" defTabSz="914400" eaLnBrk="1" fontAlgn="auto" latinLnBrk="0" hangingPunct="1">
              <a:lnSpc>
                <a:spcPct val="115000"/>
              </a:lnSpc>
              <a:spcBef>
                <a:spcPts val="0"/>
              </a:spcBef>
              <a:spcAft>
                <a:spcPts val="0"/>
              </a:spcAft>
              <a:buClr>
                <a:srgbClr val="000000"/>
              </a:buClr>
              <a:buSzTx/>
              <a:buFont typeface="Arial"/>
              <a:buNone/>
              <a:tabLst/>
              <a:defRPr/>
            </a:pPr>
            <a:r>
              <a:rPr lang="en-US" sz="1600" kern="0" dirty="0">
                <a:solidFill>
                  <a:srgbClr val="FFFFFF"/>
                </a:solidFill>
                <a:ea typeface="Calibri" panose="020F0502020204030204" pitchFamily="34" charset="0"/>
                <a:cs typeface="Vrinda" panose="020B0502040204020203" pitchFamily="34" charset="0"/>
                <a:sym typeface="Arial"/>
              </a:rPr>
              <a:t>P</a:t>
            </a:r>
            <a:r>
              <a:rPr kumimoji="0" lang="en-US" sz="1600" b="0" i="0" u="none" strike="noStrike" kern="0" cap="none" spc="0" normalizeH="0" baseline="0" noProof="0" dirty="0">
                <a:ln>
                  <a:noFill/>
                </a:ln>
                <a:solidFill>
                  <a:srgbClr val="FFFFFF"/>
                </a:solidFill>
                <a:effectLst/>
                <a:uLnTx/>
                <a:uFillTx/>
                <a:ea typeface="Calibri" panose="020F0502020204030204" pitchFamily="34" charset="0"/>
                <a:cs typeface="Vrinda" panose="020B0502040204020203" pitchFamily="34" charset="0"/>
                <a:sym typeface="Arial"/>
              </a:rPr>
              <a:t>resented By - </a:t>
            </a:r>
            <a:r>
              <a:rPr kumimoji="0" lang="en-US" sz="1600" b="0" i="0" u="none" strike="noStrike" kern="0" cap="none" spc="0" normalizeH="0" baseline="0" noProof="0" dirty="0" smtClean="0">
                <a:ln>
                  <a:noFill/>
                </a:ln>
                <a:solidFill>
                  <a:srgbClr val="FFFFFF"/>
                </a:solidFill>
                <a:effectLst/>
                <a:uLnTx/>
                <a:uFillTx/>
                <a:ea typeface="Calibri" panose="020F0502020204030204" pitchFamily="34" charset="0"/>
                <a:cs typeface="Vrinda" panose="020B0502040204020203" pitchFamily="34" charset="0"/>
                <a:sym typeface="Arial"/>
              </a:rPr>
              <a:t>01</a:t>
            </a:r>
            <a:endParaRPr kumimoji="0" lang="en-US" sz="1600" b="0" i="0" u="none" strike="noStrike" kern="0" cap="none" spc="0" normalizeH="0" baseline="0" noProof="0" dirty="0">
              <a:ln>
                <a:noFill/>
              </a:ln>
              <a:solidFill>
                <a:srgbClr val="FFFFFF"/>
              </a:solidFill>
              <a:effectLst/>
              <a:uLnTx/>
              <a:uFillTx/>
              <a:ea typeface="Calibri" panose="020F0502020204030204" pitchFamily="34" charset="0"/>
              <a:cs typeface="Vrinda" panose="020B0502040204020203" pitchFamily="34" charset="0"/>
              <a:sym typeface="Arial"/>
            </a:endParaRPr>
          </a:p>
          <a:p>
            <a:pPr marL="0" marR="0" lvl="0" indent="0" algn="ctr" defTabSz="914400" eaLnBrk="1" fontAlgn="auto" latinLnBrk="0" hangingPunct="1">
              <a:lnSpc>
                <a:spcPct val="115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srgbClr val="FFFFFF"/>
              </a:solidFill>
              <a:effectLst/>
              <a:uLnTx/>
              <a:uFillTx/>
              <a:ea typeface="Calibri" panose="020F0502020204030204" pitchFamily="34" charset="0"/>
              <a:cs typeface="+mn-cs"/>
              <a:sym typeface="Arial"/>
            </a:endParaRPr>
          </a:p>
          <a:p>
            <a:pPr marL="0" marR="0" lvl="0" indent="0" defTabSz="914400" eaLnBrk="1" fontAlgn="auto" latinLnBrk="0" hangingPunct="1">
              <a:lnSpc>
                <a:spcPct val="115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FFFFFF"/>
                </a:solidFill>
                <a:effectLst/>
                <a:uLnTx/>
                <a:uFillTx/>
                <a:ea typeface="+mn-ea"/>
                <a:cs typeface="Times New Roman" panose="02020603050405020304" pitchFamily="18" charset="0"/>
                <a:sym typeface="Arial"/>
              </a:rPr>
              <a:t>Umme Loara</a:t>
            </a:r>
            <a:r>
              <a:rPr lang="en-US" sz="1600" kern="0" dirty="0">
                <a:solidFill>
                  <a:srgbClr val="FFFFFF"/>
                </a:solidFill>
                <a:cs typeface="Times New Roman" panose="02020603050405020304" pitchFamily="18" charset="0"/>
                <a:sym typeface="Arial"/>
              </a:rPr>
              <a:t>	  -</a:t>
            </a:r>
            <a:r>
              <a:rPr kumimoji="0" lang="en-US" sz="1600" b="0" i="0" u="none" strike="noStrike" kern="0" cap="none" spc="0" normalizeH="0" baseline="0" noProof="0" dirty="0" smtClean="0">
                <a:ln>
                  <a:noFill/>
                </a:ln>
                <a:solidFill>
                  <a:srgbClr val="FFFFFF"/>
                </a:solidFill>
                <a:effectLst/>
                <a:uLnTx/>
                <a:uFillTx/>
                <a:ea typeface="+mn-ea"/>
                <a:cs typeface="Times New Roman" panose="02020603050405020304" pitchFamily="18" charset="0"/>
                <a:sym typeface="Arial"/>
              </a:rPr>
              <a:t>191002187</a:t>
            </a:r>
          </a:p>
          <a:p>
            <a:pPr marL="0" marR="0" lvl="0" indent="0" defTabSz="914400" eaLnBrk="1" fontAlgn="auto" latinLnBrk="0" hangingPunct="1">
              <a:lnSpc>
                <a:spcPct val="115000"/>
              </a:lnSpc>
              <a:spcBef>
                <a:spcPts val="0"/>
              </a:spcBef>
              <a:spcAft>
                <a:spcPts val="0"/>
              </a:spcAft>
              <a:buClr>
                <a:srgbClr val="000000"/>
              </a:buClr>
              <a:buSzTx/>
              <a:buFont typeface="Arial"/>
              <a:buNone/>
              <a:tabLst/>
              <a:defRPr/>
            </a:pPr>
            <a:r>
              <a:rPr lang="en-US" sz="1600" kern="0" dirty="0" smtClean="0">
                <a:solidFill>
                  <a:srgbClr val="FFFFFF"/>
                </a:solidFill>
                <a:cs typeface="Times New Roman" panose="02020603050405020304" pitchFamily="18" charset="0"/>
                <a:sym typeface="Arial"/>
              </a:rPr>
              <a:t>Sadia </a:t>
            </a:r>
            <a:r>
              <a:rPr lang="en-US" sz="1600" kern="0" dirty="0" err="1" smtClean="0">
                <a:solidFill>
                  <a:srgbClr val="FFFFFF"/>
                </a:solidFill>
                <a:cs typeface="Times New Roman" panose="02020603050405020304" pitchFamily="18" charset="0"/>
                <a:sym typeface="Arial"/>
              </a:rPr>
              <a:t>Binta</a:t>
            </a:r>
            <a:r>
              <a:rPr lang="en-US" sz="1600" kern="0" dirty="0" smtClean="0">
                <a:solidFill>
                  <a:srgbClr val="FFFFFF"/>
                </a:solidFill>
                <a:cs typeface="Times New Roman" panose="02020603050405020304" pitchFamily="18" charset="0"/>
                <a:sym typeface="Arial"/>
              </a:rPr>
              <a:t> </a:t>
            </a:r>
            <a:r>
              <a:rPr lang="en-US" sz="1600" kern="0" dirty="0" err="1" smtClean="0">
                <a:solidFill>
                  <a:srgbClr val="FFFFFF"/>
                </a:solidFill>
                <a:cs typeface="Times New Roman" panose="02020603050405020304" pitchFamily="18" charset="0"/>
                <a:sym typeface="Arial"/>
              </a:rPr>
              <a:t>Sadek</a:t>
            </a:r>
            <a:r>
              <a:rPr lang="en-US" sz="1600" kern="0" dirty="0" smtClean="0">
                <a:solidFill>
                  <a:srgbClr val="FFFFFF"/>
                </a:solidFill>
                <a:cs typeface="Times New Roman" panose="02020603050405020304" pitchFamily="18" charset="0"/>
                <a:sym typeface="Arial"/>
              </a:rPr>
              <a:t>	  -191002088</a:t>
            </a:r>
          </a:p>
          <a:p>
            <a:pPr marL="0" marR="0" lvl="0" indent="0" defTabSz="914400" eaLnBrk="1" fontAlgn="auto" latinLnBrk="0" hangingPunct="1">
              <a:lnSpc>
                <a:spcPct val="115000"/>
              </a:lnSpc>
              <a:spcBef>
                <a:spcPts val="0"/>
              </a:spcBef>
              <a:spcAft>
                <a:spcPts val="0"/>
              </a:spcAft>
              <a:buClr>
                <a:srgbClr val="000000"/>
              </a:buClr>
              <a:buSzTx/>
              <a:buFont typeface="Arial"/>
              <a:buNone/>
              <a:tabLst/>
              <a:defRPr/>
            </a:pPr>
            <a:r>
              <a:rPr kumimoji="0" lang="en-US" sz="1600" b="0" i="0" u="none" strike="noStrike" kern="0" cap="none" spc="0" normalizeH="0" baseline="0" noProof="0" dirty="0" err="1" smtClean="0">
                <a:ln>
                  <a:noFill/>
                </a:ln>
                <a:solidFill>
                  <a:srgbClr val="FFFFFF"/>
                </a:solidFill>
                <a:effectLst/>
                <a:uLnTx/>
                <a:uFillTx/>
                <a:ea typeface="+mn-ea"/>
                <a:cs typeface="Times New Roman" panose="02020603050405020304" pitchFamily="18" charset="0"/>
                <a:sym typeface="Arial"/>
              </a:rPr>
              <a:t>Faria</a:t>
            </a:r>
            <a:r>
              <a:rPr kumimoji="0" lang="en-US" sz="1600" b="0" i="0" u="none" strike="noStrike" kern="0" cap="none" spc="0" normalizeH="0" baseline="0" noProof="0" dirty="0" smtClean="0">
                <a:ln>
                  <a:noFill/>
                </a:ln>
                <a:solidFill>
                  <a:srgbClr val="FFFFFF"/>
                </a:solidFill>
                <a:effectLst/>
                <a:uLnTx/>
                <a:uFillTx/>
                <a:ea typeface="+mn-ea"/>
                <a:cs typeface="Times New Roman" panose="02020603050405020304" pitchFamily="18" charset="0"/>
                <a:sym typeface="Arial"/>
              </a:rPr>
              <a:t> </a:t>
            </a:r>
            <a:r>
              <a:rPr kumimoji="0" lang="en-US" sz="1600" b="0" i="0" u="none" strike="noStrike" kern="0" cap="none" spc="0" normalizeH="0" baseline="0" noProof="0" dirty="0" err="1" smtClean="0">
                <a:ln>
                  <a:noFill/>
                </a:ln>
                <a:solidFill>
                  <a:srgbClr val="FFFFFF"/>
                </a:solidFill>
                <a:effectLst/>
                <a:uLnTx/>
                <a:uFillTx/>
                <a:ea typeface="+mn-ea"/>
                <a:cs typeface="Times New Roman" panose="02020603050405020304" pitchFamily="18" charset="0"/>
                <a:sym typeface="Arial"/>
              </a:rPr>
              <a:t>Nahin</a:t>
            </a:r>
            <a:r>
              <a:rPr kumimoji="0" lang="en-US" sz="1600" b="0" i="0" u="none" strike="noStrike" kern="0" cap="none" spc="0" normalizeH="0" baseline="0" noProof="0" dirty="0" smtClean="0">
                <a:ln>
                  <a:noFill/>
                </a:ln>
                <a:solidFill>
                  <a:srgbClr val="FFFFFF"/>
                </a:solidFill>
                <a:effectLst/>
                <a:uLnTx/>
                <a:uFillTx/>
                <a:ea typeface="+mn-ea"/>
                <a:cs typeface="Times New Roman" panose="02020603050405020304" pitchFamily="18" charset="0"/>
                <a:sym typeface="Arial"/>
              </a:rPr>
              <a:t>	</a:t>
            </a:r>
            <a:r>
              <a:rPr kumimoji="0" lang="en-US" sz="1600" b="0" i="0" u="none" strike="noStrike" kern="0" cap="none" spc="0" normalizeH="0" noProof="0" dirty="0" smtClean="0">
                <a:ln>
                  <a:noFill/>
                </a:ln>
                <a:solidFill>
                  <a:srgbClr val="FFFFFF"/>
                </a:solidFill>
                <a:effectLst/>
                <a:uLnTx/>
                <a:uFillTx/>
                <a:ea typeface="+mn-ea"/>
                <a:cs typeface="Times New Roman" panose="02020603050405020304" pitchFamily="18" charset="0"/>
                <a:sym typeface="Arial"/>
              </a:rPr>
              <a:t>  -191002215</a:t>
            </a:r>
            <a:endParaRPr kumimoji="0" lang="en-US" sz="1600" b="0" i="0" u="none" strike="noStrike" kern="0" cap="none" spc="0" normalizeH="0" baseline="0" noProof="0" dirty="0">
              <a:ln>
                <a:noFill/>
              </a:ln>
              <a:solidFill>
                <a:srgbClr val="FFFFFF"/>
              </a:solidFill>
              <a:effectLst/>
              <a:uLnTx/>
              <a:uFillTx/>
              <a:ea typeface="+mn-ea"/>
              <a:cs typeface="Times New Roman" panose="02020603050405020304" pitchFamily="18" charset="0"/>
              <a:sym typeface="Arial"/>
            </a:endParaRPr>
          </a:p>
          <a:p>
            <a:pPr marL="0" marR="0" lvl="0" indent="0" defTabSz="914400" eaLnBrk="1" fontAlgn="auto" latinLnBrk="0" hangingPunct="1">
              <a:lnSpc>
                <a:spcPct val="115000"/>
              </a:lnSpc>
              <a:spcBef>
                <a:spcPts val="0"/>
              </a:spcBef>
              <a:spcAft>
                <a:spcPts val="0"/>
              </a:spcAft>
              <a:buClr>
                <a:srgbClr val="000000"/>
              </a:buClr>
              <a:buSzTx/>
              <a:buFont typeface="Arial"/>
              <a:buNone/>
              <a:tabLst/>
              <a:defRPr/>
            </a:pPr>
            <a:r>
              <a:rPr kumimoji="0" lang="en-US" sz="1600" b="0" i="0" u="none" strike="noStrike" kern="0" cap="none" spc="0" normalizeH="0" baseline="0" noProof="0" dirty="0" smtClean="0">
                <a:ln>
                  <a:noFill/>
                </a:ln>
                <a:solidFill>
                  <a:srgbClr val="FFFFFF"/>
                </a:solidFill>
                <a:effectLst/>
                <a:uLnTx/>
                <a:uFillTx/>
                <a:ea typeface="Calibri" panose="020F0502020204030204" pitchFamily="34" charset="0"/>
                <a:cs typeface="Times New Roman" panose="02020603050405020304" pitchFamily="18" charset="0"/>
                <a:sym typeface="Arial"/>
              </a:rPr>
              <a:t>Department </a:t>
            </a:r>
            <a:r>
              <a:rPr kumimoji="0" lang="en-US" sz="1600" b="0" i="0" u="none" strike="noStrike" kern="0" cap="none" spc="0" normalizeH="0" baseline="0" noProof="0" dirty="0">
                <a:ln>
                  <a:noFill/>
                </a:ln>
                <a:solidFill>
                  <a:srgbClr val="FFFFFF"/>
                </a:solidFill>
                <a:effectLst/>
                <a:uLnTx/>
                <a:uFillTx/>
                <a:ea typeface="Calibri" panose="020F0502020204030204" pitchFamily="34" charset="0"/>
                <a:cs typeface="Times New Roman" panose="02020603050405020304" pitchFamily="18" charset="0"/>
                <a:sym typeface="Arial"/>
              </a:rPr>
              <a:t>of CSE, </a:t>
            </a:r>
          </a:p>
          <a:p>
            <a:pPr marL="0" marR="0" lvl="0" indent="0" defTabSz="914400" eaLnBrk="1" fontAlgn="auto" latinLnBrk="0" hangingPunct="1">
              <a:lnSpc>
                <a:spcPct val="115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FFFFFF"/>
                </a:solidFill>
                <a:effectLst/>
                <a:uLnTx/>
                <a:uFillTx/>
                <a:ea typeface="Calibri" panose="020F0502020204030204" pitchFamily="34" charset="0"/>
                <a:cs typeface="Times New Roman" panose="02020603050405020304" pitchFamily="18" charset="0"/>
                <a:sym typeface="Arial"/>
              </a:rPr>
              <a:t>Green University of Bangladesh.</a:t>
            </a:r>
            <a:endParaRPr kumimoji="0" lang="en-US" sz="1600" b="0" i="0" u="none" strike="noStrike" kern="0" cap="none" spc="0" normalizeH="0" baseline="0" noProof="0" dirty="0">
              <a:ln>
                <a:noFill/>
              </a:ln>
              <a:solidFill>
                <a:srgbClr val="FFFFFF"/>
              </a:solidFill>
              <a:effectLst/>
              <a:uLnTx/>
              <a:uFillTx/>
              <a:ea typeface="+mn-ea"/>
              <a:cs typeface="Times New Roman" panose="02020603050405020304" pitchFamily="18" charset="0"/>
              <a:sym typeface="Arial"/>
            </a:endParaRPr>
          </a:p>
        </p:txBody>
      </p:sp>
      <p:sp>
        <p:nvSpPr>
          <p:cNvPr id="8" name="Text Box 2">
            <a:extLst>
              <a:ext uri="{FF2B5EF4-FFF2-40B4-BE49-F238E27FC236}">
                <a16:creationId xmlns:a16="http://schemas.microsoft.com/office/drawing/2014/main" id="{8154A2C1-ACE6-4264-ABA7-40CD513579C0}"/>
              </a:ext>
            </a:extLst>
          </p:cNvPr>
          <p:cNvSpPr txBox="1">
            <a:spLocks noChangeArrowheads="1"/>
          </p:cNvSpPr>
          <p:nvPr/>
        </p:nvSpPr>
        <p:spPr bwMode="auto">
          <a:xfrm>
            <a:off x="6769798" y="3429000"/>
            <a:ext cx="3792454" cy="2538691"/>
          </a:xfrm>
          <a:prstGeom prst="rect">
            <a:avLst/>
          </a:prstGeom>
          <a:noFill/>
          <a:ln>
            <a:noFill/>
          </a:ln>
          <a:effectLst/>
        </p:spPr>
        <p:txBody>
          <a:bodyPr rot="0" vert="horz" wrap="square" lIns="91440" tIns="45720" rIns="91440" bIns="45720" anchor="t" anchorCtr="0" upright="1">
            <a:noAutofit/>
          </a:bodyPr>
          <a:lstStyle/>
          <a:p>
            <a:pPr marL="0" marR="0" lvl="0" indent="0" algn="ctr" defTabSz="914400" eaLnBrk="1" fontAlgn="auto" latinLnBrk="0" hangingPunct="1">
              <a:lnSpc>
                <a:spcPct val="115000"/>
              </a:lnSpc>
              <a:spcBef>
                <a:spcPts val="0"/>
              </a:spcBef>
              <a:spcAft>
                <a:spcPts val="0"/>
              </a:spcAft>
              <a:buClr>
                <a:srgbClr val="000000"/>
              </a:buClr>
              <a:buSzTx/>
              <a:buFont typeface="Arial"/>
              <a:buNone/>
              <a:tabLst>
                <a:tab pos="2180590" algn="l"/>
              </a:tabLst>
              <a:defRPr/>
            </a:pPr>
            <a:r>
              <a:rPr kumimoji="0" lang="en-US" sz="1600" b="0" i="0" u="none" strike="noStrike" kern="0" cap="none" spc="0" normalizeH="0" baseline="0" noProof="0" dirty="0">
                <a:ln>
                  <a:noFill/>
                </a:ln>
                <a:solidFill>
                  <a:srgbClr val="FFFFFF"/>
                </a:solidFill>
                <a:effectLst/>
                <a:uLnTx/>
                <a:uFillTx/>
                <a:ea typeface="Calibri" panose="020F0502020204030204" pitchFamily="34" charset="0"/>
                <a:cs typeface="Vrinda" panose="020B0502040204020203" pitchFamily="34" charset="0"/>
                <a:sym typeface="Arial"/>
              </a:rPr>
              <a:t>Presented To</a:t>
            </a:r>
          </a:p>
          <a:p>
            <a:pPr marL="0" marR="0" lvl="0" indent="0" algn="ctr" defTabSz="914400" eaLnBrk="1" fontAlgn="auto" latinLnBrk="0" hangingPunct="1">
              <a:lnSpc>
                <a:spcPct val="115000"/>
              </a:lnSpc>
              <a:spcBef>
                <a:spcPts val="0"/>
              </a:spcBef>
              <a:spcAft>
                <a:spcPts val="0"/>
              </a:spcAft>
              <a:buClr>
                <a:srgbClr val="000000"/>
              </a:buClr>
              <a:buSzTx/>
              <a:buFont typeface="Arial"/>
              <a:buNone/>
              <a:tabLst>
                <a:tab pos="2180590" algn="l"/>
              </a:tabLst>
              <a:defRPr/>
            </a:pPr>
            <a:endParaRPr kumimoji="0" lang="en-US" sz="1600" b="0" i="0" u="none" strike="noStrike" kern="0" cap="none" spc="0" normalizeH="0" baseline="0" noProof="0" dirty="0">
              <a:ln>
                <a:noFill/>
              </a:ln>
              <a:solidFill>
                <a:srgbClr val="FFFFFF"/>
              </a:solidFill>
              <a:effectLst/>
              <a:uLnTx/>
              <a:uFillTx/>
              <a:ea typeface="Calibri" panose="020F0502020204030204" pitchFamily="34" charset="0"/>
              <a:cs typeface="+mn-cs"/>
              <a:sym typeface="Arial"/>
            </a:endParaRPr>
          </a:p>
          <a:p>
            <a:pPr marL="0" marR="0" lvl="0" indent="0" defTabSz="914400" eaLnBrk="1" fontAlgn="auto" latinLnBrk="0" hangingPunct="1">
              <a:lnSpc>
                <a:spcPct val="115000"/>
              </a:lnSpc>
              <a:spcBef>
                <a:spcPts val="0"/>
              </a:spcBef>
              <a:spcAft>
                <a:spcPts val="0"/>
              </a:spcAft>
              <a:buClr>
                <a:srgbClr val="000000"/>
              </a:buClr>
              <a:buSzTx/>
              <a:buFont typeface="Arial"/>
              <a:buNone/>
              <a:tabLst/>
              <a:defRPr/>
            </a:pPr>
            <a:r>
              <a:rPr kumimoji="0" lang="en-US" sz="1600" b="0" i="0" u="none" strike="noStrike" kern="0" cap="none" spc="0" normalizeH="0" baseline="0" noProof="0" dirty="0" smtClean="0">
                <a:ln>
                  <a:noFill/>
                </a:ln>
                <a:solidFill>
                  <a:srgbClr val="FFFFFF"/>
                </a:solidFill>
                <a:effectLst/>
                <a:uLnTx/>
                <a:uFillTx/>
                <a:ea typeface="Calibri" panose="020F0502020204030204" pitchFamily="34" charset="0"/>
                <a:cs typeface="Times New Roman" panose="02020603050405020304" pitchFamily="18" charset="0"/>
                <a:sym typeface="Arial"/>
              </a:rPr>
              <a:t>Md.</a:t>
            </a:r>
            <a:r>
              <a:rPr kumimoji="0" lang="en-US" sz="1600" b="0" i="0" u="none" strike="noStrike" kern="0" cap="none" spc="0" normalizeH="0" noProof="0" dirty="0" smtClean="0">
                <a:ln>
                  <a:noFill/>
                </a:ln>
                <a:solidFill>
                  <a:srgbClr val="FFFFFF"/>
                </a:solidFill>
                <a:effectLst/>
                <a:uLnTx/>
                <a:uFillTx/>
                <a:ea typeface="Calibri" panose="020F0502020204030204" pitchFamily="34" charset="0"/>
                <a:cs typeface="Times New Roman" panose="02020603050405020304" pitchFamily="18" charset="0"/>
                <a:sym typeface="Arial"/>
              </a:rPr>
              <a:t> </a:t>
            </a:r>
            <a:r>
              <a:rPr kumimoji="0" lang="en-US" sz="1600" b="0" i="0" u="none" strike="noStrike" kern="0" cap="none" spc="0" normalizeH="0" noProof="0" dirty="0" err="1" smtClean="0">
                <a:ln>
                  <a:noFill/>
                </a:ln>
                <a:solidFill>
                  <a:srgbClr val="FFFFFF"/>
                </a:solidFill>
                <a:effectLst/>
                <a:uLnTx/>
                <a:uFillTx/>
                <a:ea typeface="Calibri" panose="020F0502020204030204" pitchFamily="34" charset="0"/>
                <a:cs typeface="Times New Roman" panose="02020603050405020304" pitchFamily="18" charset="0"/>
                <a:sym typeface="Arial"/>
              </a:rPr>
              <a:t>Riad</a:t>
            </a:r>
            <a:r>
              <a:rPr kumimoji="0" lang="en-US" sz="1600" b="0" i="0" u="none" strike="noStrike" kern="0" cap="none" spc="0" normalizeH="0" noProof="0" dirty="0" smtClean="0">
                <a:ln>
                  <a:noFill/>
                </a:ln>
                <a:solidFill>
                  <a:srgbClr val="FFFFFF"/>
                </a:solidFill>
                <a:effectLst/>
                <a:uLnTx/>
                <a:uFillTx/>
                <a:ea typeface="Calibri" panose="020F0502020204030204" pitchFamily="34" charset="0"/>
                <a:cs typeface="Times New Roman" panose="02020603050405020304" pitchFamily="18" charset="0"/>
                <a:sym typeface="Arial"/>
              </a:rPr>
              <a:t> Hassan</a:t>
            </a:r>
          </a:p>
          <a:p>
            <a:pPr marL="0" marR="0" lvl="0" indent="0" defTabSz="914400" eaLnBrk="1" fontAlgn="auto" latinLnBrk="0" hangingPunct="1">
              <a:lnSpc>
                <a:spcPct val="115000"/>
              </a:lnSpc>
              <a:spcBef>
                <a:spcPts val="0"/>
              </a:spcBef>
              <a:spcAft>
                <a:spcPts val="0"/>
              </a:spcAft>
              <a:buClr>
                <a:srgbClr val="000000"/>
              </a:buClr>
              <a:buSzTx/>
              <a:buFont typeface="Arial"/>
              <a:buNone/>
              <a:tabLst/>
              <a:defRPr/>
            </a:pPr>
            <a:r>
              <a:rPr kumimoji="0" lang="en-US" sz="1600" b="0" i="0" u="none" strike="noStrike" kern="0" cap="none" spc="0" normalizeH="0" baseline="0" noProof="0" dirty="0" smtClean="0">
                <a:ln>
                  <a:noFill/>
                </a:ln>
                <a:solidFill>
                  <a:srgbClr val="FFFFFF"/>
                </a:solidFill>
                <a:effectLst/>
                <a:uLnTx/>
                <a:uFillTx/>
                <a:ea typeface="Calibri" panose="020F0502020204030204" pitchFamily="34" charset="0"/>
                <a:cs typeface="Times New Roman" panose="02020603050405020304" pitchFamily="18" charset="0"/>
                <a:sym typeface="Arial"/>
              </a:rPr>
              <a:t>Lecturer</a:t>
            </a:r>
            <a:r>
              <a:rPr kumimoji="0" lang="en-US" sz="1600" b="0" i="0" u="none" strike="noStrike" kern="0" cap="none" spc="0" normalizeH="0" baseline="0" noProof="0" dirty="0">
                <a:ln>
                  <a:noFill/>
                </a:ln>
                <a:solidFill>
                  <a:srgbClr val="FFFFFF"/>
                </a:solidFill>
                <a:effectLst/>
                <a:uLnTx/>
                <a:uFillTx/>
                <a:ea typeface="Calibri" panose="020F0502020204030204" pitchFamily="34" charset="0"/>
                <a:cs typeface="Times New Roman" panose="02020603050405020304" pitchFamily="18" charset="0"/>
                <a:sym typeface="Arial"/>
              </a:rPr>
              <a:t>,</a:t>
            </a:r>
          </a:p>
          <a:p>
            <a:pPr marL="0" marR="0" lvl="0" indent="0" defTabSz="914400" eaLnBrk="1" fontAlgn="auto" latinLnBrk="0" hangingPunct="1">
              <a:lnSpc>
                <a:spcPct val="115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FFFFFF"/>
                </a:solidFill>
                <a:effectLst/>
                <a:uLnTx/>
                <a:uFillTx/>
                <a:ea typeface="Calibri" panose="020F0502020204030204" pitchFamily="34" charset="0"/>
                <a:cs typeface="Times New Roman" panose="02020603050405020304" pitchFamily="18" charset="0"/>
                <a:sym typeface="Arial"/>
              </a:rPr>
              <a:t>Department of CSE,</a:t>
            </a:r>
          </a:p>
          <a:p>
            <a:pPr marL="0" marR="0" lvl="0" indent="0" defTabSz="914400" eaLnBrk="1" fontAlgn="auto" latinLnBrk="0" hangingPunct="1">
              <a:lnSpc>
                <a:spcPct val="115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FFFFFF"/>
                </a:solidFill>
                <a:effectLst/>
                <a:uLnTx/>
                <a:uFillTx/>
                <a:ea typeface="Calibri" panose="020F0502020204030204" pitchFamily="34" charset="0"/>
                <a:cs typeface="Times New Roman" panose="02020603050405020304" pitchFamily="18" charset="0"/>
                <a:sym typeface="Arial"/>
              </a:rPr>
              <a:t>Green University of Bangladesh.</a:t>
            </a:r>
          </a:p>
        </p:txBody>
      </p:sp>
    </p:spTree>
    <p:extLst>
      <p:ext uri="{BB962C8B-B14F-4D97-AF65-F5344CB8AC3E}">
        <p14:creationId xmlns:p14="http://schemas.microsoft.com/office/powerpoint/2010/main" val="3695252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Steps of processes by blocks</a:t>
            </a:r>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r>
              <a:rPr lang="en-US" smtClean="0"/>
              <a:t>01/03/2023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graphicFrame>
        <p:nvGraphicFramePr>
          <p:cNvPr id="6" name="Content Placeholder 3">
            <a:extLst>
              <a:ext uri="{FF2B5EF4-FFF2-40B4-BE49-F238E27FC236}">
                <a16:creationId xmlns:a16="http://schemas.microsoft.com/office/drawing/2014/main" id="{FB06E0BA-3EB7-4888-9920-61866F0CD4E5}"/>
              </a:ext>
            </a:extLst>
          </p:cNvPr>
          <p:cNvGraphicFramePr>
            <a:graphicFrameLocks/>
          </p:cNvGraphicFramePr>
          <p:nvPr>
            <p:extLst>
              <p:ext uri="{D42A27DB-BD31-4B8C-83A1-F6EECF244321}">
                <p14:modId xmlns:p14="http://schemas.microsoft.com/office/powerpoint/2010/main" val="471589166"/>
              </p:ext>
            </p:extLst>
          </p:nvPr>
        </p:nvGraphicFramePr>
        <p:xfrm>
          <a:off x="553034" y="2037806"/>
          <a:ext cx="11231529" cy="42834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4719189" y="6378015"/>
            <a:ext cx="2298804" cy="276999"/>
          </a:xfrm>
          <a:prstGeom prst="rect">
            <a:avLst/>
          </a:prstGeom>
        </p:spPr>
        <p:txBody>
          <a:bodyPr wrap="square">
            <a:spAutoFit/>
          </a:bodyPr>
          <a:lstStyle/>
          <a:p>
            <a:pPr algn="ctr"/>
            <a:r>
              <a:rPr lang="en-US" sz="1200" dirty="0" smtClean="0"/>
              <a:t>Fig-6: Process</a:t>
            </a:r>
            <a:endParaRPr lang="en-US" sz="1200" dirty="0"/>
          </a:p>
        </p:txBody>
      </p:sp>
    </p:spTree>
    <p:extLst>
      <p:ext uri="{BB962C8B-B14F-4D97-AF65-F5344CB8AC3E}">
        <p14:creationId xmlns:p14="http://schemas.microsoft.com/office/powerpoint/2010/main" val="28358053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545402"/>
            <a:ext cx="11029616" cy="1013800"/>
          </a:xfrm>
        </p:spPr>
        <p:txBody>
          <a:bodyPr/>
          <a:lstStyle/>
          <a:p>
            <a:pPr algn="ctr"/>
            <a:r>
              <a:rPr lang="en-US" dirty="0" smtClean="0"/>
              <a:t>Design</a:t>
            </a:r>
            <a:endParaRPr lang="en-US" dirty="0"/>
          </a:p>
        </p:txBody>
      </p:sp>
      <p:sp>
        <p:nvSpPr>
          <p:cNvPr id="4" name="Date Placeholder 3"/>
          <p:cNvSpPr>
            <a:spLocks noGrp="1"/>
          </p:cNvSpPr>
          <p:nvPr>
            <p:ph type="dt" sz="half" idx="10"/>
          </p:nvPr>
        </p:nvSpPr>
        <p:spPr/>
        <p:txBody>
          <a:bodyPr/>
          <a:lstStyle/>
          <a:p>
            <a:r>
              <a:rPr lang="en-US" smtClean="0"/>
              <a:t>01/03/2023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8" name="Content Placeholder 7"/>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3530828" y="2062848"/>
            <a:ext cx="5430291" cy="3893289"/>
          </a:xfrm>
        </p:spPr>
      </p:pic>
      <p:sp>
        <p:nvSpPr>
          <p:cNvPr id="9" name="Rectangle 8"/>
          <p:cNvSpPr/>
          <p:nvPr/>
        </p:nvSpPr>
        <p:spPr>
          <a:xfrm>
            <a:off x="4797566" y="6303029"/>
            <a:ext cx="2298804" cy="276999"/>
          </a:xfrm>
          <a:prstGeom prst="rect">
            <a:avLst/>
          </a:prstGeom>
        </p:spPr>
        <p:txBody>
          <a:bodyPr wrap="square">
            <a:spAutoFit/>
          </a:bodyPr>
          <a:lstStyle/>
          <a:p>
            <a:pPr algn="ctr"/>
            <a:r>
              <a:rPr lang="en-US" sz="1200" dirty="0" smtClean="0"/>
              <a:t>Fig-7: Use Case Diagram</a:t>
            </a:r>
            <a:endParaRPr lang="en-US" sz="1200" dirty="0"/>
          </a:p>
        </p:txBody>
      </p:sp>
    </p:spTree>
    <p:extLst>
      <p:ext uri="{BB962C8B-B14F-4D97-AF65-F5344CB8AC3E}">
        <p14:creationId xmlns:p14="http://schemas.microsoft.com/office/powerpoint/2010/main" val="3496064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806659"/>
            <a:ext cx="11029616" cy="1013800"/>
          </a:xfrm>
        </p:spPr>
        <p:txBody>
          <a:bodyPr/>
          <a:lstStyle/>
          <a:p>
            <a:pPr algn="ctr"/>
            <a:r>
              <a:rPr lang="en-US" dirty="0" smtClean="0"/>
              <a:t>Continued…</a:t>
            </a:r>
            <a:br>
              <a:rPr lang="en-US" dirty="0" smtClean="0"/>
            </a:br>
            <a:endParaRPr lang="en-US" dirty="0"/>
          </a:p>
        </p:txBody>
      </p:sp>
      <p:pic>
        <p:nvPicPr>
          <p:cNvPr id="7" name="Content Placeholder 6"/>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685925" y="2791619"/>
            <a:ext cx="8820150" cy="2457450"/>
          </a:xfrm>
        </p:spPr>
      </p:pic>
      <p:sp>
        <p:nvSpPr>
          <p:cNvPr id="8" name="Date Placeholder 7"/>
          <p:cNvSpPr>
            <a:spLocks noGrp="1"/>
          </p:cNvSpPr>
          <p:nvPr>
            <p:ph type="dt" sz="half" idx="10"/>
          </p:nvPr>
        </p:nvSpPr>
        <p:spPr/>
        <p:txBody>
          <a:bodyPr/>
          <a:lstStyle/>
          <a:p>
            <a:r>
              <a:rPr lang="en-US" smtClean="0"/>
              <a:t>01/03/2023</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12</a:t>
            </a:fld>
            <a:endParaRPr lang="en-US" dirty="0"/>
          </a:p>
        </p:txBody>
      </p:sp>
      <p:sp>
        <p:nvSpPr>
          <p:cNvPr id="10" name="Rectangle 9"/>
          <p:cNvSpPr/>
          <p:nvPr/>
        </p:nvSpPr>
        <p:spPr>
          <a:xfrm>
            <a:off x="5307147" y="5861700"/>
            <a:ext cx="2298804" cy="276999"/>
          </a:xfrm>
          <a:prstGeom prst="rect">
            <a:avLst/>
          </a:prstGeom>
        </p:spPr>
        <p:txBody>
          <a:bodyPr wrap="square">
            <a:spAutoFit/>
          </a:bodyPr>
          <a:lstStyle/>
          <a:p>
            <a:pPr algn="ctr"/>
            <a:r>
              <a:rPr lang="en-US" sz="1200" dirty="0" smtClean="0"/>
              <a:t>Fig-8: 0-level DFD Diagram</a:t>
            </a:r>
            <a:endParaRPr lang="en-US" sz="1200" dirty="0"/>
          </a:p>
        </p:txBody>
      </p:sp>
    </p:spTree>
    <p:extLst>
      <p:ext uri="{BB962C8B-B14F-4D97-AF65-F5344CB8AC3E}">
        <p14:creationId xmlns:p14="http://schemas.microsoft.com/office/powerpoint/2010/main" val="16180235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793596"/>
            <a:ext cx="11029616" cy="1013800"/>
          </a:xfrm>
        </p:spPr>
        <p:txBody>
          <a:bodyPr/>
          <a:lstStyle/>
          <a:p>
            <a:pPr algn="ctr"/>
            <a:r>
              <a:rPr lang="en-US" dirty="0" smtClean="0"/>
              <a:t>Continued…</a:t>
            </a:r>
            <a:br>
              <a:rPr lang="en-US" dirty="0" smtClean="0"/>
            </a:br>
            <a:endParaRPr lang="en-US" dirty="0"/>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Effect>
                      <a14:saturation sat="2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992710" y="2285728"/>
            <a:ext cx="8206579" cy="3678238"/>
          </a:xfrm>
        </p:spPr>
      </p:pic>
      <p:sp>
        <p:nvSpPr>
          <p:cNvPr id="5" name="Date Placeholder 4"/>
          <p:cNvSpPr>
            <a:spLocks noGrp="1"/>
          </p:cNvSpPr>
          <p:nvPr>
            <p:ph type="dt" sz="half" idx="10"/>
          </p:nvPr>
        </p:nvSpPr>
        <p:spPr/>
        <p:txBody>
          <a:bodyPr/>
          <a:lstStyle/>
          <a:p>
            <a:r>
              <a:rPr lang="en-US" smtClean="0"/>
              <a:t>01/03/2023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13</a:t>
            </a:fld>
            <a:endParaRPr lang="en-US" dirty="0"/>
          </a:p>
        </p:txBody>
      </p:sp>
      <p:sp>
        <p:nvSpPr>
          <p:cNvPr id="7" name="Rectangle 6"/>
          <p:cNvSpPr/>
          <p:nvPr/>
        </p:nvSpPr>
        <p:spPr>
          <a:xfrm>
            <a:off x="5307147" y="6259417"/>
            <a:ext cx="2298804" cy="276999"/>
          </a:xfrm>
          <a:prstGeom prst="rect">
            <a:avLst/>
          </a:prstGeom>
        </p:spPr>
        <p:txBody>
          <a:bodyPr wrap="square">
            <a:spAutoFit/>
          </a:bodyPr>
          <a:lstStyle/>
          <a:p>
            <a:pPr algn="ctr"/>
            <a:r>
              <a:rPr lang="en-US" sz="1200" dirty="0" smtClean="0"/>
              <a:t>Fig-9: 1-level DFD Diagram</a:t>
            </a:r>
            <a:endParaRPr lang="en-US" sz="1200" dirty="0"/>
          </a:p>
        </p:txBody>
      </p:sp>
    </p:spTree>
    <p:extLst>
      <p:ext uri="{BB962C8B-B14F-4D97-AF65-F5344CB8AC3E}">
        <p14:creationId xmlns:p14="http://schemas.microsoft.com/office/powerpoint/2010/main" val="567236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380" y="793596"/>
            <a:ext cx="11029616" cy="1013800"/>
          </a:xfrm>
        </p:spPr>
        <p:txBody>
          <a:bodyPr/>
          <a:lstStyle/>
          <a:p>
            <a:pPr algn="ctr"/>
            <a:r>
              <a:rPr lang="en-US" dirty="0" smtClean="0"/>
              <a:t>Continued…</a:t>
            </a:r>
            <a:br>
              <a:rPr lang="en-US" dirty="0" smtClean="0"/>
            </a:br>
            <a:endParaRPr lang="en-US" dirty="0"/>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449977" y="2181225"/>
            <a:ext cx="8961120" cy="3678238"/>
          </a:xfrm>
        </p:spPr>
      </p:pic>
      <p:sp>
        <p:nvSpPr>
          <p:cNvPr id="5" name="Date Placeholder 4"/>
          <p:cNvSpPr>
            <a:spLocks noGrp="1"/>
          </p:cNvSpPr>
          <p:nvPr>
            <p:ph type="dt" sz="half" idx="10"/>
          </p:nvPr>
        </p:nvSpPr>
        <p:spPr/>
        <p:txBody>
          <a:bodyPr/>
          <a:lstStyle/>
          <a:p>
            <a:r>
              <a:rPr lang="en-US" smtClean="0"/>
              <a:t>01/03/2023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14</a:t>
            </a:fld>
            <a:endParaRPr lang="en-US" dirty="0"/>
          </a:p>
        </p:txBody>
      </p:sp>
      <p:sp>
        <p:nvSpPr>
          <p:cNvPr id="7" name="Rectangle 6"/>
          <p:cNvSpPr/>
          <p:nvPr/>
        </p:nvSpPr>
        <p:spPr>
          <a:xfrm>
            <a:off x="4458415" y="6279436"/>
            <a:ext cx="3147536" cy="276999"/>
          </a:xfrm>
          <a:prstGeom prst="rect">
            <a:avLst/>
          </a:prstGeom>
        </p:spPr>
        <p:txBody>
          <a:bodyPr wrap="square">
            <a:spAutoFit/>
          </a:bodyPr>
          <a:lstStyle/>
          <a:p>
            <a:pPr algn="ctr"/>
            <a:r>
              <a:rPr lang="en-US" sz="1200" dirty="0" smtClean="0"/>
              <a:t>Fig-10: Sequence &amp; Communication  Diagram</a:t>
            </a:r>
            <a:endParaRPr lang="en-US" sz="1200" dirty="0"/>
          </a:p>
        </p:txBody>
      </p:sp>
    </p:spTree>
    <p:extLst>
      <p:ext uri="{BB962C8B-B14F-4D97-AF65-F5344CB8AC3E}">
        <p14:creationId xmlns:p14="http://schemas.microsoft.com/office/powerpoint/2010/main" val="26287990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80533"/>
            <a:ext cx="11029616" cy="1013800"/>
          </a:xfrm>
        </p:spPr>
        <p:txBody>
          <a:bodyPr/>
          <a:lstStyle/>
          <a:p>
            <a:pPr algn="ctr"/>
            <a:r>
              <a:rPr lang="en-US" dirty="0" smtClean="0"/>
              <a:t>Continued…</a:t>
            </a:r>
            <a:br>
              <a:rPr lang="en-US" dirty="0" smtClean="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0422" y="2285728"/>
            <a:ext cx="3447075" cy="36782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2260" y="2013918"/>
            <a:ext cx="6348548" cy="3847783"/>
          </a:xfrm>
          <a:prstGeom prst="rect">
            <a:avLst/>
          </a:prstGeom>
        </p:spPr>
      </p:pic>
      <p:sp>
        <p:nvSpPr>
          <p:cNvPr id="6" name="Date Placeholder 5"/>
          <p:cNvSpPr>
            <a:spLocks noGrp="1"/>
          </p:cNvSpPr>
          <p:nvPr>
            <p:ph type="dt" sz="half" idx="10"/>
          </p:nvPr>
        </p:nvSpPr>
        <p:spPr>
          <a:xfrm>
            <a:off x="8037340" y="6281454"/>
            <a:ext cx="2844799" cy="365125"/>
          </a:xfrm>
        </p:spPr>
        <p:txBody>
          <a:bodyPr/>
          <a:lstStyle/>
          <a:p>
            <a:r>
              <a:rPr lang="en-US" smtClean="0"/>
              <a:t>01/03/2023</a:t>
            </a:r>
            <a:endParaRPr lang="en-US" dirty="0"/>
          </a:p>
        </p:txBody>
      </p:sp>
      <p:sp>
        <p:nvSpPr>
          <p:cNvPr id="7" name="Slide Number Placeholder 6"/>
          <p:cNvSpPr>
            <a:spLocks noGrp="1"/>
          </p:cNvSpPr>
          <p:nvPr>
            <p:ph type="sldNum" sz="quarter" idx="12"/>
          </p:nvPr>
        </p:nvSpPr>
        <p:spPr>
          <a:xfrm>
            <a:off x="10882139" y="6254140"/>
            <a:ext cx="1052508" cy="365125"/>
          </a:xfrm>
        </p:spPr>
        <p:txBody>
          <a:bodyPr/>
          <a:lstStyle/>
          <a:p>
            <a:fld id="{D57F1E4F-1CFF-5643-939E-217C01CDF565}" type="slidenum">
              <a:rPr lang="en-US" smtClean="0"/>
              <a:pPr/>
              <a:t>15</a:t>
            </a:fld>
            <a:endParaRPr lang="en-US" dirty="0"/>
          </a:p>
        </p:txBody>
      </p:sp>
      <p:sp>
        <p:nvSpPr>
          <p:cNvPr id="8" name="Rectangle 7"/>
          <p:cNvSpPr/>
          <p:nvPr/>
        </p:nvSpPr>
        <p:spPr>
          <a:xfrm>
            <a:off x="1315420" y="6138699"/>
            <a:ext cx="3147536" cy="276999"/>
          </a:xfrm>
          <a:prstGeom prst="rect">
            <a:avLst/>
          </a:prstGeom>
        </p:spPr>
        <p:txBody>
          <a:bodyPr wrap="square">
            <a:spAutoFit/>
          </a:bodyPr>
          <a:lstStyle/>
          <a:p>
            <a:pPr algn="ctr"/>
            <a:r>
              <a:rPr lang="en-US" sz="1200" dirty="0" smtClean="0"/>
              <a:t>Fig-11: Higher Level  Architecture</a:t>
            </a:r>
            <a:endParaRPr lang="en-US" sz="1200" dirty="0"/>
          </a:p>
        </p:txBody>
      </p:sp>
      <p:sp>
        <p:nvSpPr>
          <p:cNvPr id="10" name="Rectangle 9"/>
          <p:cNvSpPr/>
          <p:nvPr/>
        </p:nvSpPr>
        <p:spPr>
          <a:xfrm>
            <a:off x="6576114" y="6115640"/>
            <a:ext cx="3147536" cy="276999"/>
          </a:xfrm>
          <a:prstGeom prst="rect">
            <a:avLst/>
          </a:prstGeom>
        </p:spPr>
        <p:txBody>
          <a:bodyPr wrap="square">
            <a:spAutoFit/>
          </a:bodyPr>
          <a:lstStyle/>
          <a:p>
            <a:pPr algn="ctr"/>
            <a:r>
              <a:rPr lang="en-US" sz="1200" dirty="0" smtClean="0"/>
              <a:t>Fig-12: Lower Level  Architecture</a:t>
            </a:r>
            <a:endParaRPr lang="en-US" sz="1200" dirty="0"/>
          </a:p>
        </p:txBody>
      </p:sp>
    </p:spTree>
    <p:extLst>
      <p:ext uri="{BB962C8B-B14F-4D97-AF65-F5344CB8AC3E}">
        <p14:creationId xmlns:p14="http://schemas.microsoft.com/office/powerpoint/2010/main" val="24506169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93596"/>
            <a:ext cx="11029616" cy="1013800"/>
          </a:xfrm>
        </p:spPr>
        <p:txBody>
          <a:bodyPr/>
          <a:lstStyle/>
          <a:p>
            <a:pPr algn="ctr"/>
            <a:r>
              <a:rPr lang="en-US" dirty="0" smtClean="0"/>
              <a:t>Implementation</a:t>
            </a:r>
            <a:br>
              <a:rPr lang="en-US" dirty="0" smtClean="0"/>
            </a:br>
            <a:endParaRPr lang="en-US" dirty="0"/>
          </a:p>
        </p:txBody>
      </p:sp>
      <p:sp>
        <p:nvSpPr>
          <p:cNvPr id="3" name="Content Placeholder 2"/>
          <p:cNvSpPr>
            <a:spLocks noGrp="1"/>
          </p:cNvSpPr>
          <p:nvPr>
            <p:ph idx="1"/>
          </p:nvPr>
        </p:nvSpPr>
        <p:spPr>
          <a:xfrm>
            <a:off x="581192" y="2180496"/>
            <a:ext cx="11149254" cy="3678303"/>
          </a:xfrm>
        </p:spPr>
        <p:txBody>
          <a:bodyPr/>
          <a:lstStyle/>
          <a:p>
            <a:r>
              <a:rPr lang="en-US" dirty="0" smtClean="0">
                <a:solidFill>
                  <a:schemeClr val="tx1"/>
                </a:solidFill>
              </a:rPr>
              <a:t>Hardware: </a:t>
            </a:r>
          </a:p>
          <a:p>
            <a:pPr marL="0" indent="0">
              <a:buNone/>
            </a:pPr>
            <a:r>
              <a:rPr lang="en-US" dirty="0" smtClean="0">
                <a:solidFill>
                  <a:schemeClr val="tx1"/>
                </a:solidFill>
              </a:rPr>
              <a:t>     Operating </a:t>
            </a:r>
            <a:r>
              <a:rPr lang="en-US" dirty="0">
                <a:solidFill>
                  <a:schemeClr val="tx1"/>
                </a:solidFill>
              </a:rPr>
              <a:t>System: Window</a:t>
            </a:r>
          </a:p>
          <a:p>
            <a:pPr marL="0" indent="0">
              <a:buNone/>
            </a:pPr>
            <a:r>
              <a:rPr lang="en-US" dirty="0" smtClean="0">
                <a:solidFill>
                  <a:schemeClr val="tx1"/>
                </a:solidFill>
              </a:rPr>
              <a:t>     Hard </a:t>
            </a:r>
            <a:r>
              <a:rPr lang="en-US" dirty="0">
                <a:solidFill>
                  <a:schemeClr val="tx1"/>
                </a:solidFill>
              </a:rPr>
              <a:t>Disk: 1T</a:t>
            </a:r>
          </a:p>
          <a:p>
            <a:pPr marL="0" indent="0">
              <a:buNone/>
            </a:pPr>
            <a:r>
              <a:rPr lang="en-US" dirty="0" smtClean="0">
                <a:solidFill>
                  <a:schemeClr val="tx1"/>
                </a:solidFill>
              </a:rPr>
              <a:t>     RAM</a:t>
            </a:r>
            <a:r>
              <a:rPr lang="en-US" dirty="0">
                <a:solidFill>
                  <a:schemeClr val="tx1"/>
                </a:solidFill>
              </a:rPr>
              <a:t>: 16GB</a:t>
            </a:r>
          </a:p>
          <a:p>
            <a:pPr marL="0" indent="0">
              <a:buNone/>
            </a:pPr>
            <a:r>
              <a:rPr lang="en-US" dirty="0" smtClean="0">
                <a:solidFill>
                  <a:schemeClr val="tx1"/>
                </a:solidFill>
              </a:rPr>
              <a:t>     Processor</a:t>
            </a:r>
            <a:r>
              <a:rPr lang="en-US" dirty="0">
                <a:solidFill>
                  <a:schemeClr val="tx1"/>
                </a:solidFill>
              </a:rPr>
              <a:t>: </a:t>
            </a:r>
            <a:r>
              <a:rPr lang="en-US" dirty="0" smtClean="0">
                <a:solidFill>
                  <a:schemeClr val="tx1"/>
                </a:solidFill>
              </a:rPr>
              <a:t>Pentium </a:t>
            </a:r>
            <a:r>
              <a:rPr lang="en-US" dirty="0">
                <a:solidFill>
                  <a:schemeClr val="tx1"/>
                </a:solidFill>
              </a:rPr>
              <a:t>(R) Dual-Core </a:t>
            </a:r>
            <a:r>
              <a:rPr lang="en-US" dirty="0" smtClean="0">
                <a:solidFill>
                  <a:schemeClr val="tx1"/>
                </a:solidFill>
              </a:rPr>
              <a:t>CPU</a:t>
            </a:r>
          </a:p>
          <a:p>
            <a:r>
              <a:rPr lang="en-US" dirty="0">
                <a:solidFill>
                  <a:schemeClr val="tx1"/>
                </a:solidFill>
              </a:rPr>
              <a:t>Software: </a:t>
            </a:r>
          </a:p>
          <a:p>
            <a:pPr marL="0" indent="0">
              <a:buNone/>
            </a:pPr>
            <a:r>
              <a:rPr lang="en-US" dirty="0">
                <a:solidFill>
                  <a:schemeClr val="tx1"/>
                </a:solidFill>
              </a:rPr>
              <a:t>     NetBeans IDE 8.2</a:t>
            </a:r>
          </a:p>
          <a:p>
            <a:pPr marL="0" indent="0">
              <a:buNone/>
            </a:pPr>
            <a:r>
              <a:rPr lang="en-US" dirty="0">
                <a:solidFill>
                  <a:schemeClr val="tx1"/>
                </a:solidFill>
              </a:rPr>
              <a:t>      Visual Studio Code 1.61.1 (user setup)</a:t>
            </a:r>
          </a:p>
          <a:p>
            <a:endParaRPr lang="en-US" dirty="0">
              <a:solidFill>
                <a:schemeClr val="tx1"/>
              </a:solidFill>
            </a:endParaRPr>
          </a:p>
        </p:txBody>
      </p:sp>
      <p:sp>
        <p:nvSpPr>
          <p:cNvPr id="5" name="Date Placeholder 4"/>
          <p:cNvSpPr>
            <a:spLocks noGrp="1"/>
          </p:cNvSpPr>
          <p:nvPr>
            <p:ph type="dt" sz="half" idx="10"/>
          </p:nvPr>
        </p:nvSpPr>
        <p:spPr/>
        <p:txBody>
          <a:bodyPr/>
          <a:lstStyle/>
          <a:p>
            <a:r>
              <a:rPr lang="en-US" smtClean="0"/>
              <a:t>01/03/2023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19002789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2BBA1-992E-4436-88C4-47F5FDD27CD3}"/>
              </a:ext>
            </a:extLst>
          </p:cNvPr>
          <p:cNvSpPr>
            <a:spLocks noGrp="1"/>
          </p:cNvSpPr>
          <p:nvPr>
            <p:ph type="title"/>
          </p:nvPr>
        </p:nvSpPr>
        <p:spPr>
          <a:xfrm>
            <a:off x="581192" y="702156"/>
            <a:ext cx="11029616" cy="781411"/>
          </a:xfrm>
        </p:spPr>
        <p:txBody>
          <a:bodyPr/>
          <a:lstStyle/>
          <a:p>
            <a:pPr algn="ctr"/>
            <a:r>
              <a:rPr lang="en-US" dirty="0" smtClean="0"/>
              <a:t>Registration &amp; Login FORM</a:t>
            </a:r>
            <a:endParaRPr lang="en-US" dirty="0"/>
          </a:p>
        </p:txBody>
      </p:sp>
      <p:sp>
        <p:nvSpPr>
          <p:cNvPr id="3" name="Content Placeholder 2">
            <a:extLst>
              <a:ext uri="{FF2B5EF4-FFF2-40B4-BE49-F238E27FC236}">
                <a16:creationId xmlns:a16="http://schemas.microsoft.com/office/drawing/2014/main" id="{F11B01F5-ED7F-45D7-B3DC-1B15AA971219}"/>
              </a:ext>
            </a:extLst>
          </p:cNvPr>
          <p:cNvSpPr>
            <a:spLocks noGrp="1"/>
          </p:cNvSpPr>
          <p:nvPr>
            <p:ph idx="1"/>
          </p:nvPr>
        </p:nvSpPr>
        <p:spPr>
          <a:xfrm>
            <a:off x="581193" y="2180496"/>
            <a:ext cx="4289388" cy="3678303"/>
          </a:xfrm>
        </p:spPr>
        <p:txBody>
          <a:bodyPr/>
          <a:lstStyle/>
          <a:p>
            <a:pPr marL="0" indent="0">
              <a:buNone/>
            </a:pPr>
            <a:endParaRPr lang="en-US" dirty="0"/>
          </a:p>
          <a:p>
            <a:pPr marL="0" indent="0">
              <a:buNone/>
            </a:pPr>
            <a:endParaRPr lang="en-US" dirty="0"/>
          </a:p>
        </p:txBody>
      </p:sp>
      <p:pic>
        <p:nvPicPr>
          <p:cNvPr id="7" name="Picture 6">
            <a:extLst>
              <a:ext uri="{FF2B5EF4-FFF2-40B4-BE49-F238E27FC236}">
                <a16:creationId xmlns:a16="http://schemas.microsoft.com/office/drawing/2014/main" id="{01BDE22C-E6FD-4CFC-8757-1CAD70AB4DF6}"/>
              </a:ext>
            </a:extLst>
          </p:cNvPr>
          <p:cNvPicPr>
            <a:picLocks noChangeAspect="1"/>
          </p:cNvPicPr>
          <p:nvPr/>
        </p:nvPicPr>
        <p:blipFill>
          <a:blip r:embed="rId2"/>
          <a:stretch>
            <a:fillRect/>
          </a:stretch>
        </p:blipFill>
        <p:spPr>
          <a:xfrm>
            <a:off x="1125548" y="2456718"/>
            <a:ext cx="3745033" cy="2466149"/>
          </a:xfrm>
          <a:prstGeom prst="rect">
            <a:avLst/>
          </a:prstGeom>
        </p:spPr>
      </p:pic>
      <p:pic>
        <p:nvPicPr>
          <p:cNvPr id="9" name="Picture 8">
            <a:extLst>
              <a:ext uri="{FF2B5EF4-FFF2-40B4-BE49-F238E27FC236}">
                <a16:creationId xmlns:a16="http://schemas.microsoft.com/office/drawing/2014/main" id="{8378065C-178A-43C5-ACE8-03A2A33705B5}"/>
              </a:ext>
            </a:extLst>
          </p:cNvPr>
          <p:cNvPicPr>
            <a:picLocks noChangeAspect="1"/>
          </p:cNvPicPr>
          <p:nvPr/>
        </p:nvPicPr>
        <p:blipFill>
          <a:blip r:embed="rId3"/>
          <a:stretch>
            <a:fillRect/>
          </a:stretch>
        </p:blipFill>
        <p:spPr>
          <a:xfrm>
            <a:off x="5533053" y="1994195"/>
            <a:ext cx="2385267" cy="3678302"/>
          </a:xfrm>
          <a:prstGeom prst="rect">
            <a:avLst/>
          </a:prstGeom>
        </p:spPr>
      </p:pic>
      <p:pic>
        <p:nvPicPr>
          <p:cNvPr id="11" name="Picture 10">
            <a:extLst>
              <a:ext uri="{FF2B5EF4-FFF2-40B4-BE49-F238E27FC236}">
                <a16:creationId xmlns:a16="http://schemas.microsoft.com/office/drawing/2014/main" id="{16556098-AD2B-45ED-BF12-2ECA1318B751}"/>
              </a:ext>
            </a:extLst>
          </p:cNvPr>
          <p:cNvPicPr>
            <a:picLocks noChangeAspect="1"/>
          </p:cNvPicPr>
          <p:nvPr/>
        </p:nvPicPr>
        <p:blipFill>
          <a:blip r:embed="rId4"/>
          <a:stretch>
            <a:fillRect/>
          </a:stretch>
        </p:blipFill>
        <p:spPr>
          <a:xfrm>
            <a:off x="8742151" y="1989064"/>
            <a:ext cx="2324301" cy="3795915"/>
          </a:xfrm>
          <a:prstGeom prst="rect">
            <a:avLst/>
          </a:prstGeom>
        </p:spPr>
      </p:pic>
      <p:sp>
        <p:nvSpPr>
          <p:cNvPr id="4" name="Date Placeholder 3"/>
          <p:cNvSpPr>
            <a:spLocks noGrp="1"/>
          </p:cNvSpPr>
          <p:nvPr>
            <p:ph type="dt" sz="half" idx="10"/>
          </p:nvPr>
        </p:nvSpPr>
        <p:spPr/>
        <p:txBody>
          <a:bodyPr/>
          <a:lstStyle/>
          <a:p>
            <a:r>
              <a:rPr lang="en-US" smtClean="0"/>
              <a:t>01/03/2023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sp>
        <p:nvSpPr>
          <p:cNvPr id="10" name="Rectangle 9"/>
          <p:cNvSpPr/>
          <p:nvPr/>
        </p:nvSpPr>
        <p:spPr>
          <a:xfrm>
            <a:off x="4770784" y="6092427"/>
            <a:ext cx="3147536" cy="276999"/>
          </a:xfrm>
          <a:prstGeom prst="rect">
            <a:avLst/>
          </a:prstGeom>
        </p:spPr>
        <p:txBody>
          <a:bodyPr wrap="square">
            <a:spAutoFit/>
          </a:bodyPr>
          <a:lstStyle/>
          <a:p>
            <a:pPr algn="ctr"/>
            <a:r>
              <a:rPr lang="en-US" sz="1200" dirty="0" smtClean="0"/>
              <a:t>Fig-13: Registration &amp; Login Form</a:t>
            </a:r>
            <a:endParaRPr lang="en-US" sz="1200" dirty="0"/>
          </a:p>
        </p:txBody>
      </p:sp>
    </p:spTree>
    <p:extLst>
      <p:ext uri="{BB962C8B-B14F-4D97-AF65-F5344CB8AC3E}">
        <p14:creationId xmlns:p14="http://schemas.microsoft.com/office/powerpoint/2010/main" val="36276015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5AF80-36BF-495F-87E8-204C73231DA2}"/>
              </a:ext>
            </a:extLst>
          </p:cNvPr>
          <p:cNvSpPr>
            <a:spLocks noGrp="1"/>
          </p:cNvSpPr>
          <p:nvPr>
            <p:ph type="title"/>
          </p:nvPr>
        </p:nvSpPr>
        <p:spPr>
          <a:xfrm>
            <a:off x="581192" y="832784"/>
            <a:ext cx="11029616" cy="1013800"/>
          </a:xfrm>
        </p:spPr>
        <p:txBody>
          <a:bodyPr/>
          <a:lstStyle/>
          <a:p>
            <a:pPr algn="ctr"/>
            <a:r>
              <a:rPr lang="en-US" dirty="0"/>
              <a:t>Functions and </a:t>
            </a:r>
            <a:r>
              <a:rPr lang="en-US" dirty="0" smtClean="0"/>
              <a:t>services</a:t>
            </a:r>
            <a:br>
              <a:rPr lang="en-US" dirty="0" smtClean="0"/>
            </a:br>
            <a:endParaRPr lang="en-US" dirty="0"/>
          </a:p>
        </p:txBody>
      </p:sp>
      <p:pic>
        <p:nvPicPr>
          <p:cNvPr id="8" name="Content Placeholder 7">
            <a:extLst>
              <a:ext uri="{FF2B5EF4-FFF2-40B4-BE49-F238E27FC236}">
                <a16:creationId xmlns:a16="http://schemas.microsoft.com/office/drawing/2014/main" id="{D9459119-2CD8-41D0-8D80-94C6951E4459}"/>
              </a:ext>
            </a:extLst>
          </p:cNvPr>
          <p:cNvPicPr>
            <a:picLocks noGrp="1" noChangeAspect="1"/>
          </p:cNvPicPr>
          <p:nvPr>
            <p:ph idx="1"/>
          </p:nvPr>
        </p:nvPicPr>
        <p:blipFill>
          <a:blip r:embed="rId2"/>
          <a:stretch>
            <a:fillRect/>
          </a:stretch>
        </p:blipFill>
        <p:spPr>
          <a:xfrm>
            <a:off x="3993504" y="2227879"/>
            <a:ext cx="7473818" cy="3678238"/>
          </a:xfrm>
        </p:spPr>
      </p:pic>
      <p:sp>
        <p:nvSpPr>
          <p:cNvPr id="11" name="TextBox 10">
            <a:extLst>
              <a:ext uri="{FF2B5EF4-FFF2-40B4-BE49-F238E27FC236}">
                <a16:creationId xmlns:a16="http://schemas.microsoft.com/office/drawing/2014/main" id="{04063FA9-F415-4AD5-97E5-BBAE93DEFE22}"/>
              </a:ext>
            </a:extLst>
          </p:cNvPr>
          <p:cNvSpPr txBox="1"/>
          <p:nvPr/>
        </p:nvSpPr>
        <p:spPr>
          <a:xfrm>
            <a:off x="914400" y="3221989"/>
            <a:ext cx="2705878" cy="923330"/>
          </a:xfrm>
          <a:prstGeom prst="rect">
            <a:avLst/>
          </a:prstGeom>
          <a:noFill/>
        </p:spPr>
        <p:txBody>
          <a:bodyPr wrap="square" rtlCol="0">
            <a:spAutoFit/>
          </a:bodyPr>
          <a:lstStyle/>
          <a:p>
            <a:pPr algn="just"/>
            <a:r>
              <a:rPr lang="en-US" dirty="0"/>
              <a:t>Main interface containing all the properties of the system.</a:t>
            </a:r>
          </a:p>
        </p:txBody>
      </p:sp>
      <p:sp>
        <p:nvSpPr>
          <p:cNvPr id="3" name="Date Placeholder 2"/>
          <p:cNvSpPr>
            <a:spLocks noGrp="1"/>
          </p:cNvSpPr>
          <p:nvPr>
            <p:ph type="dt" sz="half" idx="10"/>
          </p:nvPr>
        </p:nvSpPr>
        <p:spPr/>
        <p:txBody>
          <a:bodyPr/>
          <a:lstStyle/>
          <a:p>
            <a:r>
              <a:rPr lang="en-US" smtClean="0"/>
              <a:t>01/03/2023</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18</a:t>
            </a:fld>
            <a:endParaRPr lang="en-US" dirty="0"/>
          </a:p>
        </p:txBody>
      </p:sp>
      <p:sp>
        <p:nvSpPr>
          <p:cNvPr id="7" name="Rectangle 6"/>
          <p:cNvSpPr/>
          <p:nvPr/>
        </p:nvSpPr>
        <p:spPr>
          <a:xfrm>
            <a:off x="6096000" y="6044263"/>
            <a:ext cx="3147536" cy="276999"/>
          </a:xfrm>
          <a:prstGeom prst="rect">
            <a:avLst/>
          </a:prstGeom>
        </p:spPr>
        <p:txBody>
          <a:bodyPr wrap="square">
            <a:spAutoFit/>
          </a:bodyPr>
          <a:lstStyle/>
          <a:p>
            <a:pPr algn="ctr"/>
            <a:r>
              <a:rPr lang="en-US" sz="1200" dirty="0" smtClean="0"/>
              <a:t>Fig-14 Main Interface</a:t>
            </a:r>
            <a:endParaRPr lang="en-US" sz="1200" dirty="0"/>
          </a:p>
        </p:txBody>
      </p:sp>
    </p:spTree>
    <p:extLst>
      <p:ext uri="{BB962C8B-B14F-4D97-AF65-F5344CB8AC3E}">
        <p14:creationId xmlns:p14="http://schemas.microsoft.com/office/powerpoint/2010/main" val="17298754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5AF80-36BF-495F-87E8-204C73231DA2}"/>
              </a:ext>
            </a:extLst>
          </p:cNvPr>
          <p:cNvSpPr>
            <a:spLocks noGrp="1"/>
          </p:cNvSpPr>
          <p:nvPr>
            <p:ph type="title"/>
          </p:nvPr>
        </p:nvSpPr>
        <p:spPr>
          <a:xfrm>
            <a:off x="581192" y="819722"/>
            <a:ext cx="11029616" cy="1013800"/>
          </a:xfrm>
        </p:spPr>
        <p:txBody>
          <a:bodyPr/>
          <a:lstStyle/>
          <a:p>
            <a:pPr algn="ctr"/>
            <a:r>
              <a:rPr lang="en-US" dirty="0"/>
              <a:t>Functions and </a:t>
            </a:r>
            <a:r>
              <a:rPr lang="en-US" dirty="0" smtClean="0"/>
              <a:t>services</a:t>
            </a:r>
            <a:br>
              <a:rPr lang="en-US" dirty="0" smtClean="0"/>
            </a:br>
            <a:endParaRPr lang="en-US" dirty="0"/>
          </a:p>
        </p:txBody>
      </p:sp>
      <p:pic>
        <p:nvPicPr>
          <p:cNvPr id="8" name="Content Placeholder 4">
            <a:extLst>
              <a:ext uri="{FF2B5EF4-FFF2-40B4-BE49-F238E27FC236}">
                <a16:creationId xmlns:a16="http://schemas.microsoft.com/office/drawing/2014/main" id="{5944A35A-009B-438E-AD33-BD3D5C9C0CCA}"/>
              </a:ext>
            </a:extLst>
          </p:cNvPr>
          <p:cNvPicPr>
            <a:picLocks noChangeAspect="1"/>
          </p:cNvPicPr>
          <p:nvPr/>
        </p:nvPicPr>
        <p:blipFill>
          <a:blip r:embed="rId2"/>
          <a:stretch>
            <a:fillRect/>
          </a:stretch>
        </p:blipFill>
        <p:spPr>
          <a:xfrm>
            <a:off x="3648061" y="2101225"/>
            <a:ext cx="4895877" cy="3769770"/>
          </a:xfrm>
          <a:prstGeom prst="rect">
            <a:avLst/>
          </a:prstGeom>
        </p:spPr>
      </p:pic>
      <p:sp>
        <p:nvSpPr>
          <p:cNvPr id="3" name="Date Placeholder 2"/>
          <p:cNvSpPr>
            <a:spLocks noGrp="1"/>
          </p:cNvSpPr>
          <p:nvPr>
            <p:ph type="dt" sz="half" idx="10"/>
          </p:nvPr>
        </p:nvSpPr>
        <p:spPr/>
        <p:txBody>
          <a:bodyPr/>
          <a:lstStyle/>
          <a:p>
            <a:r>
              <a:rPr lang="en-US" smtClean="0"/>
              <a:t>01/03/2023</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sp>
        <p:nvSpPr>
          <p:cNvPr id="7" name="Rectangle 6"/>
          <p:cNvSpPr/>
          <p:nvPr/>
        </p:nvSpPr>
        <p:spPr>
          <a:xfrm>
            <a:off x="4658579" y="6182762"/>
            <a:ext cx="3147536" cy="276999"/>
          </a:xfrm>
          <a:prstGeom prst="rect">
            <a:avLst/>
          </a:prstGeom>
        </p:spPr>
        <p:txBody>
          <a:bodyPr wrap="square">
            <a:spAutoFit/>
          </a:bodyPr>
          <a:lstStyle/>
          <a:p>
            <a:pPr algn="ctr"/>
            <a:r>
              <a:rPr lang="en-US" sz="1200" dirty="0" smtClean="0"/>
              <a:t>Fig-15: Memory Management System</a:t>
            </a:r>
            <a:endParaRPr lang="en-US" sz="1200" dirty="0"/>
          </a:p>
        </p:txBody>
      </p:sp>
    </p:spTree>
    <p:extLst>
      <p:ext uri="{BB962C8B-B14F-4D97-AF65-F5344CB8AC3E}">
        <p14:creationId xmlns:p14="http://schemas.microsoft.com/office/powerpoint/2010/main" val="7248265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FF39C-2C19-4975-B75C-C9B0C8C24E85}"/>
              </a:ext>
            </a:extLst>
          </p:cNvPr>
          <p:cNvSpPr>
            <a:spLocks noGrp="1"/>
          </p:cNvSpPr>
          <p:nvPr>
            <p:ph type="title"/>
          </p:nvPr>
        </p:nvSpPr>
        <p:spPr>
          <a:xfrm>
            <a:off x="488775" y="626890"/>
            <a:ext cx="11029616" cy="988332"/>
          </a:xfrm>
        </p:spPr>
        <p:txBody>
          <a:bodyPr/>
          <a:lstStyle/>
          <a:p>
            <a:pPr algn="ctr"/>
            <a:r>
              <a:rPr lang="en-US" dirty="0"/>
              <a:t>Table of content</a:t>
            </a:r>
          </a:p>
        </p:txBody>
      </p:sp>
      <p:sp>
        <p:nvSpPr>
          <p:cNvPr id="3" name="Content Placeholder 2">
            <a:extLst>
              <a:ext uri="{FF2B5EF4-FFF2-40B4-BE49-F238E27FC236}">
                <a16:creationId xmlns:a16="http://schemas.microsoft.com/office/drawing/2014/main" id="{F055D924-7846-4948-9F8E-45DC4C419CDA}"/>
              </a:ext>
            </a:extLst>
          </p:cNvPr>
          <p:cNvSpPr>
            <a:spLocks noGrp="1"/>
          </p:cNvSpPr>
          <p:nvPr>
            <p:ph sz="half" idx="1"/>
          </p:nvPr>
        </p:nvSpPr>
        <p:spPr/>
        <p:txBody>
          <a:bodyPr>
            <a:normAutofit lnSpcReduction="10000"/>
          </a:bodyPr>
          <a:lstStyle/>
          <a:p>
            <a:r>
              <a:rPr lang="en-US" dirty="0" smtClean="0">
                <a:solidFill>
                  <a:schemeClr val="tx1"/>
                </a:solidFill>
              </a:rPr>
              <a:t>Introduction</a:t>
            </a:r>
          </a:p>
          <a:p>
            <a:r>
              <a:rPr lang="en-US" dirty="0" smtClean="0">
                <a:solidFill>
                  <a:schemeClr val="tx1"/>
                </a:solidFill>
              </a:rPr>
              <a:t>Objective</a:t>
            </a:r>
          </a:p>
          <a:p>
            <a:r>
              <a:rPr lang="en-US" dirty="0" smtClean="0">
                <a:solidFill>
                  <a:schemeClr val="tx1"/>
                </a:solidFill>
              </a:rPr>
              <a:t>Motivation</a:t>
            </a:r>
          </a:p>
          <a:p>
            <a:r>
              <a:rPr lang="en-US" dirty="0" smtClean="0">
                <a:solidFill>
                  <a:schemeClr val="tx1"/>
                </a:solidFill>
              </a:rPr>
              <a:t>Goals to Achieve </a:t>
            </a:r>
          </a:p>
          <a:p>
            <a:r>
              <a:rPr lang="en-US" dirty="0" smtClean="0">
                <a:solidFill>
                  <a:schemeClr val="tx1"/>
                </a:solidFill>
              </a:rPr>
              <a:t>Planning</a:t>
            </a:r>
          </a:p>
          <a:p>
            <a:r>
              <a:rPr lang="en-US" dirty="0" smtClean="0">
                <a:solidFill>
                  <a:schemeClr val="tx1"/>
                </a:solidFill>
              </a:rPr>
              <a:t>Analysis</a:t>
            </a:r>
          </a:p>
          <a:p>
            <a:r>
              <a:rPr lang="en-US" dirty="0">
                <a:solidFill>
                  <a:schemeClr val="tx1"/>
                </a:solidFill>
              </a:rPr>
              <a:t>Steps of </a:t>
            </a:r>
            <a:r>
              <a:rPr lang="en-US" dirty="0" smtClean="0">
                <a:solidFill>
                  <a:schemeClr val="tx1"/>
                </a:solidFill>
              </a:rPr>
              <a:t>Processes </a:t>
            </a:r>
            <a:r>
              <a:rPr lang="en-US" dirty="0">
                <a:solidFill>
                  <a:schemeClr val="tx1"/>
                </a:solidFill>
              </a:rPr>
              <a:t>by </a:t>
            </a:r>
            <a:r>
              <a:rPr lang="en-US" dirty="0" smtClean="0">
                <a:solidFill>
                  <a:schemeClr val="tx1"/>
                </a:solidFill>
              </a:rPr>
              <a:t>Blocks</a:t>
            </a:r>
          </a:p>
          <a:p>
            <a:r>
              <a:rPr lang="en-US" dirty="0" smtClean="0">
                <a:solidFill>
                  <a:schemeClr val="tx1"/>
                </a:solidFill>
              </a:rPr>
              <a:t>Design</a:t>
            </a:r>
          </a:p>
          <a:p>
            <a:r>
              <a:rPr lang="en-US" dirty="0" smtClean="0">
                <a:solidFill>
                  <a:schemeClr val="tx1"/>
                </a:solidFill>
              </a:rPr>
              <a:t>Implementation</a:t>
            </a:r>
          </a:p>
          <a:p>
            <a:pPr marL="0" indent="0">
              <a:buNone/>
            </a:pPr>
            <a:endParaRPr lang="en-US" dirty="0"/>
          </a:p>
        </p:txBody>
      </p:sp>
      <p:sp>
        <p:nvSpPr>
          <p:cNvPr id="7" name="Content Placeholder 6"/>
          <p:cNvSpPr>
            <a:spLocks noGrp="1"/>
          </p:cNvSpPr>
          <p:nvPr>
            <p:ph sz="half" idx="2"/>
          </p:nvPr>
        </p:nvSpPr>
        <p:spPr>
          <a:xfrm>
            <a:off x="6188417" y="2180622"/>
            <a:ext cx="5422392" cy="3633047"/>
          </a:xfrm>
        </p:spPr>
        <p:txBody>
          <a:bodyPr>
            <a:normAutofit lnSpcReduction="10000"/>
          </a:bodyPr>
          <a:lstStyle/>
          <a:p>
            <a:r>
              <a:rPr lang="en-US" dirty="0">
                <a:solidFill>
                  <a:schemeClr val="tx1"/>
                </a:solidFill>
              </a:rPr>
              <a:t>System’s functions &amp; services</a:t>
            </a:r>
          </a:p>
          <a:p>
            <a:r>
              <a:rPr lang="en-US" dirty="0">
                <a:solidFill>
                  <a:schemeClr val="tx1"/>
                </a:solidFill>
              </a:rPr>
              <a:t>Registration &amp; Login </a:t>
            </a:r>
            <a:r>
              <a:rPr lang="en-US" dirty="0" smtClean="0">
                <a:solidFill>
                  <a:schemeClr val="tx1"/>
                </a:solidFill>
              </a:rPr>
              <a:t>Form</a:t>
            </a:r>
          </a:p>
          <a:p>
            <a:r>
              <a:rPr lang="en-US" dirty="0" smtClean="0">
                <a:solidFill>
                  <a:schemeClr val="tx1"/>
                </a:solidFill>
              </a:rPr>
              <a:t>Testing  &amp; Installation</a:t>
            </a:r>
            <a:endParaRPr lang="en-US" dirty="0">
              <a:solidFill>
                <a:schemeClr val="tx1"/>
              </a:solidFill>
            </a:endParaRPr>
          </a:p>
          <a:p>
            <a:r>
              <a:rPr lang="en-US" dirty="0">
                <a:solidFill>
                  <a:schemeClr val="tx1"/>
                </a:solidFill>
              </a:rPr>
              <a:t>Maintenance </a:t>
            </a:r>
          </a:p>
          <a:p>
            <a:r>
              <a:rPr lang="en-US" dirty="0">
                <a:solidFill>
                  <a:schemeClr val="tx1"/>
                </a:solidFill>
              </a:rPr>
              <a:t>Future scope of it</a:t>
            </a:r>
          </a:p>
          <a:p>
            <a:r>
              <a:rPr lang="en-US" dirty="0">
                <a:solidFill>
                  <a:schemeClr val="tx1"/>
                </a:solidFill>
              </a:rPr>
              <a:t>Overview </a:t>
            </a:r>
          </a:p>
          <a:p>
            <a:r>
              <a:rPr lang="en-US" dirty="0" smtClean="0">
                <a:solidFill>
                  <a:schemeClr val="tx1"/>
                </a:solidFill>
              </a:rPr>
              <a:t>References</a:t>
            </a:r>
            <a:endParaRPr lang="en-US" dirty="0">
              <a:solidFill>
                <a:schemeClr val="tx1"/>
              </a:solidFill>
            </a:endParaRPr>
          </a:p>
          <a:p>
            <a:endParaRPr lang="en-US" dirty="0"/>
          </a:p>
        </p:txBody>
      </p:sp>
      <p:sp>
        <p:nvSpPr>
          <p:cNvPr id="8" name="Date Placeholder 7"/>
          <p:cNvSpPr>
            <a:spLocks noGrp="1"/>
          </p:cNvSpPr>
          <p:nvPr>
            <p:ph type="dt" sz="half" idx="10"/>
          </p:nvPr>
        </p:nvSpPr>
        <p:spPr/>
        <p:txBody>
          <a:bodyPr/>
          <a:lstStyle/>
          <a:p>
            <a:r>
              <a:rPr lang="en-US" smtClean="0"/>
              <a:t>01/03/2023</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2635130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5AF80-36BF-495F-87E8-204C73231DA2}"/>
              </a:ext>
            </a:extLst>
          </p:cNvPr>
          <p:cNvSpPr>
            <a:spLocks noGrp="1"/>
          </p:cNvSpPr>
          <p:nvPr>
            <p:ph type="title"/>
          </p:nvPr>
        </p:nvSpPr>
        <p:spPr>
          <a:xfrm>
            <a:off x="581192" y="702156"/>
            <a:ext cx="11029616" cy="772081"/>
          </a:xfrm>
        </p:spPr>
        <p:txBody>
          <a:bodyPr/>
          <a:lstStyle/>
          <a:p>
            <a:pPr algn="ctr"/>
            <a:r>
              <a:rPr lang="en-US" dirty="0"/>
              <a:t>Finding algorithm</a:t>
            </a:r>
          </a:p>
        </p:txBody>
      </p:sp>
      <p:pic>
        <p:nvPicPr>
          <p:cNvPr id="6" name="Picture 5">
            <a:extLst>
              <a:ext uri="{FF2B5EF4-FFF2-40B4-BE49-F238E27FC236}">
                <a16:creationId xmlns:a16="http://schemas.microsoft.com/office/drawing/2014/main" id="{030D0B93-89F3-4398-A321-46AC302A2B2D}"/>
              </a:ext>
            </a:extLst>
          </p:cNvPr>
          <p:cNvPicPr>
            <a:picLocks noChangeAspect="1"/>
          </p:cNvPicPr>
          <p:nvPr/>
        </p:nvPicPr>
        <p:blipFill>
          <a:blip r:embed="rId2"/>
          <a:stretch>
            <a:fillRect/>
          </a:stretch>
        </p:blipFill>
        <p:spPr>
          <a:xfrm>
            <a:off x="4628181" y="2035645"/>
            <a:ext cx="3405278" cy="4010591"/>
          </a:xfrm>
          <a:prstGeom prst="rect">
            <a:avLst/>
          </a:prstGeom>
        </p:spPr>
      </p:pic>
      <p:pic>
        <p:nvPicPr>
          <p:cNvPr id="8" name="Picture 7">
            <a:extLst>
              <a:ext uri="{FF2B5EF4-FFF2-40B4-BE49-F238E27FC236}">
                <a16:creationId xmlns:a16="http://schemas.microsoft.com/office/drawing/2014/main" id="{22D1DFFD-7888-484C-9544-820CFEE65CB9}"/>
              </a:ext>
            </a:extLst>
          </p:cNvPr>
          <p:cNvPicPr>
            <a:picLocks noChangeAspect="1"/>
          </p:cNvPicPr>
          <p:nvPr/>
        </p:nvPicPr>
        <p:blipFill>
          <a:blip r:embed="rId3"/>
          <a:stretch>
            <a:fillRect/>
          </a:stretch>
        </p:blipFill>
        <p:spPr>
          <a:xfrm>
            <a:off x="8360229" y="2035646"/>
            <a:ext cx="3250579" cy="4010590"/>
          </a:xfrm>
          <a:prstGeom prst="rect">
            <a:avLst/>
          </a:prstGeom>
        </p:spPr>
      </p:pic>
      <p:pic>
        <p:nvPicPr>
          <p:cNvPr id="9" name="Content Placeholder 4">
            <a:extLst>
              <a:ext uri="{FF2B5EF4-FFF2-40B4-BE49-F238E27FC236}">
                <a16:creationId xmlns:a16="http://schemas.microsoft.com/office/drawing/2014/main" id="{EAACDF12-3E82-48B7-B8BB-46F61591AC1E}"/>
              </a:ext>
            </a:extLst>
          </p:cNvPr>
          <p:cNvPicPr>
            <a:picLocks noChangeAspect="1"/>
          </p:cNvPicPr>
          <p:nvPr/>
        </p:nvPicPr>
        <p:blipFill>
          <a:blip r:embed="rId4"/>
          <a:stretch>
            <a:fillRect/>
          </a:stretch>
        </p:blipFill>
        <p:spPr>
          <a:xfrm>
            <a:off x="896134" y="2035646"/>
            <a:ext cx="3405278" cy="4010591"/>
          </a:xfrm>
          <a:prstGeom prst="rect">
            <a:avLst/>
          </a:prstGeom>
        </p:spPr>
      </p:pic>
      <p:sp>
        <p:nvSpPr>
          <p:cNvPr id="3" name="Date Placeholder 2"/>
          <p:cNvSpPr>
            <a:spLocks noGrp="1"/>
          </p:cNvSpPr>
          <p:nvPr>
            <p:ph type="dt" sz="half" idx="10"/>
          </p:nvPr>
        </p:nvSpPr>
        <p:spPr>
          <a:xfrm>
            <a:off x="7904588" y="6413722"/>
            <a:ext cx="2844799" cy="365125"/>
          </a:xfrm>
        </p:spPr>
        <p:txBody>
          <a:bodyPr/>
          <a:lstStyle/>
          <a:p>
            <a:r>
              <a:rPr lang="en-US" smtClean="0"/>
              <a:t>01/03/2023</a:t>
            </a:r>
            <a:endParaRPr lang="en-US" dirty="0"/>
          </a:p>
        </p:txBody>
      </p:sp>
      <p:sp>
        <p:nvSpPr>
          <p:cNvPr id="4" name="Slide Number Placeholder 3"/>
          <p:cNvSpPr>
            <a:spLocks noGrp="1"/>
          </p:cNvSpPr>
          <p:nvPr>
            <p:ph type="sldNum" sz="quarter" idx="12"/>
          </p:nvPr>
        </p:nvSpPr>
        <p:spPr>
          <a:xfrm>
            <a:off x="10981510" y="6376385"/>
            <a:ext cx="1052508" cy="365125"/>
          </a:xfrm>
        </p:spPr>
        <p:txBody>
          <a:bodyPr/>
          <a:lstStyle/>
          <a:p>
            <a:fld id="{D57F1E4F-1CFF-5643-939E-217C01CDF565}" type="slidenum">
              <a:rPr lang="en-US" smtClean="0"/>
              <a:pPr/>
              <a:t>20</a:t>
            </a:fld>
            <a:endParaRPr lang="en-US" dirty="0"/>
          </a:p>
        </p:txBody>
      </p:sp>
      <p:sp>
        <p:nvSpPr>
          <p:cNvPr id="10" name="Rectangle 9"/>
          <p:cNvSpPr/>
          <p:nvPr/>
        </p:nvSpPr>
        <p:spPr>
          <a:xfrm>
            <a:off x="1153876" y="6182762"/>
            <a:ext cx="3147536" cy="276999"/>
          </a:xfrm>
          <a:prstGeom prst="rect">
            <a:avLst/>
          </a:prstGeom>
        </p:spPr>
        <p:txBody>
          <a:bodyPr wrap="square">
            <a:spAutoFit/>
          </a:bodyPr>
          <a:lstStyle/>
          <a:p>
            <a:pPr algn="ctr"/>
            <a:r>
              <a:rPr lang="en-US" sz="1200" dirty="0" smtClean="0"/>
              <a:t>Fig-16: Terminal</a:t>
            </a:r>
            <a:endParaRPr lang="en-US" sz="1200" dirty="0"/>
          </a:p>
        </p:txBody>
      </p:sp>
      <p:sp>
        <p:nvSpPr>
          <p:cNvPr id="11" name="Rectangle 10"/>
          <p:cNvSpPr/>
          <p:nvPr/>
        </p:nvSpPr>
        <p:spPr>
          <a:xfrm>
            <a:off x="4757052" y="6182761"/>
            <a:ext cx="3147536" cy="276999"/>
          </a:xfrm>
          <a:prstGeom prst="rect">
            <a:avLst/>
          </a:prstGeom>
        </p:spPr>
        <p:txBody>
          <a:bodyPr wrap="square">
            <a:spAutoFit/>
          </a:bodyPr>
          <a:lstStyle/>
          <a:p>
            <a:pPr algn="ctr"/>
            <a:r>
              <a:rPr lang="en-US" sz="1200" dirty="0" smtClean="0"/>
              <a:t>Fig-17: Input Screen</a:t>
            </a:r>
            <a:endParaRPr lang="en-US" sz="1200" dirty="0"/>
          </a:p>
        </p:txBody>
      </p:sp>
      <p:sp>
        <p:nvSpPr>
          <p:cNvPr id="12" name="Rectangle 11"/>
          <p:cNvSpPr/>
          <p:nvPr/>
        </p:nvSpPr>
        <p:spPr>
          <a:xfrm>
            <a:off x="8463272" y="6182761"/>
            <a:ext cx="3147536" cy="276999"/>
          </a:xfrm>
          <a:prstGeom prst="rect">
            <a:avLst/>
          </a:prstGeom>
        </p:spPr>
        <p:txBody>
          <a:bodyPr wrap="square">
            <a:spAutoFit/>
          </a:bodyPr>
          <a:lstStyle/>
          <a:p>
            <a:pPr algn="ctr"/>
            <a:r>
              <a:rPr lang="en-US" sz="1200" dirty="0" smtClean="0"/>
              <a:t>Fig-18:  Output Screen</a:t>
            </a:r>
            <a:endParaRPr lang="en-US" sz="1200" dirty="0"/>
          </a:p>
        </p:txBody>
      </p:sp>
    </p:spTree>
    <p:extLst>
      <p:ext uri="{BB962C8B-B14F-4D97-AF65-F5344CB8AC3E}">
        <p14:creationId xmlns:p14="http://schemas.microsoft.com/office/powerpoint/2010/main" val="29494713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67025"/>
            <a:ext cx="11029616" cy="1013800"/>
          </a:xfrm>
        </p:spPr>
        <p:txBody>
          <a:bodyPr/>
          <a:lstStyle/>
          <a:p>
            <a:pPr algn="ctr"/>
            <a:r>
              <a:rPr lang="en-US" dirty="0" smtClean="0"/>
              <a:t>Feedback Section</a:t>
            </a:r>
            <a:endParaRPr lang="en-US" dirty="0"/>
          </a:p>
        </p:txBody>
      </p:sp>
      <p:sp>
        <p:nvSpPr>
          <p:cNvPr id="4" name="Date Placeholder 3"/>
          <p:cNvSpPr>
            <a:spLocks noGrp="1"/>
          </p:cNvSpPr>
          <p:nvPr>
            <p:ph type="dt" sz="half" idx="10"/>
          </p:nvPr>
        </p:nvSpPr>
        <p:spPr/>
        <p:txBody>
          <a:bodyPr/>
          <a:lstStyle/>
          <a:p>
            <a:r>
              <a:rPr lang="en-US" smtClean="0"/>
              <a:t>01/03/2023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21</a:t>
            </a:fld>
            <a:endParaRPr lang="en-US" dirty="0"/>
          </a:p>
        </p:txBody>
      </p:sp>
      <p:pic>
        <p:nvPicPr>
          <p:cNvPr id="6" name="Picture 5"/>
          <p:cNvPicPr>
            <a:picLocks noChangeAspect="1"/>
          </p:cNvPicPr>
          <p:nvPr/>
        </p:nvPicPr>
        <p:blipFill>
          <a:blip r:embed="rId2"/>
          <a:stretch>
            <a:fillRect/>
          </a:stretch>
        </p:blipFill>
        <p:spPr>
          <a:xfrm>
            <a:off x="4317051" y="2017578"/>
            <a:ext cx="3181350" cy="4056651"/>
          </a:xfrm>
          <a:prstGeom prst="rect">
            <a:avLst/>
          </a:prstGeom>
        </p:spPr>
      </p:pic>
    </p:spTree>
    <p:extLst>
      <p:ext uri="{BB962C8B-B14F-4D97-AF65-F5344CB8AC3E}">
        <p14:creationId xmlns:p14="http://schemas.microsoft.com/office/powerpoint/2010/main" val="33127357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80088"/>
            <a:ext cx="11029616" cy="1013800"/>
          </a:xfrm>
        </p:spPr>
        <p:txBody>
          <a:bodyPr/>
          <a:lstStyle/>
          <a:p>
            <a:pPr algn="ctr"/>
            <a:r>
              <a:rPr lang="en-US" dirty="0" smtClean="0"/>
              <a:t>About Section </a:t>
            </a:r>
            <a:endParaRPr lang="en-US" dirty="0"/>
          </a:p>
        </p:txBody>
      </p:sp>
      <p:sp>
        <p:nvSpPr>
          <p:cNvPr id="4" name="Date Placeholder 3"/>
          <p:cNvSpPr>
            <a:spLocks noGrp="1"/>
          </p:cNvSpPr>
          <p:nvPr>
            <p:ph type="dt" sz="half" idx="10"/>
          </p:nvPr>
        </p:nvSpPr>
        <p:spPr/>
        <p:txBody>
          <a:bodyPr/>
          <a:lstStyle/>
          <a:p>
            <a:r>
              <a:rPr lang="en-US" smtClean="0"/>
              <a:t>01/03/2023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22</a:t>
            </a:fld>
            <a:endParaRPr lang="en-US" dirty="0"/>
          </a:p>
        </p:txBody>
      </p:sp>
      <p:pic>
        <p:nvPicPr>
          <p:cNvPr id="6" name="Picture 5"/>
          <p:cNvPicPr>
            <a:picLocks noChangeAspect="1"/>
          </p:cNvPicPr>
          <p:nvPr/>
        </p:nvPicPr>
        <p:blipFill>
          <a:blip r:embed="rId2"/>
          <a:stretch>
            <a:fillRect/>
          </a:stretch>
        </p:blipFill>
        <p:spPr>
          <a:xfrm>
            <a:off x="1854927" y="1972491"/>
            <a:ext cx="8208236" cy="3847284"/>
          </a:xfrm>
          <a:prstGeom prst="rect">
            <a:avLst/>
          </a:prstGeom>
        </p:spPr>
      </p:pic>
    </p:spTree>
    <p:extLst>
      <p:ext uri="{BB962C8B-B14F-4D97-AF65-F5344CB8AC3E}">
        <p14:creationId xmlns:p14="http://schemas.microsoft.com/office/powerpoint/2010/main" val="34140002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67470"/>
            <a:ext cx="11029616" cy="1013800"/>
          </a:xfrm>
        </p:spPr>
        <p:txBody>
          <a:bodyPr/>
          <a:lstStyle/>
          <a:p>
            <a:pPr algn="ctr"/>
            <a:r>
              <a:rPr lang="en-US" dirty="0" smtClean="0"/>
              <a:t>Testing &amp; Installation</a:t>
            </a:r>
            <a:br>
              <a:rPr lang="en-US" dirty="0" smtClean="0"/>
            </a:br>
            <a:endParaRPr lang="en-US" dirty="0"/>
          </a:p>
        </p:txBody>
      </p:sp>
      <p:sp>
        <p:nvSpPr>
          <p:cNvPr id="3" name="Content Placeholder 2"/>
          <p:cNvSpPr>
            <a:spLocks noGrp="1"/>
          </p:cNvSpPr>
          <p:nvPr>
            <p:ph idx="1"/>
          </p:nvPr>
        </p:nvSpPr>
        <p:spPr>
          <a:xfrm>
            <a:off x="581192" y="2258873"/>
            <a:ext cx="5388534" cy="3678303"/>
          </a:xfrm>
        </p:spPr>
        <p:txBody>
          <a:bodyPr/>
          <a:lstStyle/>
          <a:p>
            <a:r>
              <a:rPr lang="en-US" dirty="0" smtClean="0">
                <a:solidFill>
                  <a:schemeClr val="tx1"/>
                </a:solidFill>
              </a:rPr>
              <a:t>Testing: </a:t>
            </a:r>
          </a:p>
          <a:p>
            <a:pPr marL="400050" indent="-400050">
              <a:buFont typeface="+mj-lt"/>
              <a:buAutoNum type="romanLcPeriod"/>
            </a:pPr>
            <a:r>
              <a:rPr lang="en-US" dirty="0" smtClean="0">
                <a:solidFill>
                  <a:schemeClr val="tx1"/>
                </a:solidFill>
              </a:rPr>
              <a:t>White Box Testing</a:t>
            </a:r>
          </a:p>
          <a:p>
            <a:pPr marL="400050" indent="-400050">
              <a:buFont typeface="+mj-lt"/>
              <a:buAutoNum type="romanLcPeriod"/>
            </a:pPr>
            <a:r>
              <a:rPr lang="en-US" dirty="0" smtClean="0">
                <a:solidFill>
                  <a:schemeClr val="tx1"/>
                </a:solidFill>
              </a:rPr>
              <a:t> Manual Testing</a:t>
            </a:r>
          </a:p>
          <a:p>
            <a:r>
              <a:rPr lang="en-US" dirty="0" smtClean="0">
                <a:solidFill>
                  <a:schemeClr val="tx1"/>
                </a:solidFill>
              </a:rPr>
              <a:t>Installation:</a:t>
            </a:r>
          </a:p>
          <a:p>
            <a:pPr marL="400050" indent="-400050">
              <a:buFont typeface="+mj-lt"/>
              <a:buAutoNum type="romanLcPeriod"/>
            </a:pPr>
            <a:r>
              <a:rPr lang="en-US" dirty="0" smtClean="0">
                <a:solidFill>
                  <a:schemeClr val="tx1"/>
                </a:solidFill>
              </a:rPr>
              <a:t>Need Internet connection to install android version.</a:t>
            </a:r>
            <a:endParaRPr lang="en-US" dirty="0">
              <a:solidFill>
                <a:schemeClr val="tx1"/>
              </a:solidFill>
            </a:endParaRPr>
          </a:p>
        </p:txBody>
      </p:sp>
      <p:sp>
        <p:nvSpPr>
          <p:cNvPr id="4" name="Date Placeholder 3"/>
          <p:cNvSpPr>
            <a:spLocks noGrp="1"/>
          </p:cNvSpPr>
          <p:nvPr>
            <p:ph type="dt" sz="half" idx="10"/>
          </p:nvPr>
        </p:nvSpPr>
        <p:spPr/>
        <p:txBody>
          <a:bodyPr/>
          <a:lstStyle/>
          <a:p>
            <a:r>
              <a:rPr lang="en-US" smtClean="0"/>
              <a:t>01/03/2023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23</a:t>
            </a:fld>
            <a:endParaRPr lang="en-US" dirty="0"/>
          </a:p>
        </p:txBody>
      </p:sp>
      <p:pic>
        <p:nvPicPr>
          <p:cNvPr id="1026" name="Picture 2" descr="Top 3 No Code Automation Testing Too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6338" y="2513228"/>
            <a:ext cx="6037318" cy="3169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1561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93596"/>
            <a:ext cx="11029616" cy="1013800"/>
          </a:xfrm>
        </p:spPr>
        <p:txBody>
          <a:bodyPr/>
          <a:lstStyle/>
          <a:p>
            <a:pPr algn="ctr"/>
            <a:r>
              <a:rPr lang="en-US" dirty="0" smtClean="0"/>
              <a:t>Maintenance</a:t>
            </a:r>
            <a:br>
              <a:rPr lang="en-US" dirty="0" smtClean="0"/>
            </a:br>
            <a:endParaRPr lang="en-US" dirty="0"/>
          </a:p>
        </p:txBody>
      </p:sp>
      <p:sp>
        <p:nvSpPr>
          <p:cNvPr id="3" name="Content Placeholder 2"/>
          <p:cNvSpPr>
            <a:spLocks noGrp="1"/>
          </p:cNvSpPr>
          <p:nvPr>
            <p:ph idx="1"/>
          </p:nvPr>
        </p:nvSpPr>
        <p:spPr>
          <a:xfrm>
            <a:off x="581193" y="2180496"/>
            <a:ext cx="4996648" cy="3678303"/>
          </a:xfrm>
        </p:spPr>
        <p:txBody>
          <a:bodyPr/>
          <a:lstStyle/>
          <a:p>
            <a:pPr algn="just"/>
            <a:r>
              <a:rPr lang="en-US" dirty="0" smtClean="0">
                <a:solidFill>
                  <a:schemeClr val="tx1"/>
                </a:solidFill>
              </a:rPr>
              <a:t>If any new version release, the system will automatically update. </a:t>
            </a:r>
          </a:p>
          <a:p>
            <a:pPr algn="just"/>
            <a:r>
              <a:rPr lang="en-US" dirty="0" smtClean="0">
                <a:solidFill>
                  <a:schemeClr val="tx1"/>
                </a:solidFill>
              </a:rPr>
              <a:t>By feedback option &amp; about option user can contact with admin for further change.</a:t>
            </a:r>
            <a:endParaRPr lang="en-US" dirty="0">
              <a:solidFill>
                <a:schemeClr val="tx1"/>
              </a:solidFill>
            </a:endParaRPr>
          </a:p>
        </p:txBody>
      </p:sp>
      <p:pic>
        <p:nvPicPr>
          <p:cNvPr id="1026" name="Picture 2" descr="Maintenance: definition, types, applications, pros &amp; cons - studentless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528858"/>
            <a:ext cx="4762500" cy="3238501"/>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r>
              <a:rPr lang="en-US" smtClean="0"/>
              <a:t>01/03/2023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35472255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5AF80-36BF-495F-87E8-204C73231DA2}"/>
              </a:ext>
            </a:extLst>
          </p:cNvPr>
          <p:cNvSpPr>
            <a:spLocks noGrp="1"/>
          </p:cNvSpPr>
          <p:nvPr>
            <p:ph type="title"/>
          </p:nvPr>
        </p:nvSpPr>
        <p:spPr>
          <a:xfrm>
            <a:off x="581192" y="702156"/>
            <a:ext cx="11029616" cy="809403"/>
          </a:xfrm>
        </p:spPr>
        <p:txBody>
          <a:bodyPr/>
          <a:lstStyle/>
          <a:p>
            <a:pPr algn="ctr"/>
            <a:r>
              <a:rPr lang="en-US" dirty="0"/>
              <a:t>Future scope of it</a:t>
            </a:r>
          </a:p>
        </p:txBody>
      </p:sp>
      <p:graphicFrame>
        <p:nvGraphicFramePr>
          <p:cNvPr id="5" name="Content Placeholder 3">
            <a:extLst>
              <a:ext uri="{FF2B5EF4-FFF2-40B4-BE49-F238E27FC236}">
                <a16:creationId xmlns:a16="http://schemas.microsoft.com/office/drawing/2014/main" id="{680D6BF5-F81F-44AB-9C8C-2935850B180B}"/>
              </a:ext>
            </a:extLst>
          </p:cNvPr>
          <p:cNvGraphicFramePr>
            <a:graphicFrameLocks noGrp="1"/>
          </p:cNvGraphicFramePr>
          <p:nvPr>
            <p:ph idx="1"/>
            <p:extLst>
              <p:ext uri="{D42A27DB-BD31-4B8C-83A1-F6EECF244321}">
                <p14:modId xmlns:p14="http://schemas.microsoft.com/office/powerpoint/2010/main" val="4247179111"/>
              </p:ext>
            </p:extLst>
          </p:nvPr>
        </p:nvGraphicFramePr>
        <p:xfrm>
          <a:off x="581025" y="2181225"/>
          <a:ext cx="11029950" cy="2204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3">
            <a:extLst>
              <a:ext uri="{FF2B5EF4-FFF2-40B4-BE49-F238E27FC236}">
                <a16:creationId xmlns:a16="http://schemas.microsoft.com/office/drawing/2014/main" id="{E8E469C6-BB2A-477A-9E56-3EADD011796E}"/>
              </a:ext>
            </a:extLst>
          </p:cNvPr>
          <p:cNvGraphicFramePr>
            <a:graphicFrameLocks/>
          </p:cNvGraphicFramePr>
          <p:nvPr>
            <p:extLst>
              <p:ext uri="{D42A27DB-BD31-4B8C-83A1-F6EECF244321}">
                <p14:modId xmlns:p14="http://schemas.microsoft.com/office/powerpoint/2010/main" val="910060601"/>
              </p:ext>
            </p:extLst>
          </p:nvPr>
        </p:nvGraphicFramePr>
        <p:xfrm>
          <a:off x="1233974" y="4154585"/>
          <a:ext cx="8871080" cy="17330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Date Placeholder 2"/>
          <p:cNvSpPr>
            <a:spLocks noGrp="1"/>
          </p:cNvSpPr>
          <p:nvPr>
            <p:ph type="dt" sz="half" idx="10"/>
          </p:nvPr>
        </p:nvSpPr>
        <p:spPr/>
        <p:txBody>
          <a:bodyPr/>
          <a:lstStyle/>
          <a:p>
            <a:r>
              <a:rPr lang="en-US" smtClean="0"/>
              <a:t>01/03/2023</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5423282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9D373-E22D-48B2-9FE7-BD850BE4D05D}"/>
              </a:ext>
            </a:extLst>
          </p:cNvPr>
          <p:cNvSpPr>
            <a:spLocks noGrp="1"/>
          </p:cNvSpPr>
          <p:nvPr>
            <p:ph type="title"/>
          </p:nvPr>
        </p:nvSpPr>
        <p:spPr>
          <a:xfrm>
            <a:off x="581192" y="702156"/>
            <a:ext cx="11029616" cy="734758"/>
          </a:xfrm>
        </p:spPr>
        <p:txBody>
          <a:bodyPr/>
          <a:lstStyle/>
          <a:p>
            <a:pPr algn="ctr"/>
            <a:r>
              <a:rPr lang="en-US" dirty="0"/>
              <a:t>Overview</a:t>
            </a:r>
          </a:p>
        </p:txBody>
      </p:sp>
      <p:graphicFrame>
        <p:nvGraphicFramePr>
          <p:cNvPr id="4" name="Content Placeholder 3">
            <a:extLst>
              <a:ext uri="{FF2B5EF4-FFF2-40B4-BE49-F238E27FC236}">
                <a16:creationId xmlns:a16="http://schemas.microsoft.com/office/drawing/2014/main" id="{0CD8428B-A2A3-4D40-B643-3EC1DAEB058E}"/>
              </a:ext>
            </a:extLst>
          </p:cNvPr>
          <p:cNvGraphicFramePr>
            <a:graphicFrameLocks noGrp="1"/>
          </p:cNvGraphicFramePr>
          <p:nvPr>
            <p:ph idx="1"/>
            <p:extLst>
              <p:ext uri="{D42A27DB-BD31-4B8C-83A1-F6EECF244321}">
                <p14:modId xmlns:p14="http://schemas.microsoft.com/office/powerpoint/2010/main" val="211495369"/>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0"/>
          </p:nvPr>
        </p:nvSpPr>
        <p:spPr/>
        <p:txBody>
          <a:bodyPr/>
          <a:lstStyle/>
          <a:p>
            <a:r>
              <a:rPr lang="en-US" smtClean="0"/>
              <a:t>01/03/2023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27762557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581192" y="786562"/>
            <a:ext cx="11029616" cy="1013800"/>
          </a:xfrm>
        </p:spPr>
        <p:txBody>
          <a:bodyPr/>
          <a:lstStyle/>
          <a:p>
            <a:pPr algn="ctr"/>
            <a:r>
              <a:rPr lang="en-US" dirty="0" smtClean="0"/>
              <a:t>References</a:t>
            </a:r>
            <a:br>
              <a:rPr lang="en-US" dirty="0" smtClean="0"/>
            </a:br>
            <a:endParaRPr lang="en-US" dirty="0"/>
          </a:p>
        </p:txBody>
      </p:sp>
      <p:sp>
        <p:nvSpPr>
          <p:cNvPr id="8" name="Content Placeholder 7"/>
          <p:cNvSpPr>
            <a:spLocks noGrp="1"/>
          </p:cNvSpPr>
          <p:nvPr>
            <p:ph idx="1"/>
          </p:nvPr>
        </p:nvSpPr>
        <p:spPr/>
        <p:txBody>
          <a:bodyPr>
            <a:normAutofit/>
          </a:bodyPr>
          <a:lstStyle/>
          <a:p>
            <a:pPr marL="0" indent="0" algn="just">
              <a:buNone/>
            </a:pPr>
            <a:r>
              <a:rPr lang="en-US" dirty="0">
                <a:solidFill>
                  <a:schemeClr val="tx1"/>
                </a:solidFill>
              </a:rPr>
              <a:t>[1] Andrew S. </a:t>
            </a:r>
            <a:r>
              <a:rPr lang="en-US" dirty="0" err="1">
                <a:solidFill>
                  <a:schemeClr val="tx1"/>
                </a:solidFill>
              </a:rPr>
              <a:t>Tanenbaum</a:t>
            </a:r>
            <a:r>
              <a:rPr lang="en-US" dirty="0">
                <a:solidFill>
                  <a:schemeClr val="tx1"/>
                </a:solidFill>
              </a:rPr>
              <a:t> and Albert S. Woodhull (2007). Operating Systems: Design </a:t>
            </a:r>
            <a:r>
              <a:rPr lang="en-US" dirty="0" smtClean="0">
                <a:solidFill>
                  <a:schemeClr val="tx1"/>
                </a:solidFill>
              </a:rPr>
              <a:t>and Implementation</a:t>
            </a:r>
            <a:r>
              <a:rPr lang="en-US" dirty="0">
                <a:solidFill>
                  <a:schemeClr val="tx1"/>
                </a:solidFill>
              </a:rPr>
              <a:t>, Prentice Hall, 3 </a:t>
            </a:r>
            <a:r>
              <a:rPr lang="en-US" dirty="0" err="1">
                <a:solidFill>
                  <a:schemeClr val="tx1"/>
                </a:solidFill>
              </a:rPr>
              <a:t>rd</a:t>
            </a:r>
            <a:r>
              <a:rPr lang="en-US" dirty="0">
                <a:solidFill>
                  <a:schemeClr val="tx1"/>
                </a:solidFill>
              </a:rPr>
              <a:t> Edition</a:t>
            </a:r>
            <a:r>
              <a:rPr lang="en-US" dirty="0" smtClean="0">
                <a:solidFill>
                  <a:schemeClr val="tx1"/>
                </a:solidFill>
              </a:rPr>
              <a:t>.</a:t>
            </a:r>
          </a:p>
          <a:p>
            <a:pPr marL="0" indent="0" algn="just">
              <a:buNone/>
            </a:pPr>
            <a:r>
              <a:rPr lang="en-US" dirty="0" smtClean="0">
                <a:solidFill>
                  <a:schemeClr val="tx1"/>
                </a:solidFill>
              </a:rPr>
              <a:t>[</a:t>
            </a:r>
            <a:r>
              <a:rPr lang="en-US" dirty="0">
                <a:solidFill>
                  <a:schemeClr val="tx1"/>
                </a:solidFill>
              </a:rPr>
              <a:t>2] Sandeep Jain; Last Updated: 28 Jun, 2021;Last visit: </a:t>
            </a:r>
            <a:r>
              <a:rPr lang="en-US" dirty="0" smtClean="0">
                <a:solidFill>
                  <a:schemeClr val="tx1"/>
                </a:solidFill>
              </a:rPr>
              <a:t>10/13/21; https</a:t>
            </a:r>
            <a:r>
              <a:rPr lang="en-US" dirty="0">
                <a:solidFill>
                  <a:schemeClr val="tx1"/>
                </a:solidFill>
              </a:rPr>
              <a:t>://www.geeksforgeeks.org/operating-systems/</a:t>
            </a:r>
          </a:p>
          <a:p>
            <a:pPr marL="0" indent="0" algn="just">
              <a:buNone/>
            </a:pPr>
            <a:r>
              <a:rPr lang="en-US" dirty="0">
                <a:solidFill>
                  <a:schemeClr val="tx1"/>
                </a:solidFill>
              </a:rPr>
              <a:t>[3] Mohammad </a:t>
            </a:r>
            <a:r>
              <a:rPr lang="en-US" dirty="0" err="1">
                <a:solidFill>
                  <a:schemeClr val="tx1"/>
                </a:solidFill>
              </a:rPr>
              <a:t>Mohtashim</a:t>
            </a:r>
            <a:r>
              <a:rPr lang="en-US" dirty="0">
                <a:solidFill>
                  <a:schemeClr val="tx1"/>
                </a:solidFill>
              </a:rPr>
              <a:t>; Last visit: 10/13/21; https://www.tutorialspoint.com/operating_system/</a:t>
            </a:r>
          </a:p>
          <a:p>
            <a:pPr marL="0" indent="0" algn="just">
              <a:buNone/>
            </a:pPr>
            <a:r>
              <a:rPr lang="en-US" dirty="0">
                <a:solidFill>
                  <a:schemeClr val="tx1"/>
                </a:solidFill>
              </a:rPr>
              <a:t>[4] Abhishek </a:t>
            </a:r>
            <a:r>
              <a:rPr lang="en-US" dirty="0" err="1">
                <a:solidFill>
                  <a:schemeClr val="tx1"/>
                </a:solidFill>
              </a:rPr>
              <a:t>Ahlawat</a:t>
            </a:r>
            <a:r>
              <a:rPr lang="en-US" dirty="0">
                <a:solidFill>
                  <a:schemeClr val="tx1"/>
                </a:solidFill>
              </a:rPr>
              <a:t>; Last visit: 10/13/21; https://www.studytonight.com/operating-system/</a:t>
            </a:r>
          </a:p>
          <a:p>
            <a:pPr marL="0" indent="0" algn="just">
              <a:buNone/>
            </a:pPr>
            <a:r>
              <a:rPr lang="en-US" dirty="0">
                <a:solidFill>
                  <a:schemeClr val="tx1"/>
                </a:solidFill>
              </a:rPr>
              <a:t>[5] Last visit: 10/13/21; https://www.cs.uic.edu/~jbell/CourseNotes/OperatingSystems/</a:t>
            </a:r>
          </a:p>
          <a:p>
            <a:pPr marL="0" indent="0" algn="just">
              <a:buNone/>
            </a:pPr>
            <a:r>
              <a:rPr lang="en-US" dirty="0">
                <a:solidFill>
                  <a:schemeClr val="tx1"/>
                </a:solidFill>
              </a:rPr>
              <a:t>[6] Sandeep Jain; Last Updated: 28 Jun, 2021;Last visit: </a:t>
            </a:r>
            <a:r>
              <a:rPr lang="en-US" dirty="0" smtClean="0">
                <a:solidFill>
                  <a:schemeClr val="tx1"/>
                </a:solidFill>
              </a:rPr>
              <a:t>11/03/21; https</a:t>
            </a:r>
            <a:r>
              <a:rPr lang="en-US" dirty="0">
                <a:solidFill>
                  <a:schemeClr val="tx1"/>
                </a:solidFill>
              </a:rPr>
              <a:t>://www.geeksforgeeks.org/types-and-components-of-data-flow diagram-</a:t>
            </a:r>
            <a:r>
              <a:rPr lang="en-US" dirty="0" err="1">
                <a:solidFill>
                  <a:schemeClr val="tx1"/>
                </a:solidFill>
              </a:rPr>
              <a:t>dfd</a:t>
            </a:r>
            <a:r>
              <a:rPr lang="en-US" dirty="0">
                <a:solidFill>
                  <a:schemeClr val="tx1"/>
                </a:solidFill>
              </a:rPr>
              <a:t>/</a:t>
            </a:r>
          </a:p>
          <a:p>
            <a:pPr marL="0" indent="0" algn="just">
              <a:buNone/>
            </a:pPr>
            <a:r>
              <a:rPr lang="en-US" dirty="0">
                <a:solidFill>
                  <a:schemeClr val="tx1"/>
                </a:solidFill>
              </a:rPr>
              <a:t>[7] Ben </a:t>
            </a:r>
            <a:r>
              <a:rPr lang="en-US" dirty="0" err="1">
                <a:solidFill>
                  <a:schemeClr val="tx1"/>
                </a:solidFill>
              </a:rPr>
              <a:t>Dilts</a:t>
            </a:r>
            <a:r>
              <a:rPr lang="en-US" dirty="0">
                <a:solidFill>
                  <a:schemeClr val="tx1"/>
                </a:solidFill>
              </a:rPr>
              <a:t>; Last visit: 11/03/21; https://</a:t>
            </a:r>
            <a:r>
              <a:rPr lang="en-US" dirty="0" smtClean="0">
                <a:solidFill>
                  <a:schemeClr val="tx1"/>
                </a:solidFill>
              </a:rPr>
              <a:t>d2slcw3kip6qmk.cloudfront.net/marketing/blog/Updates/dfdsymbols-and-notation.png </a:t>
            </a:r>
            <a:endParaRPr lang="en-US" dirty="0">
              <a:solidFill>
                <a:schemeClr val="tx1"/>
              </a:solidFill>
            </a:endParaRPr>
          </a:p>
        </p:txBody>
      </p:sp>
      <p:sp>
        <p:nvSpPr>
          <p:cNvPr id="4" name="Date Placeholder 3"/>
          <p:cNvSpPr>
            <a:spLocks noGrp="1"/>
          </p:cNvSpPr>
          <p:nvPr>
            <p:ph type="dt" sz="half" idx="10"/>
          </p:nvPr>
        </p:nvSpPr>
        <p:spPr/>
        <p:txBody>
          <a:bodyPr/>
          <a:lstStyle/>
          <a:p>
            <a:r>
              <a:rPr lang="en-US" smtClean="0"/>
              <a:t>01/03/2023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10083786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1584967" y="1371833"/>
            <a:ext cx="9022000" cy="2090000"/>
          </a:xfrm>
          <a:prstGeom prst="rect">
            <a:avLst/>
          </a:prstGeom>
        </p:spPr>
        <p:txBody>
          <a:bodyPr spcFirstLastPara="1" vert="horz" wrap="square" lIns="0" tIns="0" rIns="0" bIns="0" rtlCol="0" anchor="b" anchorCtr="0">
            <a:noAutofit/>
          </a:bodyPr>
          <a:lstStyle/>
          <a:p>
            <a:endParaRPr dirty="0"/>
          </a:p>
        </p:txBody>
      </p:sp>
      <p:sp>
        <p:nvSpPr>
          <p:cNvPr id="104" name="Google Shape;104;p21"/>
          <p:cNvSpPr txBox="1">
            <a:spLocks noGrp="1"/>
          </p:cNvSpPr>
          <p:nvPr>
            <p:ph type="body" idx="1"/>
          </p:nvPr>
        </p:nvSpPr>
        <p:spPr>
          <a:xfrm>
            <a:off x="1584967" y="3802567"/>
            <a:ext cx="9022000" cy="2090000"/>
          </a:xfrm>
          <a:prstGeom prst="rect">
            <a:avLst/>
          </a:prstGeom>
        </p:spPr>
        <p:txBody>
          <a:bodyPr spcFirstLastPara="1" vert="horz" wrap="square" lIns="0" tIns="0" rIns="0" bIns="0" rtlCol="0" anchor="t" anchorCtr="0">
            <a:noAutofit/>
          </a:bodyPr>
          <a:lstStyle/>
          <a:p>
            <a:pPr marL="169329" indent="0">
              <a:buNone/>
            </a:pPr>
            <a:endParaRPr dirty="0"/>
          </a:p>
        </p:txBody>
      </p:sp>
      <p:sp>
        <p:nvSpPr>
          <p:cNvPr id="105" name="Google Shape;105;p21"/>
          <p:cNvSpPr txBox="1">
            <a:spLocks noGrp="1"/>
          </p:cNvSpPr>
          <p:nvPr>
            <p:ph type="sldNum" idx="12"/>
          </p:nvPr>
        </p:nvSpPr>
        <p:spPr>
          <a:xfrm>
            <a:off x="11205845" y="6231535"/>
            <a:ext cx="731600" cy="524800"/>
          </a:xfrm>
          <a:prstGeom prst="rect">
            <a:avLst/>
          </a:prstGeom>
        </p:spPr>
        <p:txBody>
          <a:bodyPr spcFirstLastPara="1" vert="horz" wrap="square" lIns="0" tIns="0" rIns="0" bIns="0" rtlCol="0" anchor="ctr" anchorCtr="0">
            <a:noAutofit/>
          </a:bodyPr>
          <a:lstStyle/>
          <a:p>
            <a:fld id="{00000000-1234-1234-1234-123412341234}" type="slidenum">
              <a:rPr lang="en"/>
              <a:pPr/>
              <a:t>28</a:t>
            </a:fld>
            <a:endParaRPr/>
          </a:p>
        </p:txBody>
      </p:sp>
      <p:pic>
        <p:nvPicPr>
          <p:cNvPr id="4" name="Picture 3">
            <a:extLst>
              <a:ext uri="{FF2B5EF4-FFF2-40B4-BE49-F238E27FC236}">
                <a16:creationId xmlns:a16="http://schemas.microsoft.com/office/drawing/2014/main" id="{1C52EE61-CBB7-451F-9503-DE962FF1BCA8}"/>
              </a:ext>
            </a:extLst>
          </p:cNvPr>
          <p:cNvPicPr>
            <a:picLocks noChangeAspect="1"/>
          </p:cNvPicPr>
          <p:nvPr/>
        </p:nvPicPr>
        <p:blipFill>
          <a:blip r:embed="rId3"/>
          <a:stretch>
            <a:fillRect/>
          </a:stretch>
        </p:blipFill>
        <p:spPr>
          <a:xfrm>
            <a:off x="102636" y="867611"/>
            <a:ext cx="11952515" cy="5079653"/>
          </a:xfrm>
          <a:prstGeom prst="rect">
            <a:avLst/>
          </a:prstGeom>
          <a:ln>
            <a:noFill/>
          </a:ln>
          <a:effectLst>
            <a:outerShdw blurRad="292100" dist="139700" dir="2700000" algn="tl" rotWithShape="0">
              <a:srgbClr val="333333">
                <a:alpha val="65000"/>
              </a:srgbClr>
            </a:outerShdw>
            <a:reflection blurRad="6350" stA="50000" endA="300" endPos="38500" dist="50800" dir="5400000" sy="-100000" algn="bl" rotWithShape="0"/>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6AFC6-5B6B-4194-9162-72AA9E239C89}"/>
              </a:ext>
            </a:extLst>
          </p:cNvPr>
          <p:cNvSpPr>
            <a:spLocks noGrp="1"/>
          </p:cNvSpPr>
          <p:nvPr>
            <p:ph type="title"/>
          </p:nvPr>
        </p:nvSpPr>
        <p:spPr>
          <a:xfrm>
            <a:off x="581192" y="892901"/>
            <a:ext cx="11029616" cy="1013800"/>
          </a:xfrm>
        </p:spPr>
        <p:txBody>
          <a:bodyPr/>
          <a:lstStyle/>
          <a:p>
            <a:pPr algn="ctr"/>
            <a:r>
              <a:rPr lang="en-US" dirty="0"/>
              <a:t>Introduction</a:t>
            </a:r>
            <a:br>
              <a:rPr lang="en-US" dirty="0"/>
            </a:br>
            <a:endParaRPr lang="en-US" dirty="0"/>
          </a:p>
        </p:txBody>
      </p:sp>
      <p:sp>
        <p:nvSpPr>
          <p:cNvPr id="3" name="Content Placeholder 2">
            <a:extLst>
              <a:ext uri="{FF2B5EF4-FFF2-40B4-BE49-F238E27FC236}">
                <a16:creationId xmlns:a16="http://schemas.microsoft.com/office/drawing/2014/main" id="{E80E8B84-EA28-4E3D-9AF6-1A8492930CC9}"/>
              </a:ext>
            </a:extLst>
          </p:cNvPr>
          <p:cNvSpPr>
            <a:spLocks noGrp="1"/>
          </p:cNvSpPr>
          <p:nvPr>
            <p:ph idx="1"/>
          </p:nvPr>
        </p:nvSpPr>
        <p:spPr>
          <a:xfrm>
            <a:off x="581193" y="2180496"/>
            <a:ext cx="5172494" cy="3678303"/>
          </a:xfrm>
        </p:spPr>
        <p:txBody>
          <a:bodyPr/>
          <a:lstStyle/>
          <a:p>
            <a:pPr algn="just"/>
            <a:r>
              <a:rPr lang="en-US" sz="1800" dirty="0">
                <a:solidFill>
                  <a:srgbClr val="000000"/>
                </a:solidFill>
                <a:effectLst/>
                <a:ea typeface="Times New Roman" panose="02020603050405020304" pitchFamily="18" charset="0"/>
              </a:rPr>
              <a:t>In this project, an operating system algorithm based application for the users has been constructed where the users will get the results of their desired algorithm as well as the details steps about it. </a:t>
            </a:r>
          </a:p>
        </p:txBody>
      </p:sp>
      <p:pic>
        <p:nvPicPr>
          <p:cNvPr id="6" name="Picture 5">
            <a:extLst>
              <a:ext uri="{FF2B5EF4-FFF2-40B4-BE49-F238E27FC236}">
                <a16:creationId xmlns:a16="http://schemas.microsoft.com/office/drawing/2014/main" id="{03A177D9-AF8F-4CD7-ABC4-AF0AD0974A54}"/>
              </a:ext>
            </a:extLst>
          </p:cNvPr>
          <p:cNvPicPr>
            <a:picLocks noChangeAspect="1"/>
          </p:cNvPicPr>
          <p:nvPr/>
        </p:nvPicPr>
        <p:blipFill>
          <a:blip r:embed="rId2"/>
          <a:stretch>
            <a:fillRect/>
          </a:stretch>
        </p:blipFill>
        <p:spPr>
          <a:xfrm>
            <a:off x="5881396" y="2283894"/>
            <a:ext cx="5619480" cy="3398448"/>
          </a:xfrm>
          <a:prstGeom prst="rect">
            <a:avLst/>
          </a:prstGeom>
        </p:spPr>
      </p:pic>
      <p:sp>
        <p:nvSpPr>
          <p:cNvPr id="4" name="Date Placeholder 3"/>
          <p:cNvSpPr>
            <a:spLocks noGrp="1"/>
          </p:cNvSpPr>
          <p:nvPr>
            <p:ph type="dt" sz="half" idx="10"/>
          </p:nvPr>
        </p:nvSpPr>
        <p:spPr/>
        <p:txBody>
          <a:bodyPr/>
          <a:lstStyle/>
          <a:p>
            <a:r>
              <a:rPr lang="en-US" smtClean="0"/>
              <a:t>01/03/2023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6047961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819721"/>
            <a:ext cx="11029616" cy="1013800"/>
          </a:xfrm>
        </p:spPr>
        <p:txBody>
          <a:bodyPr/>
          <a:lstStyle/>
          <a:p>
            <a:pPr algn="ctr"/>
            <a:r>
              <a:rPr lang="en-US" dirty="0" smtClean="0"/>
              <a:t>Objectives</a:t>
            </a:r>
            <a:br>
              <a:rPr lang="en-US" dirty="0" smtClean="0"/>
            </a:br>
            <a:endParaRPr lang="en-US" dirty="0"/>
          </a:p>
        </p:txBody>
      </p:sp>
      <p:sp>
        <p:nvSpPr>
          <p:cNvPr id="3" name="Content Placeholder 2"/>
          <p:cNvSpPr>
            <a:spLocks noGrp="1"/>
          </p:cNvSpPr>
          <p:nvPr>
            <p:ph idx="1"/>
          </p:nvPr>
        </p:nvSpPr>
        <p:spPr>
          <a:xfrm>
            <a:off x="581192" y="2180496"/>
            <a:ext cx="5780419" cy="3678303"/>
          </a:xfrm>
        </p:spPr>
        <p:txBody>
          <a:bodyPr/>
          <a:lstStyle/>
          <a:p>
            <a:pPr algn="just"/>
            <a:r>
              <a:rPr lang="en-US" dirty="0" smtClean="0">
                <a:solidFill>
                  <a:schemeClr val="tx1"/>
                </a:solidFill>
              </a:rPr>
              <a:t>To </a:t>
            </a:r>
            <a:r>
              <a:rPr lang="en-US" dirty="0">
                <a:solidFill>
                  <a:schemeClr val="tx1"/>
                </a:solidFill>
              </a:rPr>
              <a:t>enrich our knowledge in Operating System.</a:t>
            </a:r>
          </a:p>
          <a:p>
            <a:pPr algn="just"/>
            <a:r>
              <a:rPr lang="en-US" dirty="0" smtClean="0">
                <a:solidFill>
                  <a:schemeClr val="tx1"/>
                </a:solidFill>
              </a:rPr>
              <a:t>To </a:t>
            </a:r>
            <a:r>
              <a:rPr lang="en-US" dirty="0">
                <a:solidFill>
                  <a:schemeClr val="tx1"/>
                </a:solidFill>
              </a:rPr>
              <a:t>develop the idea of algorithms converter.</a:t>
            </a:r>
          </a:p>
          <a:p>
            <a:pPr algn="just"/>
            <a:r>
              <a:rPr lang="en-US" dirty="0" smtClean="0">
                <a:solidFill>
                  <a:schemeClr val="tx1"/>
                </a:solidFill>
              </a:rPr>
              <a:t> </a:t>
            </a:r>
            <a:r>
              <a:rPr lang="en-US" dirty="0">
                <a:solidFill>
                  <a:schemeClr val="tx1"/>
                </a:solidFill>
              </a:rPr>
              <a:t>To gather knowledge of memory management techniques, CPU </a:t>
            </a:r>
            <a:r>
              <a:rPr lang="en-US" dirty="0" smtClean="0">
                <a:solidFill>
                  <a:schemeClr val="tx1"/>
                </a:solidFill>
              </a:rPr>
              <a:t>Scheduling Algorithm</a:t>
            </a:r>
            <a:r>
              <a:rPr lang="en-US" dirty="0">
                <a:solidFill>
                  <a:schemeClr val="tx1"/>
                </a:solidFill>
              </a:rPr>
              <a:t>, Contagious Memory Allocation Technique, Deadlock Avoidance, </a:t>
            </a:r>
            <a:r>
              <a:rPr lang="en-US" dirty="0" smtClean="0">
                <a:solidFill>
                  <a:schemeClr val="tx1"/>
                </a:solidFill>
              </a:rPr>
              <a:t>File allocation </a:t>
            </a:r>
            <a:r>
              <a:rPr lang="en-US" dirty="0">
                <a:solidFill>
                  <a:schemeClr val="tx1"/>
                </a:solidFill>
              </a:rPr>
              <a:t>strategies.</a:t>
            </a:r>
          </a:p>
        </p:txBody>
      </p:sp>
      <p:pic>
        <p:nvPicPr>
          <p:cNvPr id="2050" name="Picture 2" descr="5 Common Errors Made While Defining Learning Objectiv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7140" y="2416628"/>
            <a:ext cx="5023485" cy="3442171"/>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r>
              <a:rPr lang="en-US" smtClean="0"/>
              <a:t>01/03/2023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1964857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3" y="845848"/>
            <a:ext cx="11029616" cy="1013800"/>
          </a:xfrm>
        </p:spPr>
        <p:txBody>
          <a:bodyPr/>
          <a:lstStyle/>
          <a:p>
            <a:pPr algn="ctr"/>
            <a:r>
              <a:rPr lang="en-US" dirty="0" smtClean="0"/>
              <a:t>Motivations</a:t>
            </a:r>
            <a:br>
              <a:rPr lang="en-US" dirty="0" smtClean="0"/>
            </a:br>
            <a:endParaRPr lang="en-US" dirty="0"/>
          </a:p>
        </p:txBody>
      </p:sp>
      <p:sp>
        <p:nvSpPr>
          <p:cNvPr id="3" name="Content Placeholder 2"/>
          <p:cNvSpPr>
            <a:spLocks noGrp="1"/>
          </p:cNvSpPr>
          <p:nvPr>
            <p:ph idx="1"/>
          </p:nvPr>
        </p:nvSpPr>
        <p:spPr>
          <a:xfrm>
            <a:off x="581193" y="2180496"/>
            <a:ext cx="6355184" cy="3678303"/>
          </a:xfrm>
        </p:spPr>
        <p:txBody>
          <a:bodyPr/>
          <a:lstStyle/>
          <a:p>
            <a:pPr algn="just"/>
            <a:r>
              <a:rPr lang="en-US" dirty="0" smtClean="0">
                <a:solidFill>
                  <a:schemeClr val="tx1"/>
                </a:solidFill>
              </a:rPr>
              <a:t>Before implementing a algorithm, at first we understand the algorithm practically. </a:t>
            </a:r>
          </a:p>
          <a:p>
            <a:pPr algn="just"/>
            <a:r>
              <a:rPr lang="en-US" dirty="0" smtClean="0">
                <a:solidFill>
                  <a:schemeClr val="tx1"/>
                </a:solidFill>
              </a:rPr>
              <a:t>When </a:t>
            </a:r>
            <a:r>
              <a:rPr lang="en-US" dirty="0">
                <a:solidFill>
                  <a:schemeClr val="tx1"/>
                </a:solidFill>
              </a:rPr>
              <a:t>students do the algorithm in practice, they have doubts about whether their algorithm is done or not</a:t>
            </a:r>
            <a:r>
              <a:rPr lang="en-US" dirty="0" smtClean="0">
                <a:solidFill>
                  <a:schemeClr val="tx1"/>
                </a:solidFill>
              </a:rPr>
              <a:t>.</a:t>
            </a:r>
          </a:p>
          <a:p>
            <a:pPr algn="just"/>
            <a:r>
              <a:rPr lang="en-US" dirty="0">
                <a:solidFill>
                  <a:schemeClr val="tx1"/>
                </a:solidFill>
              </a:rPr>
              <a:t>T</a:t>
            </a:r>
            <a:r>
              <a:rPr lang="en-US" dirty="0" smtClean="0">
                <a:solidFill>
                  <a:schemeClr val="tx1"/>
                </a:solidFill>
              </a:rPr>
              <a:t>o find </a:t>
            </a:r>
            <a:r>
              <a:rPr lang="en-US" dirty="0">
                <a:solidFill>
                  <a:schemeClr val="tx1"/>
                </a:solidFill>
              </a:rPr>
              <a:t>or solve all the algorithm in one place, </a:t>
            </a:r>
            <a:r>
              <a:rPr lang="en-US" dirty="0" smtClean="0">
                <a:solidFill>
                  <a:schemeClr val="tx1"/>
                </a:solidFill>
              </a:rPr>
              <a:t>we </a:t>
            </a:r>
            <a:r>
              <a:rPr lang="en-US" dirty="0">
                <a:solidFill>
                  <a:schemeClr val="tx1"/>
                </a:solidFill>
              </a:rPr>
              <a:t>choose this project.</a:t>
            </a:r>
          </a:p>
        </p:txBody>
      </p:sp>
      <p:pic>
        <p:nvPicPr>
          <p:cNvPr id="3074" name="Picture 2" descr="The Nature and Concept of Motivation - HubP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6823" y="2738709"/>
            <a:ext cx="4506686" cy="2787225"/>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r>
              <a:rPr lang="en-US" smtClean="0"/>
              <a:t>01/03/2023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6458007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382051"/>
            <a:ext cx="11029616" cy="1013800"/>
          </a:xfrm>
        </p:spPr>
        <p:txBody>
          <a:bodyPr/>
          <a:lstStyle/>
          <a:p>
            <a:pPr algn="ctr"/>
            <a:r>
              <a:rPr lang="en-US" dirty="0"/>
              <a:t>Goals to achieve</a:t>
            </a:r>
          </a:p>
        </p:txBody>
      </p:sp>
      <p:sp>
        <p:nvSpPr>
          <p:cNvPr id="4" name="Date Placeholder 3"/>
          <p:cNvSpPr>
            <a:spLocks noGrp="1"/>
          </p:cNvSpPr>
          <p:nvPr>
            <p:ph type="dt" sz="half" idx="10"/>
          </p:nvPr>
        </p:nvSpPr>
        <p:spPr/>
        <p:txBody>
          <a:bodyPr/>
          <a:lstStyle/>
          <a:p>
            <a:r>
              <a:rPr lang="en-US" smtClean="0"/>
              <a:t>01/03/2023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graphicFrame>
        <p:nvGraphicFramePr>
          <p:cNvPr id="6" name="Content Placeholder 3">
            <a:extLst>
              <a:ext uri="{FF2B5EF4-FFF2-40B4-BE49-F238E27FC236}">
                <a16:creationId xmlns:a16="http://schemas.microsoft.com/office/drawing/2014/main" id="{680D6BF5-F81F-44AB-9C8C-2935850B180B}"/>
              </a:ext>
            </a:extLst>
          </p:cNvPr>
          <p:cNvGraphicFramePr>
            <a:graphicFrameLocks/>
          </p:cNvGraphicFramePr>
          <p:nvPr>
            <p:extLst>
              <p:ext uri="{D42A27DB-BD31-4B8C-83A1-F6EECF244321}">
                <p14:modId xmlns:p14="http://schemas.microsoft.com/office/powerpoint/2010/main" val="3772547508"/>
              </p:ext>
            </p:extLst>
          </p:nvPr>
        </p:nvGraphicFramePr>
        <p:xfrm>
          <a:off x="581025" y="2181225"/>
          <a:ext cx="11029950" cy="2204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3">
            <a:extLst>
              <a:ext uri="{FF2B5EF4-FFF2-40B4-BE49-F238E27FC236}">
                <a16:creationId xmlns:a16="http://schemas.microsoft.com/office/drawing/2014/main" id="{E8E469C6-BB2A-477A-9E56-3EADD011796E}"/>
              </a:ext>
            </a:extLst>
          </p:cNvPr>
          <p:cNvGraphicFramePr>
            <a:graphicFrameLocks/>
          </p:cNvGraphicFramePr>
          <p:nvPr>
            <p:extLst>
              <p:ext uri="{D42A27DB-BD31-4B8C-83A1-F6EECF244321}">
                <p14:modId xmlns:p14="http://schemas.microsoft.com/office/powerpoint/2010/main" val="189317880"/>
              </p:ext>
            </p:extLst>
          </p:nvPr>
        </p:nvGraphicFramePr>
        <p:xfrm>
          <a:off x="1233973" y="4154585"/>
          <a:ext cx="9724053" cy="18431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404037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3" y="845848"/>
            <a:ext cx="11029616" cy="1013800"/>
          </a:xfrm>
        </p:spPr>
        <p:txBody>
          <a:bodyPr/>
          <a:lstStyle/>
          <a:p>
            <a:pPr algn="ctr"/>
            <a:r>
              <a:rPr lang="en-US" dirty="0" smtClean="0"/>
              <a:t>Planning</a:t>
            </a:r>
            <a:br>
              <a:rPr lang="en-US" dirty="0" smtClean="0"/>
            </a:br>
            <a:endParaRPr lang="en-US" dirty="0"/>
          </a:p>
        </p:txBody>
      </p:sp>
      <p:sp>
        <p:nvSpPr>
          <p:cNvPr id="5" name="Content Placeholder 2"/>
          <p:cNvSpPr txBox="1">
            <a:spLocks/>
          </p:cNvSpPr>
          <p:nvPr/>
        </p:nvSpPr>
        <p:spPr>
          <a:xfrm>
            <a:off x="581193" y="2180496"/>
            <a:ext cx="5466910"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smtClean="0">
                <a:solidFill>
                  <a:schemeClr val="tx1"/>
                </a:solidFill>
              </a:rPr>
              <a:t>Identification </a:t>
            </a:r>
            <a:r>
              <a:rPr lang="en-US" dirty="0">
                <a:solidFill>
                  <a:schemeClr val="tx1"/>
                </a:solidFill>
              </a:rPr>
              <a:t>of the system for </a:t>
            </a:r>
            <a:r>
              <a:rPr lang="en-US" dirty="0" smtClean="0">
                <a:solidFill>
                  <a:schemeClr val="tx1"/>
                </a:solidFill>
              </a:rPr>
              <a:t>development</a:t>
            </a:r>
          </a:p>
          <a:p>
            <a:r>
              <a:rPr lang="en-US" dirty="0" smtClean="0">
                <a:solidFill>
                  <a:schemeClr val="tx1"/>
                </a:solidFill>
              </a:rPr>
              <a:t>Feasibility assessment</a:t>
            </a:r>
          </a:p>
          <a:p>
            <a:r>
              <a:rPr lang="en-US" dirty="0" smtClean="0">
                <a:solidFill>
                  <a:schemeClr val="tx1"/>
                </a:solidFill>
              </a:rPr>
              <a:t>Creation </a:t>
            </a:r>
            <a:r>
              <a:rPr lang="en-US" dirty="0">
                <a:solidFill>
                  <a:schemeClr val="tx1"/>
                </a:solidFill>
              </a:rPr>
              <a:t>of project plan</a:t>
            </a:r>
          </a:p>
          <a:p>
            <a:pPr algn="just"/>
            <a:endParaRPr lang="en-US" dirty="0">
              <a:solidFill>
                <a:schemeClr val="tx1"/>
              </a:solidFill>
            </a:endParaRPr>
          </a:p>
        </p:txBody>
      </p:sp>
      <p:graphicFrame>
        <p:nvGraphicFramePr>
          <p:cNvPr id="7" name="Content Placeholder 3">
            <a:extLst>
              <a:ext uri="{FF2B5EF4-FFF2-40B4-BE49-F238E27FC236}">
                <a16:creationId xmlns:a16="http://schemas.microsoft.com/office/drawing/2014/main" id="{F669548A-6422-4C6A-B834-1A7E8848BE1F}"/>
              </a:ext>
            </a:extLst>
          </p:cNvPr>
          <p:cNvGraphicFramePr>
            <a:graphicFrameLocks noGrp="1"/>
          </p:cNvGraphicFramePr>
          <p:nvPr>
            <p:ph idx="1"/>
            <p:extLst>
              <p:ext uri="{D42A27DB-BD31-4B8C-83A1-F6EECF244321}">
                <p14:modId xmlns:p14="http://schemas.microsoft.com/office/powerpoint/2010/main" val="517301666"/>
              </p:ext>
            </p:extLst>
          </p:nvPr>
        </p:nvGraphicFramePr>
        <p:xfrm>
          <a:off x="5818569" y="2180496"/>
          <a:ext cx="4683967" cy="37717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Date Placeholder 7"/>
          <p:cNvSpPr>
            <a:spLocks noGrp="1"/>
          </p:cNvSpPr>
          <p:nvPr>
            <p:ph type="dt" sz="half" idx="10"/>
          </p:nvPr>
        </p:nvSpPr>
        <p:spPr/>
        <p:txBody>
          <a:bodyPr/>
          <a:lstStyle/>
          <a:p>
            <a:r>
              <a:rPr lang="en-US" smtClean="0"/>
              <a:t>01/03/2023</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7</a:t>
            </a:fld>
            <a:endParaRPr lang="en-US" dirty="0"/>
          </a:p>
        </p:txBody>
      </p:sp>
      <p:sp>
        <p:nvSpPr>
          <p:cNvPr id="10" name="Rectangle 9"/>
          <p:cNvSpPr/>
          <p:nvPr/>
        </p:nvSpPr>
        <p:spPr>
          <a:xfrm>
            <a:off x="6729546" y="6273051"/>
            <a:ext cx="2298804" cy="276999"/>
          </a:xfrm>
          <a:prstGeom prst="rect">
            <a:avLst/>
          </a:prstGeom>
        </p:spPr>
        <p:txBody>
          <a:bodyPr wrap="square">
            <a:spAutoFit/>
          </a:bodyPr>
          <a:lstStyle/>
          <a:p>
            <a:pPr algn="ctr"/>
            <a:r>
              <a:rPr lang="en-US" sz="1200" dirty="0" smtClean="0"/>
              <a:t>Fig-2: Main Block</a:t>
            </a:r>
            <a:endParaRPr lang="en-US" sz="1200" dirty="0"/>
          </a:p>
        </p:txBody>
      </p:sp>
    </p:spTree>
    <p:extLst>
      <p:ext uri="{BB962C8B-B14F-4D97-AF65-F5344CB8AC3E}">
        <p14:creationId xmlns:p14="http://schemas.microsoft.com/office/powerpoint/2010/main" val="27251891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819721"/>
            <a:ext cx="11029616" cy="1013800"/>
          </a:xfrm>
        </p:spPr>
        <p:txBody>
          <a:bodyPr/>
          <a:lstStyle/>
          <a:p>
            <a:pPr algn="ctr"/>
            <a:r>
              <a:rPr lang="en-US" dirty="0" smtClean="0"/>
              <a:t>Gantt Chart &amp; Budget Plan</a:t>
            </a:r>
            <a:br>
              <a:rPr lang="en-US" dirty="0" smtClean="0"/>
            </a:br>
            <a:endParaRPr lang="en-US" dirty="0"/>
          </a:p>
        </p:txBody>
      </p:sp>
      <p:pic>
        <p:nvPicPr>
          <p:cNvPr id="4" name="Picture 3"/>
          <p:cNvPicPr>
            <a:picLocks noChangeAspect="1"/>
          </p:cNvPicPr>
          <p:nvPr/>
        </p:nvPicPr>
        <p:blipFill>
          <a:blip r:embed="rId2"/>
          <a:stretch>
            <a:fillRect/>
          </a:stretch>
        </p:blipFill>
        <p:spPr>
          <a:xfrm>
            <a:off x="6096000" y="2353995"/>
            <a:ext cx="5327896" cy="3148421"/>
          </a:xfrm>
          <a:prstGeom prst="rect">
            <a:avLst/>
          </a:prstGeom>
        </p:spPr>
      </p:pic>
      <p:pic>
        <p:nvPicPr>
          <p:cNvPr id="5" name="Content Placeholder 3"/>
          <p:cNvPicPr>
            <a:picLocks noGrp="1" noChangeAspect="1"/>
          </p:cNvPicPr>
          <p:nvPr>
            <p:ph idx="1"/>
          </p:nvPr>
        </p:nvPicPr>
        <p:blipFill>
          <a:blip r:embed="rId3"/>
          <a:stretch>
            <a:fillRect/>
          </a:stretch>
        </p:blipFill>
        <p:spPr>
          <a:xfrm>
            <a:off x="581192" y="2353996"/>
            <a:ext cx="5419670" cy="3148421"/>
          </a:xfrm>
          <a:prstGeom prst="rect">
            <a:avLst/>
          </a:prstGeom>
        </p:spPr>
      </p:pic>
      <p:sp>
        <p:nvSpPr>
          <p:cNvPr id="6" name="Date Placeholder 5"/>
          <p:cNvSpPr>
            <a:spLocks noGrp="1"/>
          </p:cNvSpPr>
          <p:nvPr>
            <p:ph type="dt" sz="half" idx="10"/>
          </p:nvPr>
        </p:nvSpPr>
        <p:spPr/>
        <p:txBody>
          <a:bodyPr/>
          <a:lstStyle/>
          <a:p>
            <a:r>
              <a:rPr lang="en-US" smtClean="0"/>
              <a:t>01/03/2023</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8</a:t>
            </a:fld>
            <a:endParaRPr lang="en-US" dirty="0"/>
          </a:p>
        </p:txBody>
      </p:sp>
      <p:sp>
        <p:nvSpPr>
          <p:cNvPr id="8" name="Rectangle 7"/>
          <p:cNvSpPr/>
          <p:nvPr/>
        </p:nvSpPr>
        <p:spPr>
          <a:xfrm>
            <a:off x="1649547" y="5745893"/>
            <a:ext cx="2298804" cy="276999"/>
          </a:xfrm>
          <a:prstGeom prst="rect">
            <a:avLst/>
          </a:prstGeom>
        </p:spPr>
        <p:txBody>
          <a:bodyPr wrap="square">
            <a:spAutoFit/>
          </a:bodyPr>
          <a:lstStyle/>
          <a:p>
            <a:pPr algn="ctr"/>
            <a:r>
              <a:rPr lang="en-US" sz="1200" dirty="0" smtClean="0"/>
              <a:t>Fig-3: Gantt Chart</a:t>
            </a:r>
            <a:endParaRPr lang="en-US" sz="1200" dirty="0"/>
          </a:p>
        </p:txBody>
      </p:sp>
      <p:sp>
        <p:nvSpPr>
          <p:cNvPr id="9" name="Rectangle 8"/>
          <p:cNvSpPr/>
          <p:nvPr/>
        </p:nvSpPr>
        <p:spPr>
          <a:xfrm>
            <a:off x="7239199" y="5745891"/>
            <a:ext cx="2298804" cy="276999"/>
          </a:xfrm>
          <a:prstGeom prst="rect">
            <a:avLst/>
          </a:prstGeom>
        </p:spPr>
        <p:txBody>
          <a:bodyPr wrap="square">
            <a:spAutoFit/>
          </a:bodyPr>
          <a:lstStyle/>
          <a:p>
            <a:pPr algn="ctr"/>
            <a:r>
              <a:rPr lang="en-US" sz="1200" dirty="0" smtClean="0"/>
              <a:t>Fig-4: Budget Plan</a:t>
            </a:r>
            <a:endParaRPr lang="en-US" sz="1200" dirty="0"/>
          </a:p>
        </p:txBody>
      </p:sp>
    </p:spTree>
    <p:extLst>
      <p:ext uri="{BB962C8B-B14F-4D97-AF65-F5344CB8AC3E}">
        <p14:creationId xmlns:p14="http://schemas.microsoft.com/office/powerpoint/2010/main" val="32193856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819721"/>
            <a:ext cx="11029616" cy="1013800"/>
          </a:xfrm>
        </p:spPr>
        <p:txBody>
          <a:bodyPr/>
          <a:lstStyle/>
          <a:p>
            <a:pPr algn="ctr"/>
            <a:r>
              <a:rPr lang="en-US" dirty="0" smtClean="0"/>
              <a:t>Analysis</a:t>
            </a:r>
            <a:br>
              <a:rPr lang="en-US" dirty="0" smtClean="0"/>
            </a:br>
            <a:endParaRPr lang="en-US" dirty="0"/>
          </a:p>
        </p:txBody>
      </p:sp>
      <p:sp>
        <p:nvSpPr>
          <p:cNvPr id="3" name="Content Placeholder 2"/>
          <p:cNvSpPr>
            <a:spLocks noGrp="1"/>
          </p:cNvSpPr>
          <p:nvPr>
            <p:ph idx="1"/>
          </p:nvPr>
        </p:nvSpPr>
        <p:spPr>
          <a:xfrm>
            <a:off x="581192" y="2180496"/>
            <a:ext cx="3886305" cy="3678303"/>
          </a:xfrm>
        </p:spPr>
        <p:txBody>
          <a:bodyPr/>
          <a:lstStyle/>
          <a:p>
            <a:r>
              <a:rPr lang="en-US" dirty="0" smtClean="0">
                <a:solidFill>
                  <a:schemeClr val="tx1"/>
                </a:solidFill>
              </a:rPr>
              <a:t>Studied System Requirement.</a:t>
            </a:r>
          </a:p>
          <a:p>
            <a:r>
              <a:rPr lang="en-US" dirty="0" smtClean="0">
                <a:solidFill>
                  <a:schemeClr val="tx1"/>
                </a:solidFill>
              </a:rPr>
              <a:t>Performing </a:t>
            </a:r>
            <a:r>
              <a:rPr lang="en-US" dirty="0">
                <a:solidFill>
                  <a:schemeClr val="tx1"/>
                </a:solidFill>
              </a:rPr>
              <a:t>a detailed analysis</a:t>
            </a:r>
          </a:p>
        </p:txBody>
      </p:sp>
      <p:graphicFrame>
        <p:nvGraphicFramePr>
          <p:cNvPr id="4" name="Diagram 3"/>
          <p:cNvGraphicFramePr/>
          <p:nvPr>
            <p:extLst>
              <p:ext uri="{D42A27DB-BD31-4B8C-83A1-F6EECF244321}">
                <p14:modId xmlns:p14="http://schemas.microsoft.com/office/powerpoint/2010/main" val="3503863524"/>
              </p:ext>
            </p:extLst>
          </p:nvPr>
        </p:nvGraphicFramePr>
        <p:xfrm>
          <a:off x="5010332" y="2124031"/>
          <a:ext cx="4799874" cy="37347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ate Placeholder 4"/>
          <p:cNvSpPr>
            <a:spLocks noGrp="1"/>
          </p:cNvSpPr>
          <p:nvPr>
            <p:ph type="dt" sz="half" idx="10"/>
          </p:nvPr>
        </p:nvSpPr>
        <p:spPr/>
        <p:txBody>
          <a:bodyPr/>
          <a:lstStyle/>
          <a:p>
            <a:r>
              <a:rPr lang="en-US" smtClean="0"/>
              <a:t>01/03/2023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9</a:t>
            </a:fld>
            <a:endParaRPr lang="en-US" dirty="0"/>
          </a:p>
        </p:txBody>
      </p:sp>
      <p:sp>
        <p:nvSpPr>
          <p:cNvPr id="7" name="Rectangle 6"/>
          <p:cNvSpPr/>
          <p:nvPr/>
        </p:nvSpPr>
        <p:spPr>
          <a:xfrm>
            <a:off x="6456549" y="6044263"/>
            <a:ext cx="2298804" cy="276999"/>
          </a:xfrm>
          <a:prstGeom prst="rect">
            <a:avLst/>
          </a:prstGeom>
        </p:spPr>
        <p:txBody>
          <a:bodyPr wrap="square">
            <a:spAutoFit/>
          </a:bodyPr>
          <a:lstStyle/>
          <a:p>
            <a:pPr algn="ctr"/>
            <a:r>
              <a:rPr lang="en-US" sz="1200" dirty="0" smtClean="0"/>
              <a:t>Fig-5: System Requirement </a:t>
            </a:r>
            <a:endParaRPr lang="en-US" sz="1200" dirty="0"/>
          </a:p>
        </p:txBody>
      </p:sp>
    </p:spTree>
    <p:extLst>
      <p:ext uri="{BB962C8B-B14F-4D97-AF65-F5344CB8AC3E}">
        <p14:creationId xmlns:p14="http://schemas.microsoft.com/office/powerpoint/2010/main" val="3027661863"/>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1129</TotalTime>
  <Words>805</Words>
  <Application>Microsoft Office PowerPoint</Application>
  <PresentationFormat>Widescreen</PresentationFormat>
  <Paragraphs>205</Paragraphs>
  <Slides>28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DM Serif Display</vt:lpstr>
      <vt:lpstr>Gill Sans MT</vt:lpstr>
      <vt:lpstr>Montserrat Light</vt:lpstr>
      <vt:lpstr>Times New Roman</vt:lpstr>
      <vt:lpstr>Vrinda</vt:lpstr>
      <vt:lpstr>Wingdings 2</vt:lpstr>
      <vt:lpstr>Dividend</vt:lpstr>
      <vt:lpstr>Project presentation on  Os algorithm tester</vt:lpstr>
      <vt:lpstr>Table of content</vt:lpstr>
      <vt:lpstr>Introduction </vt:lpstr>
      <vt:lpstr>Objectives </vt:lpstr>
      <vt:lpstr>Motivations </vt:lpstr>
      <vt:lpstr>Goals to achieve</vt:lpstr>
      <vt:lpstr>Planning </vt:lpstr>
      <vt:lpstr>Gantt Chart &amp; Budget Plan </vt:lpstr>
      <vt:lpstr>Analysis </vt:lpstr>
      <vt:lpstr>Steps of processes by blocks</vt:lpstr>
      <vt:lpstr>Design</vt:lpstr>
      <vt:lpstr>Continued… </vt:lpstr>
      <vt:lpstr>Continued… </vt:lpstr>
      <vt:lpstr>Continued… </vt:lpstr>
      <vt:lpstr>Continued… </vt:lpstr>
      <vt:lpstr>Implementation </vt:lpstr>
      <vt:lpstr>Registration &amp; Login FORM</vt:lpstr>
      <vt:lpstr>Functions and services </vt:lpstr>
      <vt:lpstr>Functions and services </vt:lpstr>
      <vt:lpstr>Finding algorithm</vt:lpstr>
      <vt:lpstr>Feedback Section</vt:lpstr>
      <vt:lpstr>About Section </vt:lpstr>
      <vt:lpstr>Testing &amp; Installation </vt:lpstr>
      <vt:lpstr>Maintenance </vt:lpstr>
      <vt:lpstr>Future scope of it</vt:lpstr>
      <vt:lpstr>Overview</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tasnim sumona</dc:creator>
  <cp:lastModifiedBy>Lima</cp:lastModifiedBy>
  <cp:revision>69</cp:revision>
  <dcterms:created xsi:type="dcterms:W3CDTF">2022-01-05T06:49:34Z</dcterms:created>
  <dcterms:modified xsi:type="dcterms:W3CDTF">2023-01-07T04:59:24Z</dcterms:modified>
</cp:coreProperties>
</file>