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60" r:id="rId5"/>
    <p:sldId id="286" r:id="rId6"/>
    <p:sldId id="276" r:id="rId7"/>
    <p:sldId id="291" r:id="rId8"/>
    <p:sldId id="289" r:id="rId9"/>
    <p:sldId id="290" r:id="rId10"/>
    <p:sldId id="292" r:id="rId11"/>
    <p:sldId id="287" r:id="rId12"/>
    <p:sldId id="27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5B45B-BB75-4E41-BEA9-D133B6E34FE9}" type="doc">
      <dgm:prSet loTypeId="urn:microsoft.com/office/officeart/2005/8/layout/chevron1" loCatId="process" qsTypeId="urn:microsoft.com/office/officeart/2005/8/quickstyle/3d2" qsCatId="3D" csTypeId="urn:microsoft.com/office/officeart/2005/8/colors/colorful2" csCatId="colorful" phldr="1"/>
      <dgm:spPr/>
    </dgm:pt>
    <dgm:pt modelId="{7FD5093D-C6CD-40B3-8B4E-74742835311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Constructing Environment or demo model</a:t>
          </a:r>
        </a:p>
      </dgm:t>
    </dgm:pt>
    <dgm:pt modelId="{4C8DF32E-7E76-48FC-AFF0-509A17438E12}" type="parTrans" cxnId="{76EE8F59-7C3A-4A00-9A0F-CC022223EE22}">
      <dgm:prSet/>
      <dgm:spPr/>
      <dgm:t>
        <a:bodyPr/>
        <a:lstStyle/>
        <a:p>
          <a:endParaRPr lang="en-US"/>
        </a:p>
      </dgm:t>
    </dgm:pt>
    <dgm:pt modelId="{9852EFDF-7EBE-4645-ADCC-87F242DFC505}" type="sibTrans" cxnId="{76EE8F59-7C3A-4A00-9A0F-CC022223EE22}">
      <dgm:prSet/>
      <dgm:spPr/>
      <dgm:t>
        <a:bodyPr/>
        <a:lstStyle/>
        <a:p>
          <a:endParaRPr lang="en-US"/>
        </a:p>
      </dgm:t>
    </dgm:pt>
    <dgm:pt modelId="{EF0BD670-60DD-4BA0-97C1-E6C31762BE5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Finding out </a:t>
          </a:r>
          <a:r>
            <a:rPr lang="en-US" dirty="0" smtClean="0"/>
            <a:t>proper measurement </a:t>
          </a:r>
          <a:endParaRPr lang="en-US" dirty="0"/>
        </a:p>
      </dgm:t>
    </dgm:pt>
    <dgm:pt modelId="{74B22578-E1BA-4FF5-A5DA-64D7664A1EE9}" type="parTrans" cxnId="{54D3349F-9ECB-48D1-A993-060234DBE6D7}">
      <dgm:prSet/>
      <dgm:spPr/>
      <dgm:t>
        <a:bodyPr/>
        <a:lstStyle/>
        <a:p>
          <a:endParaRPr lang="en-US"/>
        </a:p>
      </dgm:t>
    </dgm:pt>
    <dgm:pt modelId="{F295019A-D979-4DA6-9E74-D2BDDC271D88}" type="sibTrans" cxnId="{54D3349F-9ECB-48D1-A993-060234DBE6D7}">
      <dgm:prSet/>
      <dgm:spPr/>
      <dgm:t>
        <a:bodyPr/>
        <a:lstStyle/>
        <a:p>
          <a:endParaRPr lang="en-US"/>
        </a:p>
      </dgm:t>
    </dgm:pt>
    <dgm:pt modelId="{9399902F-8071-43BB-AE30-799EE9BBB18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Constructing </a:t>
          </a:r>
          <a:r>
            <a:rPr lang="en-US" dirty="0" smtClean="0"/>
            <a:t>structures</a:t>
          </a:r>
          <a:endParaRPr lang="en-US" dirty="0"/>
        </a:p>
      </dgm:t>
    </dgm:pt>
    <dgm:pt modelId="{286C19C7-4914-49B2-92C9-42172A51DE9F}" type="parTrans" cxnId="{AD78C46A-E3F3-4413-BA3B-CEEEE3A18279}">
      <dgm:prSet/>
      <dgm:spPr/>
      <dgm:t>
        <a:bodyPr/>
        <a:lstStyle/>
        <a:p>
          <a:endParaRPr lang="en-US"/>
        </a:p>
      </dgm:t>
    </dgm:pt>
    <dgm:pt modelId="{B7CD2DAC-1410-4C45-ACA4-5950B2DF985B}" type="sibTrans" cxnId="{AD78C46A-E3F3-4413-BA3B-CEEEE3A18279}">
      <dgm:prSet/>
      <dgm:spPr/>
      <dgm:t>
        <a:bodyPr/>
        <a:lstStyle/>
        <a:p>
          <a:endParaRPr lang="en-US"/>
        </a:p>
      </dgm:t>
    </dgm:pt>
    <dgm:pt modelId="{33533084-DAF7-427A-8C45-F3F7D65FD056}" type="pres">
      <dgm:prSet presAssocID="{7605B45B-BB75-4E41-BEA9-D133B6E34FE9}" presName="Name0" presStyleCnt="0">
        <dgm:presLayoutVars>
          <dgm:dir/>
          <dgm:animLvl val="lvl"/>
          <dgm:resizeHandles val="exact"/>
        </dgm:presLayoutVars>
      </dgm:prSet>
      <dgm:spPr/>
    </dgm:pt>
    <dgm:pt modelId="{962B3C9B-DFD6-43FC-B162-CF921A8B37C9}" type="pres">
      <dgm:prSet presAssocID="{7FD5093D-C6CD-40B3-8B4E-74742835311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4CC9E-5DD0-4FB6-96BF-36AE86FA6AA8}" type="pres">
      <dgm:prSet presAssocID="{9852EFDF-7EBE-4645-ADCC-87F242DFC505}" presName="parTxOnlySpace" presStyleCnt="0"/>
      <dgm:spPr/>
    </dgm:pt>
    <dgm:pt modelId="{40CB23E5-91D5-4652-AE04-A32B7A338F44}" type="pres">
      <dgm:prSet presAssocID="{EF0BD670-60DD-4BA0-97C1-E6C31762BE5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2BCEC-CEA7-47DF-B771-7FD7B05CBC59}" type="pres">
      <dgm:prSet presAssocID="{F295019A-D979-4DA6-9E74-D2BDDC271D88}" presName="parTxOnlySpace" presStyleCnt="0"/>
      <dgm:spPr/>
    </dgm:pt>
    <dgm:pt modelId="{E6671060-65AD-4E90-9117-A95A11D2AA61}" type="pres">
      <dgm:prSet presAssocID="{9399902F-8071-43BB-AE30-799EE9BBB18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3405A4-B1DB-44DD-B085-E2FA034E8280}" type="presOf" srcId="{9399902F-8071-43BB-AE30-799EE9BBB185}" destId="{E6671060-65AD-4E90-9117-A95A11D2AA61}" srcOrd="0" destOrd="0" presId="urn:microsoft.com/office/officeart/2005/8/layout/chevron1"/>
    <dgm:cxn modelId="{E97F8410-5B6D-4602-8BD8-4AACE41ECDCD}" type="presOf" srcId="{7FD5093D-C6CD-40B3-8B4E-747428353115}" destId="{962B3C9B-DFD6-43FC-B162-CF921A8B37C9}" srcOrd="0" destOrd="0" presId="urn:microsoft.com/office/officeart/2005/8/layout/chevron1"/>
    <dgm:cxn modelId="{76EE8F59-7C3A-4A00-9A0F-CC022223EE22}" srcId="{7605B45B-BB75-4E41-BEA9-D133B6E34FE9}" destId="{7FD5093D-C6CD-40B3-8B4E-747428353115}" srcOrd="0" destOrd="0" parTransId="{4C8DF32E-7E76-48FC-AFF0-509A17438E12}" sibTransId="{9852EFDF-7EBE-4645-ADCC-87F242DFC505}"/>
    <dgm:cxn modelId="{AD78C46A-E3F3-4413-BA3B-CEEEE3A18279}" srcId="{7605B45B-BB75-4E41-BEA9-D133B6E34FE9}" destId="{9399902F-8071-43BB-AE30-799EE9BBB185}" srcOrd="2" destOrd="0" parTransId="{286C19C7-4914-49B2-92C9-42172A51DE9F}" sibTransId="{B7CD2DAC-1410-4C45-ACA4-5950B2DF985B}"/>
    <dgm:cxn modelId="{09F5126D-547B-4738-96FD-068AE389810F}" type="presOf" srcId="{7605B45B-BB75-4E41-BEA9-D133B6E34FE9}" destId="{33533084-DAF7-427A-8C45-F3F7D65FD056}" srcOrd="0" destOrd="0" presId="urn:microsoft.com/office/officeart/2005/8/layout/chevron1"/>
    <dgm:cxn modelId="{0973AAB4-279E-4126-8426-E887A51B31B4}" type="presOf" srcId="{EF0BD670-60DD-4BA0-97C1-E6C31762BE5C}" destId="{40CB23E5-91D5-4652-AE04-A32B7A338F44}" srcOrd="0" destOrd="0" presId="urn:microsoft.com/office/officeart/2005/8/layout/chevron1"/>
    <dgm:cxn modelId="{54D3349F-9ECB-48D1-A993-060234DBE6D7}" srcId="{7605B45B-BB75-4E41-BEA9-D133B6E34FE9}" destId="{EF0BD670-60DD-4BA0-97C1-E6C31762BE5C}" srcOrd="1" destOrd="0" parTransId="{74B22578-E1BA-4FF5-A5DA-64D7664A1EE9}" sibTransId="{F295019A-D979-4DA6-9E74-D2BDDC271D88}"/>
    <dgm:cxn modelId="{276EE0A4-BF97-478C-9C4D-2DC6F4B8E400}" type="presParOf" srcId="{33533084-DAF7-427A-8C45-F3F7D65FD056}" destId="{962B3C9B-DFD6-43FC-B162-CF921A8B37C9}" srcOrd="0" destOrd="0" presId="urn:microsoft.com/office/officeart/2005/8/layout/chevron1"/>
    <dgm:cxn modelId="{75E96623-E0E2-4C74-B1AE-C25D121C1D61}" type="presParOf" srcId="{33533084-DAF7-427A-8C45-F3F7D65FD056}" destId="{5034CC9E-5DD0-4FB6-96BF-36AE86FA6AA8}" srcOrd="1" destOrd="0" presId="urn:microsoft.com/office/officeart/2005/8/layout/chevron1"/>
    <dgm:cxn modelId="{2B9FFDD9-900E-4624-8CCE-D61BC7019714}" type="presParOf" srcId="{33533084-DAF7-427A-8C45-F3F7D65FD056}" destId="{40CB23E5-91D5-4652-AE04-A32B7A338F44}" srcOrd="2" destOrd="0" presId="urn:microsoft.com/office/officeart/2005/8/layout/chevron1"/>
    <dgm:cxn modelId="{1943BF0A-02ED-46E3-AC30-8501168B9BA2}" type="presParOf" srcId="{33533084-DAF7-427A-8C45-F3F7D65FD056}" destId="{9E22BCEC-CEA7-47DF-B771-7FD7B05CBC59}" srcOrd="3" destOrd="0" presId="urn:microsoft.com/office/officeart/2005/8/layout/chevron1"/>
    <dgm:cxn modelId="{B15C8279-B07E-4085-B9AB-BAE0C1D4464B}" type="presParOf" srcId="{33533084-DAF7-427A-8C45-F3F7D65FD056}" destId="{E6671060-65AD-4E90-9117-A95A11D2AA6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5B45B-BB75-4E41-BEA9-D133B6E34FE9}" type="doc">
      <dgm:prSet loTypeId="urn:microsoft.com/office/officeart/2005/8/layout/chevron1" loCatId="process" qsTypeId="urn:microsoft.com/office/officeart/2005/8/quickstyle/3d2" qsCatId="3D" csTypeId="urn:microsoft.com/office/officeart/2005/8/colors/colorful2" csCatId="colorful" phldr="1"/>
      <dgm:spPr/>
    </dgm:pt>
    <dgm:pt modelId="{7FD5093D-C6CD-40B3-8B4E-747428353115}">
      <dgm:prSet phldrT="[Text]" custT="1"/>
      <dgm:spPr/>
      <dgm:t>
        <a:bodyPr/>
        <a:lstStyle/>
        <a:p>
          <a:r>
            <a:rPr lang="en-US" sz="2800" dirty="0" smtClean="0"/>
            <a:t>Implementing 3D model with measurement</a:t>
          </a:r>
          <a:endParaRPr lang="en-US" sz="2800" dirty="0"/>
        </a:p>
      </dgm:t>
    </dgm:pt>
    <dgm:pt modelId="{4C8DF32E-7E76-48FC-AFF0-509A17438E12}" type="parTrans" cxnId="{76EE8F59-7C3A-4A00-9A0F-CC022223EE22}">
      <dgm:prSet/>
      <dgm:spPr/>
      <dgm:t>
        <a:bodyPr/>
        <a:lstStyle/>
        <a:p>
          <a:endParaRPr lang="en-US"/>
        </a:p>
      </dgm:t>
    </dgm:pt>
    <dgm:pt modelId="{9852EFDF-7EBE-4645-ADCC-87F242DFC505}" type="sibTrans" cxnId="{76EE8F59-7C3A-4A00-9A0F-CC022223EE22}">
      <dgm:prSet/>
      <dgm:spPr/>
      <dgm:t>
        <a:bodyPr/>
        <a:lstStyle/>
        <a:p>
          <a:endParaRPr lang="en-US"/>
        </a:p>
      </dgm:t>
    </dgm:pt>
    <dgm:pt modelId="{9399902F-8071-43BB-AE30-799EE9BBB18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800" dirty="0" smtClean="0"/>
            <a:t>Checking Measurement</a:t>
          </a:r>
          <a:endParaRPr lang="en-US" sz="2800" dirty="0"/>
        </a:p>
      </dgm:t>
    </dgm:pt>
    <dgm:pt modelId="{286C19C7-4914-49B2-92C9-42172A51DE9F}" type="parTrans" cxnId="{AD78C46A-E3F3-4413-BA3B-CEEEE3A18279}">
      <dgm:prSet/>
      <dgm:spPr/>
      <dgm:t>
        <a:bodyPr/>
        <a:lstStyle/>
        <a:p>
          <a:endParaRPr lang="en-US"/>
        </a:p>
      </dgm:t>
    </dgm:pt>
    <dgm:pt modelId="{B7CD2DAC-1410-4C45-ACA4-5950B2DF985B}" type="sibTrans" cxnId="{AD78C46A-E3F3-4413-BA3B-CEEEE3A18279}">
      <dgm:prSet/>
      <dgm:spPr/>
      <dgm:t>
        <a:bodyPr/>
        <a:lstStyle/>
        <a:p>
          <a:endParaRPr lang="en-US"/>
        </a:p>
      </dgm:t>
    </dgm:pt>
    <dgm:pt modelId="{33533084-DAF7-427A-8C45-F3F7D65FD056}" type="pres">
      <dgm:prSet presAssocID="{7605B45B-BB75-4E41-BEA9-D133B6E34FE9}" presName="Name0" presStyleCnt="0">
        <dgm:presLayoutVars>
          <dgm:dir/>
          <dgm:animLvl val="lvl"/>
          <dgm:resizeHandles val="exact"/>
        </dgm:presLayoutVars>
      </dgm:prSet>
      <dgm:spPr/>
    </dgm:pt>
    <dgm:pt modelId="{962B3C9B-DFD6-43FC-B162-CF921A8B37C9}" type="pres">
      <dgm:prSet presAssocID="{7FD5093D-C6CD-40B3-8B4E-74742835311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4CC9E-5DD0-4FB6-96BF-36AE86FA6AA8}" type="pres">
      <dgm:prSet presAssocID="{9852EFDF-7EBE-4645-ADCC-87F242DFC505}" presName="parTxOnlySpace" presStyleCnt="0"/>
      <dgm:spPr/>
    </dgm:pt>
    <dgm:pt modelId="{E6671060-65AD-4E90-9117-A95A11D2AA61}" type="pres">
      <dgm:prSet presAssocID="{9399902F-8071-43BB-AE30-799EE9BBB18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3405A4-B1DB-44DD-B085-E2FA034E8280}" type="presOf" srcId="{9399902F-8071-43BB-AE30-799EE9BBB185}" destId="{E6671060-65AD-4E90-9117-A95A11D2AA61}" srcOrd="0" destOrd="0" presId="urn:microsoft.com/office/officeart/2005/8/layout/chevron1"/>
    <dgm:cxn modelId="{E97F8410-5B6D-4602-8BD8-4AACE41ECDCD}" type="presOf" srcId="{7FD5093D-C6CD-40B3-8B4E-747428353115}" destId="{962B3C9B-DFD6-43FC-B162-CF921A8B37C9}" srcOrd="0" destOrd="0" presId="urn:microsoft.com/office/officeart/2005/8/layout/chevron1"/>
    <dgm:cxn modelId="{76EE8F59-7C3A-4A00-9A0F-CC022223EE22}" srcId="{7605B45B-BB75-4E41-BEA9-D133B6E34FE9}" destId="{7FD5093D-C6CD-40B3-8B4E-747428353115}" srcOrd="0" destOrd="0" parTransId="{4C8DF32E-7E76-48FC-AFF0-509A17438E12}" sibTransId="{9852EFDF-7EBE-4645-ADCC-87F242DFC505}"/>
    <dgm:cxn modelId="{AD78C46A-E3F3-4413-BA3B-CEEEE3A18279}" srcId="{7605B45B-BB75-4E41-BEA9-D133B6E34FE9}" destId="{9399902F-8071-43BB-AE30-799EE9BBB185}" srcOrd="1" destOrd="0" parTransId="{286C19C7-4914-49B2-92C9-42172A51DE9F}" sibTransId="{B7CD2DAC-1410-4C45-ACA4-5950B2DF985B}"/>
    <dgm:cxn modelId="{09F5126D-547B-4738-96FD-068AE389810F}" type="presOf" srcId="{7605B45B-BB75-4E41-BEA9-D133B6E34FE9}" destId="{33533084-DAF7-427A-8C45-F3F7D65FD056}" srcOrd="0" destOrd="0" presId="urn:microsoft.com/office/officeart/2005/8/layout/chevron1"/>
    <dgm:cxn modelId="{276EE0A4-BF97-478C-9C4D-2DC6F4B8E400}" type="presParOf" srcId="{33533084-DAF7-427A-8C45-F3F7D65FD056}" destId="{962B3C9B-DFD6-43FC-B162-CF921A8B37C9}" srcOrd="0" destOrd="0" presId="urn:microsoft.com/office/officeart/2005/8/layout/chevron1"/>
    <dgm:cxn modelId="{75E96623-E0E2-4C74-B1AE-C25D121C1D61}" type="presParOf" srcId="{33533084-DAF7-427A-8C45-F3F7D65FD056}" destId="{5034CC9E-5DD0-4FB6-96BF-36AE86FA6AA8}" srcOrd="1" destOrd="0" presId="urn:microsoft.com/office/officeart/2005/8/layout/chevron1"/>
    <dgm:cxn modelId="{B15C8279-B07E-4085-B9AB-BAE0C1D4464B}" type="presParOf" srcId="{33533084-DAF7-427A-8C45-F3F7D65FD056}" destId="{E6671060-65AD-4E90-9117-A95A11D2AA6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5B45B-BB75-4E41-BEA9-D133B6E34FE9}" type="doc">
      <dgm:prSet loTypeId="urn:microsoft.com/office/officeart/2005/8/layout/chevron1" loCatId="process" qsTypeId="urn:microsoft.com/office/officeart/2005/8/quickstyle/3d2" qsCatId="3D" csTypeId="urn:microsoft.com/office/officeart/2005/8/colors/colorful2" csCatId="colorful" phldr="1"/>
      <dgm:spPr/>
    </dgm:pt>
    <dgm:pt modelId="{7FD5093D-C6CD-40B3-8B4E-74742835311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Can do 2D, 3D design of other bridges in the same way</a:t>
          </a:r>
          <a:endParaRPr lang="en-US" dirty="0"/>
        </a:p>
      </dgm:t>
    </dgm:pt>
    <dgm:pt modelId="{4C8DF32E-7E76-48FC-AFF0-509A17438E12}" type="parTrans" cxnId="{76EE8F59-7C3A-4A00-9A0F-CC022223EE22}">
      <dgm:prSet/>
      <dgm:spPr/>
      <dgm:t>
        <a:bodyPr/>
        <a:lstStyle/>
        <a:p>
          <a:endParaRPr lang="en-US"/>
        </a:p>
      </dgm:t>
    </dgm:pt>
    <dgm:pt modelId="{9852EFDF-7EBE-4645-ADCC-87F242DFC505}" type="sibTrans" cxnId="{76EE8F59-7C3A-4A00-9A0F-CC022223EE22}">
      <dgm:prSet/>
      <dgm:spPr/>
      <dgm:t>
        <a:bodyPr/>
        <a:lstStyle/>
        <a:p>
          <a:endParaRPr lang="en-US"/>
        </a:p>
      </dgm:t>
    </dgm:pt>
    <dgm:pt modelId="{EF0BD670-60DD-4BA0-97C1-E6C31762BE5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Be able to do many desi</a:t>
          </a:r>
          <a:r>
            <a:rPr lang="en-US" b="1" dirty="0" smtClean="0"/>
            <a:t>gns </a:t>
          </a:r>
          <a:r>
            <a:rPr lang="en-US" b="0" dirty="0" smtClean="0"/>
            <a:t>on our own</a:t>
          </a:r>
          <a:endParaRPr lang="en-US" b="0" dirty="0"/>
        </a:p>
      </dgm:t>
    </dgm:pt>
    <dgm:pt modelId="{74B22578-E1BA-4FF5-A5DA-64D7664A1EE9}" type="parTrans" cxnId="{54D3349F-9ECB-48D1-A993-060234DBE6D7}">
      <dgm:prSet/>
      <dgm:spPr/>
      <dgm:t>
        <a:bodyPr/>
        <a:lstStyle/>
        <a:p>
          <a:endParaRPr lang="en-US"/>
        </a:p>
      </dgm:t>
    </dgm:pt>
    <dgm:pt modelId="{F295019A-D979-4DA6-9E74-D2BDDC271D88}" type="sibTrans" cxnId="{54D3349F-9ECB-48D1-A993-060234DBE6D7}">
      <dgm:prSet/>
      <dgm:spPr/>
      <dgm:t>
        <a:bodyPr/>
        <a:lstStyle/>
        <a:p>
          <a:endParaRPr lang="en-US"/>
        </a:p>
      </dgm:t>
    </dgm:pt>
    <dgm:pt modelId="{9399902F-8071-43BB-AE30-799EE9BBB18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dirty="0" smtClean="0"/>
            <a:t>Increase GDP, reduce traffic, and reduce the risk of traveling on the river. </a:t>
          </a:r>
          <a:endParaRPr lang="en-US" b="0" dirty="0"/>
        </a:p>
      </dgm:t>
    </dgm:pt>
    <dgm:pt modelId="{286C19C7-4914-49B2-92C9-42172A51DE9F}" type="parTrans" cxnId="{AD78C46A-E3F3-4413-BA3B-CEEEE3A18279}">
      <dgm:prSet/>
      <dgm:spPr/>
      <dgm:t>
        <a:bodyPr/>
        <a:lstStyle/>
        <a:p>
          <a:endParaRPr lang="en-US"/>
        </a:p>
      </dgm:t>
    </dgm:pt>
    <dgm:pt modelId="{B7CD2DAC-1410-4C45-ACA4-5950B2DF985B}" type="sibTrans" cxnId="{AD78C46A-E3F3-4413-BA3B-CEEEE3A18279}">
      <dgm:prSet/>
      <dgm:spPr/>
      <dgm:t>
        <a:bodyPr/>
        <a:lstStyle/>
        <a:p>
          <a:endParaRPr lang="en-US"/>
        </a:p>
      </dgm:t>
    </dgm:pt>
    <dgm:pt modelId="{33533084-DAF7-427A-8C45-F3F7D65FD056}" type="pres">
      <dgm:prSet presAssocID="{7605B45B-BB75-4E41-BEA9-D133B6E34FE9}" presName="Name0" presStyleCnt="0">
        <dgm:presLayoutVars>
          <dgm:dir/>
          <dgm:animLvl val="lvl"/>
          <dgm:resizeHandles val="exact"/>
        </dgm:presLayoutVars>
      </dgm:prSet>
      <dgm:spPr/>
    </dgm:pt>
    <dgm:pt modelId="{962B3C9B-DFD6-43FC-B162-CF921A8B37C9}" type="pres">
      <dgm:prSet presAssocID="{7FD5093D-C6CD-40B3-8B4E-74742835311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4CC9E-5DD0-4FB6-96BF-36AE86FA6AA8}" type="pres">
      <dgm:prSet presAssocID="{9852EFDF-7EBE-4645-ADCC-87F242DFC505}" presName="parTxOnlySpace" presStyleCnt="0"/>
      <dgm:spPr/>
    </dgm:pt>
    <dgm:pt modelId="{40CB23E5-91D5-4652-AE04-A32B7A338F44}" type="pres">
      <dgm:prSet presAssocID="{EF0BD670-60DD-4BA0-97C1-E6C31762BE5C}" presName="parTxOnly" presStyleLbl="node1" presStyleIdx="1" presStyleCnt="3" custLinFactNeighborX="0" custLinFactNeighborY="-11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2BCEC-CEA7-47DF-B771-7FD7B05CBC59}" type="pres">
      <dgm:prSet presAssocID="{F295019A-D979-4DA6-9E74-D2BDDC271D88}" presName="parTxOnlySpace" presStyleCnt="0"/>
      <dgm:spPr/>
    </dgm:pt>
    <dgm:pt modelId="{E6671060-65AD-4E90-9117-A95A11D2AA61}" type="pres">
      <dgm:prSet presAssocID="{9399902F-8071-43BB-AE30-799EE9BBB18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3405A4-B1DB-44DD-B085-E2FA034E8280}" type="presOf" srcId="{9399902F-8071-43BB-AE30-799EE9BBB185}" destId="{E6671060-65AD-4E90-9117-A95A11D2AA61}" srcOrd="0" destOrd="0" presId="urn:microsoft.com/office/officeart/2005/8/layout/chevron1"/>
    <dgm:cxn modelId="{E97F8410-5B6D-4602-8BD8-4AACE41ECDCD}" type="presOf" srcId="{7FD5093D-C6CD-40B3-8B4E-747428353115}" destId="{962B3C9B-DFD6-43FC-B162-CF921A8B37C9}" srcOrd="0" destOrd="0" presId="urn:microsoft.com/office/officeart/2005/8/layout/chevron1"/>
    <dgm:cxn modelId="{76EE8F59-7C3A-4A00-9A0F-CC022223EE22}" srcId="{7605B45B-BB75-4E41-BEA9-D133B6E34FE9}" destId="{7FD5093D-C6CD-40B3-8B4E-747428353115}" srcOrd="0" destOrd="0" parTransId="{4C8DF32E-7E76-48FC-AFF0-509A17438E12}" sibTransId="{9852EFDF-7EBE-4645-ADCC-87F242DFC505}"/>
    <dgm:cxn modelId="{AD78C46A-E3F3-4413-BA3B-CEEEE3A18279}" srcId="{7605B45B-BB75-4E41-BEA9-D133B6E34FE9}" destId="{9399902F-8071-43BB-AE30-799EE9BBB185}" srcOrd="2" destOrd="0" parTransId="{286C19C7-4914-49B2-92C9-42172A51DE9F}" sibTransId="{B7CD2DAC-1410-4C45-ACA4-5950B2DF985B}"/>
    <dgm:cxn modelId="{09F5126D-547B-4738-96FD-068AE389810F}" type="presOf" srcId="{7605B45B-BB75-4E41-BEA9-D133B6E34FE9}" destId="{33533084-DAF7-427A-8C45-F3F7D65FD056}" srcOrd="0" destOrd="0" presId="urn:microsoft.com/office/officeart/2005/8/layout/chevron1"/>
    <dgm:cxn modelId="{0973AAB4-279E-4126-8426-E887A51B31B4}" type="presOf" srcId="{EF0BD670-60DD-4BA0-97C1-E6C31762BE5C}" destId="{40CB23E5-91D5-4652-AE04-A32B7A338F44}" srcOrd="0" destOrd="0" presId="urn:microsoft.com/office/officeart/2005/8/layout/chevron1"/>
    <dgm:cxn modelId="{54D3349F-9ECB-48D1-A993-060234DBE6D7}" srcId="{7605B45B-BB75-4E41-BEA9-D133B6E34FE9}" destId="{EF0BD670-60DD-4BA0-97C1-E6C31762BE5C}" srcOrd="1" destOrd="0" parTransId="{74B22578-E1BA-4FF5-A5DA-64D7664A1EE9}" sibTransId="{F295019A-D979-4DA6-9E74-D2BDDC271D88}"/>
    <dgm:cxn modelId="{276EE0A4-BF97-478C-9C4D-2DC6F4B8E400}" type="presParOf" srcId="{33533084-DAF7-427A-8C45-F3F7D65FD056}" destId="{962B3C9B-DFD6-43FC-B162-CF921A8B37C9}" srcOrd="0" destOrd="0" presId="urn:microsoft.com/office/officeart/2005/8/layout/chevron1"/>
    <dgm:cxn modelId="{75E96623-E0E2-4C74-B1AE-C25D121C1D61}" type="presParOf" srcId="{33533084-DAF7-427A-8C45-F3F7D65FD056}" destId="{5034CC9E-5DD0-4FB6-96BF-36AE86FA6AA8}" srcOrd="1" destOrd="0" presId="urn:microsoft.com/office/officeart/2005/8/layout/chevron1"/>
    <dgm:cxn modelId="{2B9FFDD9-900E-4624-8CCE-D61BC7019714}" type="presParOf" srcId="{33533084-DAF7-427A-8C45-F3F7D65FD056}" destId="{40CB23E5-91D5-4652-AE04-A32B7A338F44}" srcOrd="2" destOrd="0" presId="urn:microsoft.com/office/officeart/2005/8/layout/chevron1"/>
    <dgm:cxn modelId="{1943BF0A-02ED-46E3-AC30-8501168B9BA2}" type="presParOf" srcId="{33533084-DAF7-427A-8C45-F3F7D65FD056}" destId="{9E22BCEC-CEA7-47DF-B771-7FD7B05CBC59}" srcOrd="3" destOrd="0" presId="urn:microsoft.com/office/officeart/2005/8/layout/chevron1"/>
    <dgm:cxn modelId="{B15C8279-B07E-4085-B9AB-BAE0C1D4464B}" type="presParOf" srcId="{33533084-DAF7-427A-8C45-F3F7D65FD056}" destId="{E6671060-65AD-4E90-9117-A95A11D2AA6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5B45B-BB75-4E41-BEA9-D133B6E34FE9}" type="doc">
      <dgm:prSet loTypeId="urn:microsoft.com/office/officeart/2005/8/layout/chevron1" loCatId="process" qsTypeId="urn:microsoft.com/office/officeart/2005/8/quickstyle/3d2" qsCatId="3D" csTypeId="urn:microsoft.com/office/officeart/2005/8/colors/colorful2" csCatId="colorful" phldr="1"/>
      <dgm:spPr/>
    </dgm:pt>
    <dgm:pt modelId="{7FD5093D-C6CD-40B3-8B4E-747428353115}">
      <dgm:prSet phldrT="[Text]" custT="1"/>
      <dgm:spPr/>
      <dgm:t>
        <a:bodyPr/>
        <a:lstStyle/>
        <a:p>
          <a:r>
            <a:rPr lang="en-US" sz="2400" dirty="0" smtClean="0"/>
            <a:t>Can</a:t>
          </a:r>
          <a:r>
            <a:rPr lang="en-US" sz="2400" baseline="0" dirty="0" smtClean="0"/>
            <a:t> be used as economic corridors </a:t>
          </a:r>
          <a:endParaRPr lang="en-US" sz="2400" dirty="0"/>
        </a:p>
      </dgm:t>
    </dgm:pt>
    <dgm:pt modelId="{4C8DF32E-7E76-48FC-AFF0-509A17438E12}" type="parTrans" cxnId="{76EE8F59-7C3A-4A00-9A0F-CC022223EE22}">
      <dgm:prSet/>
      <dgm:spPr/>
      <dgm:t>
        <a:bodyPr/>
        <a:lstStyle/>
        <a:p>
          <a:endParaRPr lang="en-US"/>
        </a:p>
      </dgm:t>
    </dgm:pt>
    <dgm:pt modelId="{9852EFDF-7EBE-4645-ADCC-87F242DFC505}" type="sibTrans" cxnId="{76EE8F59-7C3A-4A00-9A0F-CC022223EE22}">
      <dgm:prSet/>
      <dgm:spPr/>
      <dgm:t>
        <a:bodyPr/>
        <a:lstStyle/>
        <a:p>
          <a:endParaRPr lang="en-US"/>
        </a:p>
      </dgm:t>
    </dgm:pt>
    <dgm:pt modelId="{33533084-DAF7-427A-8C45-F3F7D65FD056}" type="pres">
      <dgm:prSet presAssocID="{7605B45B-BB75-4E41-BEA9-D133B6E34FE9}" presName="Name0" presStyleCnt="0">
        <dgm:presLayoutVars>
          <dgm:dir/>
          <dgm:animLvl val="lvl"/>
          <dgm:resizeHandles val="exact"/>
        </dgm:presLayoutVars>
      </dgm:prSet>
      <dgm:spPr/>
    </dgm:pt>
    <dgm:pt modelId="{962B3C9B-DFD6-43FC-B162-CF921A8B37C9}" type="pres">
      <dgm:prSet presAssocID="{7FD5093D-C6CD-40B3-8B4E-747428353115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F5126D-547B-4738-96FD-068AE389810F}" type="presOf" srcId="{7605B45B-BB75-4E41-BEA9-D133B6E34FE9}" destId="{33533084-DAF7-427A-8C45-F3F7D65FD056}" srcOrd="0" destOrd="0" presId="urn:microsoft.com/office/officeart/2005/8/layout/chevron1"/>
    <dgm:cxn modelId="{E97F8410-5B6D-4602-8BD8-4AACE41ECDCD}" type="presOf" srcId="{7FD5093D-C6CD-40B3-8B4E-747428353115}" destId="{962B3C9B-DFD6-43FC-B162-CF921A8B37C9}" srcOrd="0" destOrd="0" presId="urn:microsoft.com/office/officeart/2005/8/layout/chevron1"/>
    <dgm:cxn modelId="{76EE8F59-7C3A-4A00-9A0F-CC022223EE22}" srcId="{7605B45B-BB75-4E41-BEA9-D133B6E34FE9}" destId="{7FD5093D-C6CD-40B3-8B4E-747428353115}" srcOrd="0" destOrd="0" parTransId="{4C8DF32E-7E76-48FC-AFF0-509A17438E12}" sibTransId="{9852EFDF-7EBE-4645-ADCC-87F242DFC505}"/>
    <dgm:cxn modelId="{276EE0A4-BF97-478C-9C4D-2DC6F4B8E400}" type="presParOf" srcId="{33533084-DAF7-427A-8C45-F3F7D65FD056}" destId="{962B3C9B-DFD6-43FC-B162-CF921A8B37C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2B3C9B-DFD6-43FC-B162-CF921A8B37C9}">
      <dsp:nvSpPr>
        <dsp:cNvPr id="0" name=""/>
        <dsp:cNvSpPr/>
      </dsp:nvSpPr>
      <dsp:spPr>
        <a:xfrm>
          <a:off x="3231" y="314689"/>
          <a:ext cx="3936959" cy="1574783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Constructing Environment or demo model</a:t>
          </a:r>
        </a:p>
      </dsp:txBody>
      <dsp:txXfrm>
        <a:off x="3231" y="314689"/>
        <a:ext cx="3936959" cy="1574783"/>
      </dsp:txXfrm>
    </dsp:sp>
    <dsp:sp modelId="{40CB23E5-91D5-4652-AE04-A32B7A338F44}">
      <dsp:nvSpPr>
        <dsp:cNvPr id="0" name=""/>
        <dsp:cNvSpPr/>
      </dsp:nvSpPr>
      <dsp:spPr>
        <a:xfrm>
          <a:off x="3546495" y="314689"/>
          <a:ext cx="3936959" cy="1574783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Finding out </a:t>
          </a:r>
          <a:r>
            <a:rPr lang="en-US" sz="2800" kern="1200" dirty="0" smtClean="0"/>
            <a:t>proper measurement </a:t>
          </a:r>
          <a:endParaRPr lang="en-US" sz="2800" kern="1200" dirty="0"/>
        </a:p>
      </dsp:txBody>
      <dsp:txXfrm>
        <a:off x="3546495" y="314689"/>
        <a:ext cx="3936959" cy="1574783"/>
      </dsp:txXfrm>
    </dsp:sp>
    <dsp:sp modelId="{E6671060-65AD-4E90-9117-A95A11D2AA61}">
      <dsp:nvSpPr>
        <dsp:cNvPr id="0" name=""/>
        <dsp:cNvSpPr/>
      </dsp:nvSpPr>
      <dsp:spPr>
        <a:xfrm>
          <a:off x="7089758" y="314689"/>
          <a:ext cx="3936959" cy="1574783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Constructing </a:t>
          </a:r>
          <a:r>
            <a:rPr lang="en-US" sz="2800" kern="1200" dirty="0" smtClean="0"/>
            <a:t>structures</a:t>
          </a:r>
          <a:endParaRPr lang="en-US" sz="2800" kern="1200" dirty="0"/>
        </a:p>
      </dsp:txBody>
      <dsp:txXfrm>
        <a:off x="7089758" y="314689"/>
        <a:ext cx="3936959" cy="15747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2B3C9B-DFD6-43FC-B162-CF921A8B37C9}">
      <dsp:nvSpPr>
        <dsp:cNvPr id="0" name=""/>
        <dsp:cNvSpPr/>
      </dsp:nvSpPr>
      <dsp:spPr>
        <a:xfrm>
          <a:off x="6900" y="0"/>
          <a:ext cx="4124724" cy="143691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Implementing 3D model with measurement</a:t>
          </a:r>
          <a:endParaRPr lang="en-US" sz="2800" kern="1200" dirty="0"/>
        </a:p>
      </dsp:txBody>
      <dsp:txXfrm>
        <a:off x="6900" y="0"/>
        <a:ext cx="4124724" cy="1436914"/>
      </dsp:txXfrm>
    </dsp:sp>
    <dsp:sp modelId="{E6671060-65AD-4E90-9117-A95A11D2AA61}">
      <dsp:nvSpPr>
        <dsp:cNvPr id="0" name=""/>
        <dsp:cNvSpPr/>
      </dsp:nvSpPr>
      <dsp:spPr>
        <a:xfrm>
          <a:off x="3719152" y="0"/>
          <a:ext cx="4124724" cy="1436914"/>
        </a:xfrm>
        <a:prstGeom prst="chevron">
          <a:avLst/>
        </a:prstGeom>
        <a:solidFill>
          <a:schemeClr val="tx1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Checking Measurement</a:t>
          </a:r>
          <a:endParaRPr lang="en-US" sz="2800" kern="1200" dirty="0"/>
        </a:p>
      </dsp:txBody>
      <dsp:txXfrm>
        <a:off x="3719152" y="0"/>
        <a:ext cx="4124724" cy="143691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2B3C9B-DFD6-43FC-B162-CF921A8B37C9}">
      <dsp:nvSpPr>
        <dsp:cNvPr id="0" name=""/>
        <dsp:cNvSpPr/>
      </dsp:nvSpPr>
      <dsp:spPr>
        <a:xfrm>
          <a:off x="3231" y="314689"/>
          <a:ext cx="3936959" cy="1574783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Can do 2D, 3D design of other bridges in the same way</a:t>
          </a:r>
          <a:endParaRPr lang="en-US" sz="2200" kern="1200" dirty="0"/>
        </a:p>
      </dsp:txBody>
      <dsp:txXfrm>
        <a:off x="3231" y="314689"/>
        <a:ext cx="3936959" cy="1574783"/>
      </dsp:txXfrm>
    </dsp:sp>
    <dsp:sp modelId="{40CB23E5-91D5-4652-AE04-A32B7A338F44}">
      <dsp:nvSpPr>
        <dsp:cNvPr id="0" name=""/>
        <dsp:cNvSpPr/>
      </dsp:nvSpPr>
      <dsp:spPr>
        <a:xfrm>
          <a:off x="3546495" y="296028"/>
          <a:ext cx="3936959" cy="1574783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Be able to do many desi</a:t>
          </a:r>
          <a:r>
            <a:rPr lang="en-US" sz="2200" b="1" kern="1200" dirty="0" smtClean="0"/>
            <a:t>gns </a:t>
          </a:r>
          <a:r>
            <a:rPr lang="en-US" sz="2200" b="0" kern="1200" dirty="0" smtClean="0"/>
            <a:t>on our own</a:t>
          </a:r>
          <a:endParaRPr lang="en-US" sz="2200" b="0" kern="1200" dirty="0"/>
        </a:p>
      </dsp:txBody>
      <dsp:txXfrm>
        <a:off x="3546495" y="296028"/>
        <a:ext cx="3936959" cy="1574783"/>
      </dsp:txXfrm>
    </dsp:sp>
    <dsp:sp modelId="{E6671060-65AD-4E90-9117-A95A11D2AA61}">
      <dsp:nvSpPr>
        <dsp:cNvPr id="0" name=""/>
        <dsp:cNvSpPr/>
      </dsp:nvSpPr>
      <dsp:spPr>
        <a:xfrm>
          <a:off x="7089758" y="314689"/>
          <a:ext cx="3936959" cy="1574783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/>
            <a:t>Increase GDP, reduce traffic, and reduce the risk of traveling on the river. </a:t>
          </a:r>
          <a:endParaRPr lang="en-US" sz="2200" b="0" kern="1200" dirty="0"/>
        </a:p>
      </dsp:txBody>
      <dsp:txXfrm>
        <a:off x="7089758" y="314689"/>
        <a:ext cx="3936959" cy="157478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2B3C9B-DFD6-43FC-B162-CF921A8B37C9}">
      <dsp:nvSpPr>
        <dsp:cNvPr id="0" name=""/>
        <dsp:cNvSpPr/>
      </dsp:nvSpPr>
      <dsp:spPr>
        <a:xfrm>
          <a:off x="0" y="8845"/>
          <a:ext cx="4167053" cy="166682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Can</a:t>
          </a:r>
          <a:r>
            <a:rPr lang="en-US" sz="2400" kern="1200" baseline="0" dirty="0" smtClean="0"/>
            <a:t> be used as economic corridors </a:t>
          </a:r>
          <a:endParaRPr lang="en-US" sz="2400" kern="1200" dirty="0"/>
        </a:p>
      </dsp:txBody>
      <dsp:txXfrm>
        <a:off x="0" y="8845"/>
        <a:ext cx="4167053" cy="1666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B8527-8850-4CD3-8E4D-10BF5F4A6037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BDC1-72EA-41CC-AC46-CF703154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999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13088" y="0"/>
            <a:ext cx="8285480" cy="68580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Font typeface="Montserrat Light"/>
              <a:buChar char="╺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2133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2082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98ADD-8B1A-48BF-8997-AC70E9B7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571" y="605153"/>
            <a:ext cx="10993549" cy="1189158"/>
          </a:xfrm>
        </p:spPr>
        <p:txBody>
          <a:bodyPr/>
          <a:lstStyle/>
          <a:p>
            <a:pPr algn="ctr"/>
            <a:r>
              <a:rPr lang="en-US" dirty="0"/>
              <a:t>Project presentation on </a:t>
            </a:r>
            <a:br>
              <a:rPr lang="en-US" dirty="0"/>
            </a:br>
            <a:r>
              <a:rPr lang="en-US" dirty="0" smtClean="0"/>
              <a:t>PADMA MULTIPURPOSE BRIDGE in 3d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ECB15D-6691-48E9-B887-E5A3BA9A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76" y="1956272"/>
            <a:ext cx="10993546" cy="77759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1800" b="1" dirty="0" smtClean="0"/>
              <a:t>Course Title: Engineering drawing Lab</a:t>
            </a:r>
          </a:p>
          <a:p>
            <a:pPr algn="ctr"/>
            <a:r>
              <a:rPr lang="en-US" sz="1800" b="1" dirty="0" smtClean="0"/>
              <a:t>Course </a:t>
            </a:r>
            <a:r>
              <a:rPr lang="en-US" sz="1800" b="1" dirty="0"/>
              <a:t>Code: </a:t>
            </a:r>
            <a:r>
              <a:rPr lang="en-US" sz="1800" b="1" dirty="0" smtClean="0"/>
              <a:t>CSE-208       </a:t>
            </a:r>
            <a:r>
              <a:rPr lang="en-US" sz="1800" b="1" dirty="0"/>
              <a:t>Section: </a:t>
            </a:r>
            <a:r>
              <a:rPr lang="en-US" sz="1800" b="1" dirty="0" smtClean="0"/>
              <a:t>191Db</a:t>
            </a:r>
            <a:endParaRPr lang="en-US" sz="1800" b="1" dirty="0"/>
          </a:p>
        </p:txBody>
      </p:sp>
      <p:sp>
        <p:nvSpPr>
          <p:cNvPr id="7" name="Text Box 50">
            <a:extLst>
              <a:ext uri="{FF2B5EF4-FFF2-40B4-BE49-F238E27FC236}">
                <a16:creationId xmlns:a16="http://schemas.microsoft.com/office/drawing/2014/main" xmlns="" id="{F2F5AF88-3C92-4984-85B4-477616B6D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77" y="3276440"/>
            <a:ext cx="3498979" cy="2797789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kern="0" dirty="0">
                <a:solidFill>
                  <a:srgbClr val="FFFFFF"/>
                </a:solidFill>
                <a:ea typeface="Calibri" panose="020F0502020204030204" pitchFamily="34" charset="0"/>
                <a:cs typeface="Vrinda" panose="020B0502040204020203" pitchFamily="34" charset="0"/>
                <a:sym typeface="Arial"/>
              </a:rPr>
              <a:t>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 panose="020F0502020204030204" pitchFamily="34" charset="0"/>
                <a:cs typeface="Vrinda" panose="020B0502040204020203" pitchFamily="34" charset="0"/>
                <a:sym typeface="Arial"/>
              </a:rPr>
              <a:t>resented By - Group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 panose="020F0502020204030204" pitchFamily="34" charset="0"/>
                <a:cs typeface="Vrinda" panose="020B0502040204020203" pitchFamily="34" charset="0"/>
                <a:sym typeface="Arial"/>
              </a:rPr>
              <a:t>05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 panose="020F0502020204030204" pitchFamily="34" charset="0"/>
              <a:cs typeface="Vrinda" panose="020B0502040204020203" pitchFamily="34" charset="0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Arial"/>
              </a:rPr>
              <a:t>Umme Loara</a:t>
            </a:r>
            <a:r>
              <a:rPr lang="en-US" sz="1600" kern="0" dirty="0">
                <a:solidFill>
                  <a:srgbClr val="FFFFFF"/>
                </a:solidFill>
                <a:cs typeface="Times New Roman" panose="02020603050405020304" pitchFamily="18" charset="0"/>
                <a:sym typeface="Arial"/>
              </a:rPr>
              <a:t>	  -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Arial"/>
              </a:rPr>
              <a:t>191002187</a:t>
            </a: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Arial"/>
              </a:rPr>
              <a:t>Abu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Arial"/>
              </a:rPr>
              <a:t>Yousuf Tamzid	  - 191002092</a:t>
            </a: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kern="0" noProof="0" dirty="0" err="1" smtClean="0">
                <a:solidFill>
                  <a:srgbClr val="FFFFFF"/>
                </a:solidFill>
                <a:cs typeface="Times New Roman" panose="02020603050405020304" pitchFamily="18" charset="0"/>
                <a:sym typeface="Arial"/>
              </a:rPr>
              <a:t>Mst</a:t>
            </a:r>
            <a:r>
              <a:rPr lang="en-US" sz="1600" kern="0" noProof="0" dirty="0" smtClean="0">
                <a:solidFill>
                  <a:srgbClr val="FFFFFF"/>
                </a:solidFill>
                <a:cs typeface="Times New Roman" panose="02020603050405020304" pitchFamily="18" charset="0"/>
                <a:sym typeface="Arial"/>
              </a:rPr>
              <a:t>. </a:t>
            </a:r>
            <a:r>
              <a:rPr lang="en-US" sz="1600" kern="0" noProof="0" dirty="0" err="1" smtClean="0">
                <a:solidFill>
                  <a:srgbClr val="FFFFFF"/>
                </a:solidFill>
                <a:cs typeface="Times New Roman" panose="02020603050405020304" pitchFamily="18" charset="0"/>
                <a:sym typeface="Arial"/>
              </a:rPr>
              <a:t>Mahmuda</a:t>
            </a:r>
            <a:r>
              <a:rPr lang="en-US" sz="1600" kern="0" noProof="0" dirty="0" smtClean="0">
                <a:solidFill>
                  <a:srgbClr val="FFFFFF"/>
                </a:solidFill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kern="0" noProof="0" dirty="0" err="1" smtClean="0">
                <a:solidFill>
                  <a:srgbClr val="FFFFFF"/>
                </a:solidFill>
                <a:cs typeface="Times New Roman" panose="02020603050405020304" pitchFamily="18" charset="0"/>
                <a:sym typeface="Arial"/>
              </a:rPr>
              <a:t>Akter</a:t>
            </a:r>
            <a:r>
              <a:rPr lang="en-US" sz="1600" kern="0" noProof="0" dirty="0" smtClean="0">
                <a:solidFill>
                  <a:srgbClr val="FFFFFF"/>
                </a:solidFill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kern="0" noProof="0" dirty="0" err="1" smtClean="0">
                <a:solidFill>
                  <a:srgbClr val="FFFFFF"/>
                </a:solidFill>
                <a:cs typeface="Times New Roman" panose="02020603050405020304" pitchFamily="18" charset="0"/>
                <a:sym typeface="Arial"/>
              </a:rPr>
              <a:t>Sumi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Arial"/>
              </a:rPr>
              <a:t> 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Arial"/>
              </a:rPr>
              <a:t>-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Arial"/>
              </a:rPr>
              <a:t>191002308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Department of CSE, </a:t>
            </a: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Green University of Bangladesh.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8154A2C1-ACE6-4264-ABA7-40CD5135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798" y="3429000"/>
            <a:ext cx="3792454" cy="2538691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180590" algn="l"/>
              </a:tabLst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 panose="020F0502020204030204" pitchFamily="34" charset="0"/>
                <a:cs typeface="Vrinda" panose="020B0502040204020203" pitchFamily="34" charset="0"/>
                <a:sym typeface="Arial"/>
              </a:rPr>
              <a:t>Presented To</a:t>
            </a: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180590" algn="l"/>
              </a:tabLst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Mr. </a:t>
            </a:r>
            <a:r>
              <a:rPr lang="en-US" sz="1600" kern="0" dirty="0" err="1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Shabbir</a:t>
            </a:r>
            <a:r>
              <a:rPr lang="en-US" sz="1600" kern="0" dirty="0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Mahmood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Lecturer,</a:t>
            </a: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Department of CSE,</a:t>
            </a: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Green University of Bangladesh.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2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the Bridge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326" y="1976301"/>
            <a:ext cx="110394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35398" y="5961407"/>
            <a:ext cx="18405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Fig-11:Half part of the Bridge</a:t>
            </a:r>
            <a:endParaRPr lang="en-US" sz="11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PRATICAL IMPLICATIONS</a:t>
            </a:r>
            <a:r>
              <a:rPr lang="en-US" sz="2800" dirty="0" smtClean="0">
                <a:latin typeface="+mj-lt"/>
              </a:rPr>
              <a:t/>
            </a:r>
            <a:br>
              <a:rPr lang="en-US" sz="2800" dirty="0" smtClean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</a:t>
            </a:r>
            <a:r>
              <a:rPr lang="en-US" dirty="0" smtClean="0"/>
              <a:t>an </a:t>
            </a:r>
            <a:r>
              <a:rPr lang="en-US" dirty="0" smtClean="0"/>
              <a:t>help a beginner to learn the basic of </a:t>
            </a:r>
            <a:r>
              <a:rPr lang="en-US" dirty="0" err="1" smtClean="0"/>
              <a:t>AutoCad</a:t>
            </a:r>
            <a:r>
              <a:rPr lang="en-US" dirty="0" smtClean="0"/>
              <a:t> 2D &amp; 3D drawing.</a:t>
            </a:r>
          </a:p>
          <a:p>
            <a:pPr lvl="0"/>
            <a:r>
              <a:rPr lang="en-US" dirty="0" smtClean="0"/>
              <a:t>A</a:t>
            </a:r>
            <a:r>
              <a:rPr lang="en-US" dirty="0" smtClean="0"/>
              <a:t>ble </a:t>
            </a:r>
            <a:r>
              <a:rPr lang="en-US" dirty="0" smtClean="0"/>
              <a:t>to do another types of bridge &amp; also able to make different types of drawing.</a:t>
            </a:r>
          </a:p>
          <a:p>
            <a:pPr lvl="0"/>
            <a:r>
              <a:rPr lang="en-US" dirty="0" smtClean="0"/>
              <a:t>After </a:t>
            </a:r>
            <a:r>
              <a:rPr lang="en-US" dirty="0" smtClean="0"/>
              <a:t>constructing the project, </a:t>
            </a:r>
            <a:r>
              <a:rPr lang="en-US" dirty="0" smtClean="0"/>
              <a:t>the </a:t>
            </a:r>
            <a:r>
              <a:rPr lang="en-US" dirty="0" smtClean="0"/>
              <a:t>overall GDP of the country by more than 1.0 per cent. </a:t>
            </a:r>
          </a:p>
          <a:p>
            <a:pPr lvl="0"/>
            <a:r>
              <a:rPr lang="en-US" dirty="0" smtClean="0"/>
              <a:t>Also after completing the project in real, the traffic will be reducing.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5AF80-36BF-495F-87E8-204C7323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9403"/>
          </a:xfrm>
        </p:spPr>
        <p:txBody>
          <a:bodyPr/>
          <a:lstStyle/>
          <a:p>
            <a:pPr algn="ctr"/>
            <a:r>
              <a:rPr lang="en-US" dirty="0"/>
              <a:t>Future scope of it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680D6BF5-F81F-44AB-9C8C-2935850B1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9701547"/>
              </p:ext>
            </p:extLst>
          </p:nvPr>
        </p:nvGraphicFramePr>
        <p:xfrm>
          <a:off x="581025" y="2181225"/>
          <a:ext cx="11029950" cy="220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469C6-BB2A-477A-9E56-3EADD0117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10060601"/>
              </p:ext>
            </p:extLst>
          </p:nvPr>
        </p:nvGraphicFramePr>
        <p:xfrm>
          <a:off x="3722913" y="4180711"/>
          <a:ext cx="4167053" cy="1684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232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584967" y="1371833"/>
            <a:ext cx="9022000" cy="20900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1584967" y="3802567"/>
            <a:ext cx="9022000" cy="2090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169329" indent="0">
              <a:buNone/>
            </a:pP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C52EE61-CBB7-451F-9503-DE962FF1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6" y="867611"/>
            <a:ext cx="11952515" cy="507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CFF39C-2C19-4975-B75C-C9B0C8C2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0466"/>
            <a:ext cx="11029616" cy="839754"/>
          </a:xfrm>
        </p:spPr>
        <p:txBody>
          <a:bodyPr/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5D924-7846-4948-9F8E-45DC4C41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4554"/>
            <a:ext cx="11153608" cy="367830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Step to Goals</a:t>
            </a:r>
          </a:p>
          <a:p>
            <a:r>
              <a:rPr lang="en-US" dirty="0" smtClean="0"/>
              <a:t>Design Goals</a:t>
            </a:r>
            <a:endParaRPr lang="en-US" dirty="0"/>
          </a:p>
          <a:p>
            <a:r>
              <a:rPr lang="en-US" dirty="0" smtClean="0"/>
              <a:t>M</a:t>
            </a:r>
            <a:r>
              <a:rPr lang="en-US" dirty="0" smtClean="0"/>
              <a:t>ain </a:t>
            </a:r>
            <a:r>
              <a:rPr lang="en-US" dirty="0"/>
              <a:t>blocks</a:t>
            </a:r>
          </a:p>
          <a:p>
            <a:r>
              <a:rPr lang="en-US" dirty="0" smtClean="0"/>
              <a:t>Rail Line Blocks</a:t>
            </a:r>
          </a:p>
          <a:p>
            <a:r>
              <a:rPr lang="en-US" dirty="0" smtClean="0"/>
              <a:t>Road Blocks</a:t>
            </a:r>
          </a:p>
          <a:p>
            <a:r>
              <a:rPr lang="en-US" dirty="0" smtClean="0"/>
              <a:t>Slope &amp; Bridge</a:t>
            </a:r>
          </a:p>
          <a:p>
            <a:r>
              <a:rPr lang="en-US" dirty="0" smtClean="0"/>
              <a:t>Overview of  the Bridge</a:t>
            </a:r>
          </a:p>
          <a:p>
            <a:r>
              <a:rPr lang="en-US" dirty="0" smtClean="0"/>
              <a:t>Practical Implications</a:t>
            </a:r>
          </a:p>
          <a:p>
            <a:r>
              <a:rPr lang="en-US" dirty="0" smtClean="0"/>
              <a:t>Future </a:t>
            </a:r>
            <a:r>
              <a:rPr lang="en-US" dirty="0"/>
              <a:t>scope of </a:t>
            </a:r>
            <a:r>
              <a:rPr lang="en-US" dirty="0" smtClean="0"/>
              <a:t>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51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6AFC6-5B6B-4194-9162-72AA9E23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0E8B84-EA28-4E3D-9AF6-1A849293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849224" cy="3678303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 this project,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we will try to summarize the construction of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Padma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/>
              <a:t>Multipurpose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Bridge using </a:t>
            </a:r>
            <a:r>
              <a:rPr lang="en-US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AutoCad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. In this project, we use 13 span, 14  pillars for our project. </a:t>
            </a:r>
            <a:r>
              <a:rPr lang="en-US" dirty="0" smtClean="0">
                <a:solidFill>
                  <a:schemeClr val="tx1"/>
                </a:solidFill>
              </a:rPr>
              <a:t>It is a two-tiered steel truss </a:t>
            </a:r>
            <a:r>
              <a:rPr lang="en-US" dirty="0" smtClean="0">
                <a:solidFill>
                  <a:schemeClr val="tx1"/>
                </a:solidFill>
              </a:rPr>
              <a:t>bridge.</a:t>
            </a:r>
            <a:endParaRPr lang="en-US" sz="18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 descr="Padma_Brid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850" y="2159181"/>
            <a:ext cx="5394961" cy="39243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479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5AF80-36BF-495F-87E8-204C7323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9403"/>
          </a:xfrm>
        </p:spPr>
        <p:txBody>
          <a:bodyPr/>
          <a:lstStyle/>
          <a:p>
            <a:pPr algn="ctr"/>
            <a:r>
              <a:rPr lang="en-US" dirty="0" smtClean="0"/>
              <a:t>Step to Goals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680D6BF5-F81F-44AB-9C8C-2935850B1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58406411"/>
              </p:ext>
            </p:extLst>
          </p:nvPr>
        </p:nvGraphicFramePr>
        <p:xfrm>
          <a:off x="581025" y="2181225"/>
          <a:ext cx="11029950" cy="220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E8E469C6-BB2A-477A-9E56-3EADD0117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7256087"/>
              </p:ext>
            </p:extLst>
          </p:nvPr>
        </p:nvGraphicFramePr>
        <p:xfrm>
          <a:off x="2103120" y="4467498"/>
          <a:ext cx="7850777" cy="1436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756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DESIGN GOALS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+mj-lt"/>
              </a:rPr>
            </a:b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 enrich our knowledge in </a:t>
            </a:r>
            <a:r>
              <a:rPr lang="en-US" dirty="0" err="1" smtClean="0"/>
              <a:t>AutoCad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To enrich strong knowledge in 2D, 3D Modeling.</a:t>
            </a:r>
          </a:p>
          <a:p>
            <a:pPr lvl="0"/>
            <a:r>
              <a:rPr lang="en-US" dirty="0" smtClean="0"/>
              <a:t>To develop the idea of </a:t>
            </a:r>
            <a:r>
              <a:rPr lang="en-US" dirty="0" err="1" smtClean="0"/>
              <a:t>Padma</a:t>
            </a:r>
            <a:r>
              <a:rPr lang="en-US" dirty="0" smtClean="0"/>
              <a:t> Multipurpose Bridge.</a:t>
            </a:r>
          </a:p>
          <a:p>
            <a:pPr lvl="0"/>
            <a:r>
              <a:rPr lang="en-US" dirty="0" smtClean="0"/>
              <a:t>To gather knowledge of any type of Bridge.</a:t>
            </a:r>
          </a:p>
          <a:p>
            <a:pPr lvl="0"/>
            <a:r>
              <a:rPr lang="en-US" dirty="0" smtClean="0"/>
              <a:t>To enrich our knowledge how a bridge can reduce traffic, save times, estimate cost.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28665-0F15-41EB-A6C5-6FD87F12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775"/>
          </a:xfrm>
        </p:spPr>
        <p:txBody>
          <a:bodyPr/>
          <a:lstStyle/>
          <a:p>
            <a:pPr algn="ctr"/>
            <a:r>
              <a:rPr lang="en-US" dirty="0" smtClean="0"/>
              <a:t>Main </a:t>
            </a:r>
            <a:r>
              <a:rPr lang="en-US" dirty="0"/>
              <a:t>blocks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2131" y="2421527"/>
            <a:ext cx="26574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589249" y="2403565"/>
            <a:ext cx="3257550" cy="317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416628"/>
            <a:ext cx="3331029" cy="306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08426" y="5621774"/>
            <a:ext cx="1140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Fig-1: Span block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335842" y="5621774"/>
            <a:ext cx="8066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Fig-2: Pillar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8392551" y="5700151"/>
            <a:ext cx="17796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Fig-3: Pillar with Annotation</a:t>
            </a:r>
            <a:endParaRPr lang="en-US" sz="11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4/25/2022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191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Rail line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2455" y="2194288"/>
            <a:ext cx="4878175" cy="359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3862" y="2210754"/>
            <a:ext cx="4781823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144358" y="5896094"/>
            <a:ext cx="7328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Fig-5: Rail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174632" y="5909156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Fig-4: Sleeper</a:t>
            </a:r>
            <a:endParaRPr lang="en-US" sz="11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321897"/>
            <a:ext cx="2844799" cy="365125"/>
          </a:xfrm>
        </p:spPr>
        <p:txBody>
          <a:bodyPr/>
          <a:lstStyle/>
          <a:p>
            <a:r>
              <a:rPr lang="en-US" dirty="0" smtClean="0"/>
              <a:t>4/25/2022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356" y="2181497"/>
            <a:ext cx="2883489" cy="369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1920" y="2155371"/>
            <a:ext cx="3344092" cy="368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9268" y="2142308"/>
            <a:ext cx="3672024" cy="369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51672" y="6013658"/>
            <a:ext cx="12073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Fig-6: Traffic light 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782849" y="5996241"/>
            <a:ext cx="20697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Fig-7: Traffic light with no U-turn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9115364" y="5978825"/>
            <a:ext cx="1438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Fig-8: The 4-lane road</a:t>
            </a:r>
            <a:endParaRPr lang="en-US" sz="11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219906" y="6295771"/>
            <a:ext cx="2844799" cy="365125"/>
          </a:xfrm>
        </p:spPr>
        <p:txBody>
          <a:bodyPr/>
          <a:lstStyle/>
          <a:p>
            <a:r>
              <a:rPr lang="en-US" dirty="0" smtClean="0"/>
              <a:t>4/25/2022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10997" y="6295772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Slope &amp;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467" y="2181496"/>
            <a:ext cx="5135064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9542" y="2181497"/>
            <a:ext cx="5242016" cy="36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74632" y="5909156"/>
            <a:ext cx="14558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Fig-9</a:t>
            </a:r>
            <a:r>
              <a:rPr lang="en-US" sz="1100" dirty="0" smtClean="0"/>
              <a:t>: </a:t>
            </a:r>
            <a:r>
              <a:rPr lang="en-US" sz="1100" dirty="0" smtClean="0"/>
              <a:t>The </a:t>
            </a:r>
            <a:r>
              <a:rPr lang="en-US" sz="1100" dirty="0" smtClean="0"/>
              <a:t>sloping part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8309820" y="5943990"/>
            <a:ext cx="19704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Fig-10:  One part of the bridge </a:t>
            </a:r>
            <a:endParaRPr lang="en-US" sz="11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010899" y="6308834"/>
            <a:ext cx="2844799" cy="365125"/>
          </a:xfrm>
        </p:spPr>
        <p:txBody>
          <a:bodyPr/>
          <a:lstStyle/>
          <a:p>
            <a:r>
              <a:rPr lang="en-US" dirty="0" smtClean="0"/>
              <a:t>4/25/2022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97934" y="628270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854</TotalTime>
  <Words>390</Words>
  <Application>Microsoft Office PowerPoint</Application>
  <PresentationFormat>Custom</PresentationFormat>
  <Paragraphs>93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Project presentation on  PADMA MULTIPURPOSE BRIDGE in 3d </vt:lpstr>
      <vt:lpstr>Table of content</vt:lpstr>
      <vt:lpstr>Introduction </vt:lpstr>
      <vt:lpstr>Step to Goals</vt:lpstr>
      <vt:lpstr>DESIGN GOALS </vt:lpstr>
      <vt:lpstr>Main blocks</vt:lpstr>
      <vt:lpstr>Rail line blocks</vt:lpstr>
      <vt:lpstr>Road blocks</vt:lpstr>
      <vt:lpstr>Slope &amp; bridge</vt:lpstr>
      <vt:lpstr>Overview of the Bridge </vt:lpstr>
      <vt:lpstr>PRATICAL IMPLICATIONS </vt:lpstr>
      <vt:lpstr>Future scope of it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tasnim sumona</dc:creator>
  <cp:lastModifiedBy>User</cp:lastModifiedBy>
  <cp:revision>41</cp:revision>
  <dcterms:created xsi:type="dcterms:W3CDTF">2022-01-05T06:49:34Z</dcterms:created>
  <dcterms:modified xsi:type="dcterms:W3CDTF">2022-04-25T03:26:08Z</dcterms:modified>
</cp:coreProperties>
</file>