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0" r:id="rId3"/>
    <p:sldId id="320" r:id="rId4"/>
    <p:sldId id="321" r:id="rId5"/>
    <p:sldId id="322" r:id="rId6"/>
    <p:sldId id="323" r:id="rId7"/>
    <p:sldId id="325" r:id="rId8"/>
    <p:sldId id="326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18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5B45B-BB75-4E41-BEA9-D133B6E34FE9}" type="doc">
      <dgm:prSet loTypeId="urn:microsoft.com/office/officeart/2005/8/layout/chevron1" loCatId="process" qsTypeId="urn:microsoft.com/office/officeart/2005/8/quickstyle/3d2#1" qsCatId="3D" csTypeId="urn:microsoft.com/office/officeart/2005/8/colors/colorful2" csCatId="colorful" phldr="1"/>
      <dgm:spPr/>
    </dgm:pt>
    <dgm:pt modelId="{7FD5093D-C6CD-40B3-8B4E-747428353115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Constructing Environment or demo model</a:t>
          </a:r>
        </a:p>
      </dgm:t>
    </dgm:pt>
    <dgm:pt modelId="{4C8DF32E-7E76-48FC-AFF0-509A17438E12}" type="parTrans" cxnId="{76EE8F59-7C3A-4A00-9A0F-CC022223EE22}">
      <dgm:prSet/>
      <dgm:spPr/>
      <dgm:t>
        <a:bodyPr/>
        <a:lstStyle/>
        <a:p>
          <a:endParaRPr lang="en-US"/>
        </a:p>
      </dgm:t>
    </dgm:pt>
    <dgm:pt modelId="{9852EFDF-7EBE-4645-ADCC-87F242DFC505}" type="sibTrans" cxnId="{76EE8F59-7C3A-4A00-9A0F-CC022223EE22}">
      <dgm:prSet/>
      <dgm:spPr/>
      <dgm:t>
        <a:bodyPr/>
        <a:lstStyle/>
        <a:p>
          <a:endParaRPr lang="en-US"/>
        </a:p>
      </dgm:t>
    </dgm:pt>
    <dgm:pt modelId="{EF0BD670-60DD-4BA0-97C1-E6C31762BE5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Finding 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out the information's 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B22578-E1BA-4FF5-A5DA-64D7664A1EE9}" type="parTrans" cxnId="{54D3349F-9ECB-48D1-A993-060234DBE6D7}">
      <dgm:prSet/>
      <dgm:spPr/>
      <dgm:t>
        <a:bodyPr/>
        <a:lstStyle/>
        <a:p>
          <a:endParaRPr lang="en-US"/>
        </a:p>
      </dgm:t>
    </dgm:pt>
    <dgm:pt modelId="{F295019A-D979-4DA6-9E74-D2BDDC271D88}" type="sibTrans" cxnId="{54D3349F-9ECB-48D1-A993-060234DBE6D7}">
      <dgm:prSet/>
      <dgm:spPr/>
      <dgm:t>
        <a:bodyPr/>
        <a:lstStyle/>
        <a:p>
          <a:endParaRPr lang="en-US"/>
        </a:p>
      </dgm:t>
    </dgm:pt>
    <dgm:pt modelId="{9399902F-8071-43BB-AE30-799EE9BBB18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Constructing 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structures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6C19C7-4914-49B2-92C9-42172A51DE9F}" type="parTrans" cxnId="{AD78C46A-E3F3-4413-BA3B-CEEEE3A18279}">
      <dgm:prSet/>
      <dgm:spPr/>
      <dgm:t>
        <a:bodyPr/>
        <a:lstStyle/>
        <a:p>
          <a:endParaRPr lang="en-US"/>
        </a:p>
      </dgm:t>
    </dgm:pt>
    <dgm:pt modelId="{B7CD2DAC-1410-4C45-ACA4-5950B2DF985B}" type="sibTrans" cxnId="{AD78C46A-E3F3-4413-BA3B-CEEEE3A18279}">
      <dgm:prSet/>
      <dgm:spPr/>
      <dgm:t>
        <a:bodyPr/>
        <a:lstStyle/>
        <a:p>
          <a:endParaRPr lang="en-US"/>
        </a:p>
      </dgm:t>
    </dgm:pt>
    <dgm:pt modelId="{33533084-DAF7-427A-8C45-F3F7D65FD056}" type="pres">
      <dgm:prSet presAssocID="{7605B45B-BB75-4E41-BEA9-D133B6E34FE9}" presName="Name0" presStyleCnt="0">
        <dgm:presLayoutVars>
          <dgm:dir/>
          <dgm:animLvl val="lvl"/>
          <dgm:resizeHandles val="exact"/>
        </dgm:presLayoutVars>
      </dgm:prSet>
      <dgm:spPr/>
    </dgm:pt>
    <dgm:pt modelId="{962B3C9B-DFD6-43FC-B162-CF921A8B37C9}" type="pres">
      <dgm:prSet presAssocID="{7FD5093D-C6CD-40B3-8B4E-74742835311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4CC9E-5DD0-4FB6-96BF-36AE86FA6AA8}" type="pres">
      <dgm:prSet presAssocID="{9852EFDF-7EBE-4645-ADCC-87F242DFC505}" presName="parTxOnlySpace" presStyleCnt="0"/>
      <dgm:spPr/>
    </dgm:pt>
    <dgm:pt modelId="{40CB23E5-91D5-4652-AE04-A32B7A338F44}" type="pres">
      <dgm:prSet presAssocID="{EF0BD670-60DD-4BA0-97C1-E6C31762BE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2BCEC-CEA7-47DF-B771-7FD7B05CBC59}" type="pres">
      <dgm:prSet presAssocID="{F295019A-D979-4DA6-9E74-D2BDDC271D88}" presName="parTxOnlySpace" presStyleCnt="0"/>
      <dgm:spPr/>
    </dgm:pt>
    <dgm:pt modelId="{E6671060-65AD-4E90-9117-A95A11D2AA61}" type="pres">
      <dgm:prSet presAssocID="{9399902F-8071-43BB-AE30-799EE9BBB18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73AAB4-279E-4126-8426-E887A51B31B4}" type="presOf" srcId="{EF0BD670-60DD-4BA0-97C1-E6C31762BE5C}" destId="{40CB23E5-91D5-4652-AE04-A32B7A338F44}" srcOrd="0" destOrd="0" presId="urn:microsoft.com/office/officeart/2005/8/layout/chevron1"/>
    <dgm:cxn modelId="{AD78C46A-E3F3-4413-BA3B-CEEEE3A18279}" srcId="{7605B45B-BB75-4E41-BEA9-D133B6E34FE9}" destId="{9399902F-8071-43BB-AE30-799EE9BBB185}" srcOrd="2" destOrd="0" parTransId="{286C19C7-4914-49B2-92C9-42172A51DE9F}" sibTransId="{B7CD2DAC-1410-4C45-ACA4-5950B2DF985B}"/>
    <dgm:cxn modelId="{09F5126D-547B-4738-96FD-068AE389810F}" type="presOf" srcId="{7605B45B-BB75-4E41-BEA9-D133B6E34FE9}" destId="{33533084-DAF7-427A-8C45-F3F7D65FD056}" srcOrd="0" destOrd="0" presId="urn:microsoft.com/office/officeart/2005/8/layout/chevron1"/>
    <dgm:cxn modelId="{E97F8410-5B6D-4602-8BD8-4AACE41ECDCD}" type="presOf" srcId="{7FD5093D-C6CD-40B3-8B4E-747428353115}" destId="{962B3C9B-DFD6-43FC-B162-CF921A8B37C9}" srcOrd="0" destOrd="0" presId="urn:microsoft.com/office/officeart/2005/8/layout/chevron1"/>
    <dgm:cxn modelId="{76EE8F59-7C3A-4A00-9A0F-CC022223EE22}" srcId="{7605B45B-BB75-4E41-BEA9-D133B6E34FE9}" destId="{7FD5093D-C6CD-40B3-8B4E-747428353115}" srcOrd="0" destOrd="0" parTransId="{4C8DF32E-7E76-48FC-AFF0-509A17438E12}" sibTransId="{9852EFDF-7EBE-4645-ADCC-87F242DFC505}"/>
    <dgm:cxn modelId="{54D3349F-9ECB-48D1-A993-060234DBE6D7}" srcId="{7605B45B-BB75-4E41-BEA9-D133B6E34FE9}" destId="{EF0BD670-60DD-4BA0-97C1-E6C31762BE5C}" srcOrd="1" destOrd="0" parTransId="{74B22578-E1BA-4FF5-A5DA-64D7664A1EE9}" sibTransId="{F295019A-D979-4DA6-9E74-D2BDDC271D88}"/>
    <dgm:cxn modelId="{A63405A4-B1DB-44DD-B085-E2FA034E8280}" type="presOf" srcId="{9399902F-8071-43BB-AE30-799EE9BBB185}" destId="{E6671060-65AD-4E90-9117-A95A11D2AA61}" srcOrd="0" destOrd="0" presId="urn:microsoft.com/office/officeart/2005/8/layout/chevron1"/>
    <dgm:cxn modelId="{276EE0A4-BF97-478C-9C4D-2DC6F4B8E400}" type="presParOf" srcId="{33533084-DAF7-427A-8C45-F3F7D65FD056}" destId="{962B3C9B-DFD6-43FC-B162-CF921A8B37C9}" srcOrd="0" destOrd="0" presId="urn:microsoft.com/office/officeart/2005/8/layout/chevron1"/>
    <dgm:cxn modelId="{75E96623-E0E2-4C74-B1AE-C25D121C1D61}" type="presParOf" srcId="{33533084-DAF7-427A-8C45-F3F7D65FD056}" destId="{5034CC9E-5DD0-4FB6-96BF-36AE86FA6AA8}" srcOrd="1" destOrd="0" presId="urn:microsoft.com/office/officeart/2005/8/layout/chevron1"/>
    <dgm:cxn modelId="{2B9FFDD9-900E-4624-8CCE-D61BC7019714}" type="presParOf" srcId="{33533084-DAF7-427A-8C45-F3F7D65FD056}" destId="{40CB23E5-91D5-4652-AE04-A32B7A338F44}" srcOrd="2" destOrd="0" presId="urn:microsoft.com/office/officeart/2005/8/layout/chevron1"/>
    <dgm:cxn modelId="{1943BF0A-02ED-46E3-AC30-8501168B9BA2}" type="presParOf" srcId="{33533084-DAF7-427A-8C45-F3F7D65FD056}" destId="{9E22BCEC-CEA7-47DF-B771-7FD7B05CBC59}" srcOrd="3" destOrd="0" presId="urn:microsoft.com/office/officeart/2005/8/layout/chevron1"/>
    <dgm:cxn modelId="{B15C8279-B07E-4085-B9AB-BAE0C1D4464B}" type="presParOf" srcId="{33533084-DAF7-427A-8C45-F3F7D65FD056}" destId="{E6671060-65AD-4E90-9117-A95A11D2AA6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5B45B-BB75-4E41-BEA9-D133B6E34FE9}" type="doc">
      <dgm:prSet loTypeId="urn:microsoft.com/office/officeart/2005/8/layout/chevron1" loCatId="process" qsTypeId="urn:microsoft.com/office/officeart/2005/8/quickstyle/3d2#2" qsCatId="3D" csTypeId="urn:microsoft.com/office/officeart/2005/8/colors/colorful2" csCatId="colorful" phldr="1"/>
      <dgm:spPr/>
    </dgm:pt>
    <dgm:pt modelId="{7FD5093D-C6CD-40B3-8B4E-747428353115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Give IP, Subnet, Gateway etc.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8DF32E-7E76-48FC-AFF0-509A17438E12}" type="parTrans" cxnId="{76EE8F59-7C3A-4A00-9A0F-CC022223EE22}">
      <dgm:prSet/>
      <dgm:spPr/>
      <dgm:t>
        <a:bodyPr/>
        <a:lstStyle/>
        <a:p>
          <a:endParaRPr lang="en-US"/>
        </a:p>
      </dgm:t>
    </dgm:pt>
    <dgm:pt modelId="{9852EFDF-7EBE-4645-ADCC-87F242DFC505}" type="sibTrans" cxnId="{76EE8F59-7C3A-4A00-9A0F-CC022223EE22}">
      <dgm:prSet/>
      <dgm:spPr/>
      <dgm:t>
        <a:bodyPr/>
        <a:lstStyle/>
        <a:p>
          <a:endParaRPr lang="en-US"/>
        </a:p>
      </dgm:t>
    </dgm:pt>
    <dgm:pt modelId="{9399902F-8071-43BB-AE30-799EE9BBB185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Checking 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message passing, roaming,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IoT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devices.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6C19C7-4914-49B2-92C9-42172A51DE9F}" type="parTrans" cxnId="{AD78C46A-E3F3-4413-BA3B-CEEEE3A18279}">
      <dgm:prSet/>
      <dgm:spPr/>
      <dgm:t>
        <a:bodyPr/>
        <a:lstStyle/>
        <a:p>
          <a:endParaRPr lang="en-US"/>
        </a:p>
      </dgm:t>
    </dgm:pt>
    <dgm:pt modelId="{B7CD2DAC-1410-4C45-ACA4-5950B2DF985B}" type="sibTrans" cxnId="{AD78C46A-E3F3-4413-BA3B-CEEEE3A18279}">
      <dgm:prSet/>
      <dgm:spPr/>
      <dgm:t>
        <a:bodyPr/>
        <a:lstStyle/>
        <a:p>
          <a:endParaRPr lang="en-US"/>
        </a:p>
      </dgm:t>
    </dgm:pt>
    <dgm:pt modelId="{33533084-DAF7-427A-8C45-F3F7D65FD056}" type="pres">
      <dgm:prSet presAssocID="{7605B45B-BB75-4E41-BEA9-D133B6E34FE9}" presName="Name0" presStyleCnt="0">
        <dgm:presLayoutVars>
          <dgm:dir/>
          <dgm:animLvl val="lvl"/>
          <dgm:resizeHandles val="exact"/>
        </dgm:presLayoutVars>
      </dgm:prSet>
      <dgm:spPr/>
    </dgm:pt>
    <dgm:pt modelId="{962B3C9B-DFD6-43FC-B162-CF921A8B37C9}" type="pres">
      <dgm:prSet presAssocID="{7FD5093D-C6CD-40B3-8B4E-74742835311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4CC9E-5DD0-4FB6-96BF-36AE86FA6AA8}" type="pres">
      <dgm:prSet presAssocID="{9852EFDF-7EBE-4645-ADCC-87F242DFC505}" presName="parTxOnlySpace" presStyleCnt="0"/>
      <dgm:spPr/>
    </dgm:pt>
    <dgm:pt modelId="{E6671060-65AD-4E90-9117-A95A11D2AA61}" type="pres">
      <dgm:prSet presAssocID="{9399902F-8071-43BB-AE30-799EE9BBB18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78C46A-E3F3-4413-BA3B-CEEEE3A18279}" srcId="{7605B45B-BB75-4E41-BEA9-D133B6E34FE9}" destId="{9399902F-8071-43BB-AE30-799EE9BBB185}" srcOrd="1" destOrd="0" parTransId="{286C19C7-4914-49B2-92C9-42172A51DE9F}" sibTransId="{B7CD2DAC-1410-4C45-ACA4-5950B2DF985B}"/>
    <dgm:cxn modelId="{09F5126D-547B-4738-96FD-068AE389810F}" type="presOf" srcId="{7605B45B-BB75-4E41-BEA9-D133B6E34FE9}" destId="{33533084-DAF7-427A-8C45-F3F7D65FD056}" srcOrd="0" destOrd="0" presId="urn:microsoft.com/office/officeart/2005/8/layout/chevron1"/>
    <dgm:cxn modelId="{E97F8410-5B6D-4602-8BD8-4AACE41ECDCD}" type="presOf" srcId="{7FD5093D-C6CD-40B3-8B4E-747428353115}" destId="{962B3C9B-DFD6-43FC-B162-CF921A8B37C9}" srcOrd="0" destOrd="0" presId="urn:microsoft.com/office/officeart/2005/8/layout/chevron1"/>
    <dgm:cxn modelId="{76EE8F59-7C3A-4A00-9A0F-CC022223EE22}" srcId="{7605B45B-BB75-4E41-BEA9-D133B6E34FE9}" destId="{7FD5093D-C6CD-40B3-8B4E-747428353115}" srcOrd="0" destOrd="0" parTransId="{4C8DF32E-7E76-48FC-AFF0-509A17438E12}" sibTransId="{9852EFDF-7EBE-4645-ADCC-87F242DFC505}"/>
    <dgm:cxn modelId="{A63405A4-B1DB-44DD-B085-E2FA034E8280}" type="presOf" srcId="{9399902F-8071-43BB-AE30-799EE9BBB185}" destId="{E6671060-65AD-4E90-9117-A95A11D2AA61}" srcOrd="0" destOrd="0" presId="urn:microsoft.com/office/officeart/2005/8/layout/chevron1"/>
    <dgm:cxn modelId="{276EE0A4-BF97-478C-9C4D-2DC6F4B8E400}" type="presParOf" srcId="{33533084-DAF7-427A-8C45-F3F7D65FD056}" destId="{962B3C9B-DFD6-43FC-B162-CF921A8B37C9}" srcOrd="0" destOrd="0" presId="urn:microsoft.com/office/officeart/2005/8/layout/chevron1"/>
    <dgm:cxn modelId="{75E96623-E0E2-4C74-B1AE-C25D121C1D61}" type="presParOf" srcId="{33533084-DAF7-427A-8C45-F3F7D65FD056}" destId="{5034CC9E-5DD0-4FB6-96BF-36AE86FA6AA8}" srcOrd="1" destOrd="0" presId="urn:microsoft.com/office/officeart/2005/8/layout/chevron1"/>
    <dgm:cxn modelId="{B15C8279-B07E-4085-B9AB-BAE0C1D4464B}" type="presParOf" srcId="{33533084-DAF7-427A-8C45-F3F7D65FD056}" destId="{E6671060-65AD-4E90-9117-A95A11D2AA6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349732-6CBA-4CE0-A392-4B5F8729D1D5}" type="doc">
      <dgm:prSet loTypeId="urn:microsoft.com/office/officeart/2005/8/layout/process1" loCatId="process" qsTypeId="urn:microsoft.com/office/officeart/2005/8/quickstyle/3d7" qsCatId="3D" csTypeId="urn:microsoft.com/office/officeart/2005/8/colors/accent1_2" csCatId="accent1" phldr="1"/>
      <dgm:spPr/>
    </dgm:pt>
    <dgm:pt modelId="{A1CD0589-E254-4FA9-877B-646DDA69E67C}">
      <dgm:prSet phldrT="[Text]"/>
      <dgm:spPr/>
      <dgm:t>
        <a:bodyPr/>
        <a:lstStyle/>
        <a:p>
          <a:r>
            <a:rPr lang="en-US" dirty="0" smtClean="0"/>
            <a:t>Choosing a design</a:t>
          </a:r>
          <a:endParaRPr lang="en-US" dirty="0"/>
        </a:p>
      </dgm:t>
    </dgm:pt>
    <dgm:pt modelId="{22103710-037A-4915-9709-1CEDF6D552E3}" type="parTrans" cxnId="{A11963BF-F642-4C97-9440-86EA167D40A2}">
      <dgm:prSet/>
      <dgm:spPr/>
      <dgm:t>
        <a:bodyPr/>
        <a:lstStyle/>
        <a:p>
          <a:endParaRPr lang="en-US"/>
        </a:p>
      </dgm:t>
    </dgm:pt>
    <dgm:pt modelId="{AFA21385-6EA2-4950-B578-10202BD724B9}" type="sibTrans" cxnId="{A11963BF-F642-4C97-9440-86EA167D40A2}">
      <dgm:prSet/>
      <dgm:spPr/>
      <dgm:t>
        <a:bodyPr/>
        <a:lstStyle/>
        <a:p>
          <a:endParaRPr lang="en-US"/>
        </a:p>
      </dgm:t>
    </dgm:pt>
    <dgm:pt modelId="{8B7330E5-885A-463D-BD06-24A2DBE4356F}">
      <dgm:prSet phldrT="[Text]"/>
      <dgm:spPr/>
      <dgm:t>
        <a:bodyPr/>
        <a:lstStyle/>
        <a:p>
          <a:r>
            <a:rPr lang="en-US" dirty="0" smtClean="0"/>
            <a:t>Construct the design by Cisco Packet Tracer</a:t>
          </a:r>
          <a:endParaRPr lang="en-US" dirty="0"/>
        </a:p>
      </dgm:t>
    </dgm:pt>
    <dgm:pt modelId="{7D819B94-EB5A-4DBA-9A1F-F0B927470B94}" type="parTrans" cxnId="{5FE435CA-1A5D-4C64-BA7D-452307F776DD}">
      <dgm:prSet/>
      <dgm:spPr/>
      <dgm:t>
        <a:bodyPr/>
        <a:lstStyle/>
        <a:p>
          <a:endParaRPr lang="en-US"/>
        </a:p>
      </dgm:t>
    </dgm:pt>
    <dgm:pt modelId="{05ADEF7D-8F84-44D6-88CB-CC577440B21A}" type="sibTrans" cxnId="{5FE435CA-1A5D-4C64-BA7D-452307F776DD}">
      <dgm:prSet/>
      <dgm:spPr/>
      <dgm:t>
        <a:bodyPr/>
        <a:lstStyle/>
        <a:p>
          <a:endParaRPr lang="en-US"/>
        </a:p>
      </dgm:t>
    </dgm:pt>
    <dgm:pt modelId="{E9F37855-3E56-45A4-84A7-DEBD41AB108D}">
      <dgm:prSet phldrT="[Text]"/>
      <dgm:spPr/>
      <dgm:t>
        <a:bodyPr/>
        <a:lstStyle/>
        <a:p>
          <a:r>
            <a:rPr lang="en-US" dirty="0" smtClean="0"/>
            <a:t>Get final design</a:t>
          </a:r>
          <a:endParaRPr lang="en-US" dirty="0"/>
        </a:p>
      </dgm:t>
    </dgm:pt>
    <dgm:pt modelId="{6269C908-8702-42C4-AEB0-B9C9A1C33EB3}" type="parTrans" cxnId="{DDFCBBD7-A529-45D1-A8A3-9AA3DACA976F}">
      <dgm:prSet/>
      <dgm:spPr/>
      <dgm:t>
        <a:bodyPr/>
        <a:lstStyle/>
        <a:p>
          <a:endParaRPr lang="en-US"/>
        </a:p>
      </dgm:t>
    </dgm:pt>
    <dgm:pt modelId="{23DADB26-161B-4519-8E5C-A3306D4BA0D3}" type="sibTrans" cxnId="{DDFCBBD7-A529-45D1-A8A3-9AA3DACA976F}">
      <dgm:prSet/>
      <dgm:spPr/>
      <dgm:t>
        <a:bodyPr/>
        <a:lstStyle/>
        <a:p>
          <a:endParaRPr lang="en-US"/>
        </a:p>
      </dgm:t>
    </dgm:pt>
    <dgm:pt modelId="{403EEAA6-1FF5-4B7B-8037-0DAF27F45DFE}" type="pres">
      <dgm:prSet presAssocID="{42349732-6CBA-4CE0-A392-4B5F8729D1D5}" presName="Name0" presStyleCnt="0">
        <dgm:presLayoutVars>
          <dgm:dir/>
          <dgm:resizeHandles val="exact"/>
        </dgm:presLayoutVars>
      </dgm:prSet>
      <dgm:spPr/>
    </dgm:pt>
    <dgm:pt modelId="{C7A5694B-21AF-4520-8A30-A9B88F5AAB45}" type="pres">
      <dgm:prSet presAssocID="{A1CD0589-E254-4FA9-877B-646DDA69E67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05966-56D2-4E79-93F6-4B1C61CED2CE}" type="pres">
      <dgm:prSet presAssocID="{AFA21385-6EA2-4950-B578-10202BD724B9}" presName="sibTrans" presStyleLbl="sibTrans2D1" presStyleIdx="0" presStyleCnt="2"/>
      <dgm:spPr/>
    </dgm:pt>
    <dgm:pt modelId="{B2705E1C-EFC8-4A7E-8946-5792894F36C1}" type="pres">
      <dgm:prSet presAssocID="{AFA21385-6EA2-4950-B578-10202BD724B9}" presName="connectorText" presStyleLbl="sibTrans2D1" presStyleIdx="0" presStyleCnt="2"/>
      <dgm:spPr/>
    </dgm:pt>
    <dgm:pt modelId="{FD17DF72-F750-4387-9D0E-66653F8554BE}" type="pres">
      <dgm:prSet presAssocID="{8B7330E5-885A-463D-BD06-24A2DBE4356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0F194-5D64-4860-A67E-51A18EC03452}" type="pres">
      <dgm:prSet presAssocID="{05ADEF7D-8F84-44D6-88CB-CC577440B21A}" presName="sibTrans" presStyleLbl="sibTrans2D1" presStyleIdx="1" presStyleCnt="2"/>
      <dgm:spPr/>
    </dgm:pt>
    <dgm:pt modelId="{DC8FD5BC-1E2B-4A7D-B1F4-ACEF9AB815A5}" type="pres">
      <dgm:prSet presAssocID="{05ADEF7D-8F84-44D6-88CB-CC577440B21A}" presName="connectorText" presStyleLbl="sibTrans2D1" presStyleIdx="1" presStyleCnt="2"/>
      <dgm:spPr/>
    </dgm:pt>
    <dgm:pt modelId="{F4634781-CEEE-4D28-97C7-3F2FFB09A75D}" type="pres">
      <dgm:prSet presAssocID="{E9F37855-3E56-45A4-84A7-DEBD41AB108D}" presName="node" presStyleLbl="node1" presStyleIdx="2" presStyleCnt="3" custLinFactNeighborX="-18929" custLinFactNeighborY="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1963BF-F642-4C97-9440-86EA167D40A2}" srcId="{42349732-6CBA-4CE0-A392-4B5F8729D1D5}" destId="{A1CD0589-E254-4FA9-877B-646DDA69E67C}" srcOrd="0" destOrd="0" parTransId="{22103710-037A-4915-9709-1CEDF6D552E3}" sibTransId="{AFA21385-6EA2-4950-B578-10202BD724B9}"/>
    <dgm:cxn modelId="{6B4A9010-39A5-41D1-9F49-291D28B1A54D}" type="presOf" srcId="{05ADEF7D-8F84-44D6-88CB-CC577440B21A}" destId="{DC8FD5BC-1E2B-4A7D-B1F4-ACEF9AB815A5}" srcOrd="1" destOrd="0" presId="urn:microsoft.com/office/officeart/2005/8/layout/process1"/>
    <dgm:cxn modelId="{F5D931D5-816E-4A73-9F8C-850F591F574A}" type="presOf" srcId="{A1CD0589-E254-4FA9-877B-646DDA69E67C}" destId="{C7A5694B-21AF-4520-8A30-A9B88F5AAB45}" srcOrd="0" destOrd="0" presId="urn:microsoft.com/office/officeart/2005/8/layout/process1"/>
    <dgm:cxn modelId="{5FE435CA-1A5D-4C64-BA7D-452307F776DD}" srcId="{42349732-6CBA-4CE0-A392-4B5F8729D1D5}" destId="{8B7330E5-885A-463D-BD06-24A2DBE4356F}" srcOrd="1" destOrd="0" parTransId="{7D819B94-EB5A-4DBA-9A1F-F0B927470B94}" sibTransId="{05ADEF7D-8F84-44D6-88CB-CC577440B21A}"/>
    <dgm:cxn modelId="{2599700D-BD6B-4AD8-8240-3A77BF27CD48}" type="presOf" srcId="{AFA21385-6EA2-4950-B578-10202BD724B9}" destId="{B2705E1C-EFC8-4A7E-8946-5792894F36C1}" srcOrd="1" destOrd="0" presId="urn:microsoft.com/office/officeart/2005/8/layout/process1"/>
    <dgm:cxn modelId="{CF23EBBC-1D8B-42D8-A3A9-5DD20D63CB45}" type="presOf" srcId="{05ADEF7D-8F84-44D6-88CB-CC577440B21A}" destId="{A7C0F194-5D64-4860-A67E-51A18EC03452}" srcOrd="0" destOrd="0" presId="urn:microsoft.com/office/officeart/2005/8/layout/process1"/>
    <dgm:cxn modelId="{89A52A2A-20B8-44BC-AF17-AC79968589D1}" type="presOf" srcId="{E9F37855-3E56-45A4-84A7-DEBD41AB108D}" destId="{F4634781-CEEE-4D28-97C7-3F2FFB09A75D}" srcOrd="0" destOrd="0" presId="urn:microsoft.com/office/officeart/2005/8/layout/process1"/>
    <dgm:cxn modelId="{496098F4-EE12-4DEF-AC58-90363E60AF98}" type="presOf" srcId="{42349732-6CBA-4CE0-A392-4B5F8729D1D5}" destId="{403EEAA6-1FF5-4B7B-8037-0DAF27F45DFE}" srcOrd="0" destOrd="0" presId="urn:microsoft.com/office/officeart/2005/8/layout/process1"/>
    <dgm:cxn modelId="{DDFCBBD7-A529-45D1-A8A3-9AA3DACA976F}" srcId="{42349732-6CBA-4CE0-A392-4B5F8729D1D5}" destId="{E9F37855-3E56-45A4-84A7-DEBD41AB108D}" srcOrd="2" destOrd="0" parTransId="{6269C908-8702-42C4-AEB0-B9C9A1C33EB3}" sibTransId="{23DADB26-161B-4519-8E5C-A3306D4BA0D3}"/>
    <dgm:cxn modelId="{3C9D9357-4306-491B-A0AC-1BEE2ECA55C8}" type="presOf" srcId="{AFA21385-6EA2-4950-B578-10202BD724B9}" destId="{51E05966-56D2-4E79-93F6-4B1C61CED2CE}" srcOrd="0" destOrd="0" presId="urn:microsoft.com/office/officeart/2005/8/layout/process1"/>
    <dgm:cxn modelId="{AC36CC06-59C1-4931-848E-A060284780AD}" type="presOf" srcId="{8B7330E5-885A-463D-BD06-24A2DBE4356F}" destId="{FD17DF72-F750-4387-9D0E-66653F8554BE}" srcOrd="0" destOrd="0" presId="urn:microsoft.com/office/officeart/2005/8/layout/process1"/>
    <dgm:cxn modelId="{3898CC96-2722-4E6E-A4F4-738B7604EAE0}" type="presParOf" srcId="{403EEAA6-1FF5-4B7B-8037-0DAF27F45DFE}" destId="{C7A5694B-21AF-4520-8A30-A9B88F5AAB45}" srcOrd="0" destOrd="0" presId="urn:microsoft.com/office/officeart/2005/8/layout/process1"/>
    <dgm:cxn modelId="{9F760843-0E45-4793-AC50-CBF3297D926A}" type="presParOf" srcId="{403EEAA6-1FF5-4B7B-8037-0DAF27F45DFE}" destId="{51E05966-56D2-4E79-93F6-4B1C61CED2CE}" srcOrd="1" destOrd="0" presId="urn:microsoft.com/office/officeart/2005/8/layout/process1"/>
    <dgm:cxn modelId="{E718378E-C7A3-46B5-94B0-45BF7829D83E}" type="presParOf" srcId="{51E05966-56D2-4E79-93F6-4B1C61CED2CE}" destId="{B2705E1C-EFC8-4A7E-8946-5792894F36C1}" srcOrd="0" destOrd="0" presId="urn:microsoft.com/office/officeart/2005/8/layout/process1"/>
    <dgm:cxn modelId="{B8DEC04A-86B4-4CED-BCF0-DD2EF4D7DFE1}" type="presParOf" srcId="{403EEAA6-1FF5-4B7B-8037-0DAF27F45DFE}" destId="{FD17DF72-F750-4387-9D0E-66653F8554BE}" srcOrd="2" destOrd="0" presId="urn:microsoft.com/office/officeart/2005/8/layout/process1"/>
    <dgm:cxn modelId="{52A1E3E3-0107-4A9B-B06B-B2D486029C2B}" type="presParOf" srcId="{403EEAA6-1FF5-4B7B-8037-0DAF27F45DFE}" destId="{A7C0F194-5D64-4860-A67E-51A18EC03452}" srcOrd="3" destOrd="0" presId="urn:microsoft.com/office/officeart/2005/8/layout/process1"/>
    <dgm:cxn modelId="{825F2F6D-44C2-43B8-966F-A6E12200838C}" type="presParOf" srcId="{A7C0F194-5D64-4860-A67E-51A18EC03452}" destId="{DC8FD5BC-1E2B-4A7D-B1F4-ACEF9AB815A5}" srcOrd="0" destOrd="0" presId="urn:microsoft.com/office/officeart/2005/8/layout/process1"/>
    <dgm:cxn modelId="{F4EE3AD5-C5ED-4E0D-B690-333BF42CD80B}" type="presParOf" srcId="{403EEAA6-1FF5-4B7B-8037-0DAF27F45DFE}" destId="{F4634781-CEEE-4D28-97C7-3F2FFB09A75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B3C9B-DFD6-43FC-B162-CF921A8B37C9}">
      <dsp:nvSpPr>
        <dsp:cNvPr id="0" name=""/>
        <dsp:cNvSpPr/>
      </dsp:nvSpPr>
      <dsp:spPr>
        <a:xfrm>
          <a:off x="3231" y="314689"/>
          <a:ext cx="3936959" cy="1574783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Constructing Environment or demo model</a:t>
          </a:r>
        </a:p>
      </dsp:txBody>
      <dsp:txXfrm>
        <a:off x="790623" y="314689"/>
        <a:ext cx="2362176" cy="1574783"/>
      </dsp:txXfrm>
    </dsp:sp>
    <dsp:sp modelId="{40CB23E5-91D5-4652-AE04-A32B7A338F44}">
      <dsp:nvSpPr>
        <dsp:cNvPr id="0" name=""/>
        <dsp:cNvSpPr/>
      </dsp:nvSpPr>
      <dsp:spPr>
        <a:xfrm>
          <a:off x="3546495" y="314689"/>
          <a:ext cx="3936959" cy="1574783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Finding 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out the information's 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3887" y="314689"/>
        <a:ext cx="2362176" cy="1574783"/>
      </dsp:txXfrm>
    </dsp:sp>
    <dsp:sp modelId="{E6671060-65AD-4E90-9117-A95A11D2AA61}">
      <dsp:nvSpPr>
        <dsp:cNvPr id="0" name=""/>
        <dsp:cNvSpPr/>
      </dsp:nvSpPr>
      <dsp:spPr>
        <a:xfrm>
          <a:off x="7089758" y="314689"/>
          <a:ext cx="3936959" cy="1574783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Constructing 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structures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77150" y="314689"/>
        <a:ext cx="2362176" cy="1574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B3C9B-DFD6-43FC-B162-CF921A8B37C9}">
      <dsp:nvSpPr>
        <dsp:cNvPr id="0" name=""/>
        <dsp:cNvSpPr/>
      </dsp:nvSpPr>
      <dsp:spPr>
        <a:xfrm>
          <a:off x="7258" y="0"/>
          <a:ext cx="4338934" cy="143691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Give IP, Subnet, Gateway etc.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5715" y="0"/>
        <a:ext cx="2902020" cy="1436914"/>
      </dsp:txXfrm>
    </dsp:sp>
    <dsp:sp modelId="{E6671060-65AD-4E90-9117-A95A11D2AA61}">
      <dsp:nvSpPr>
        <dsp:cNvPr id="0" name=""/>
        <dsp:cNvSpPr/>
      </dsp:nvSpPr>
      <dsp:spPr>
        <a:xfrm>
          <a:off x="3912299" y="0"/>
          <a:ext cx="4338934" cy="1436914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Checking 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message passing, roaming,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IoT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devices.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30756" y="0"/>
        <a:ext cx="2902020" cy="1436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5694B-21AF-4520-8A30-A9B88F5AAB45}">
      <dsp:nvSpPr>
        <dsp:cNvPr id="0" name=""/>
        <dsp:cNvSpPr/>
      </dsp:nvSpPr>
      <dsp:spPr>
        <a:xfrm>
          <a:off x="8505" y="1447137"/>
          <a:ext cx="2542207" cy="1525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Choosing a design</a:t>
          </a:r>
          <a:endParaRPr lang="en-US" sz="2700" kern="1200" dirty="0"/>
        </a:p>
      </dsp:txBody>
      <dsp:txXfrm>
        <a:off x="53180" y="1491812"/>
        <a:ext cx="2452857" cy="1435974"/>
      </dsp:txXfrm>
    </dsp:sp>
    <dsp:sp modelId="{51E05966-56D2-4E79-93F6-4B1C61CED2CE}">
      <dsp:nvSpPr>
        <dsp:cNvPr id="0" name=""/>
        <dsp:cNvSpPr/>
      </dsp:nvSpPr>
      <dsp:spPr>
        <a:xfrm>
          <a:off x="2804933" y="1894566"/>
          <a:ext cx="538947" cy="630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804933" y="2020659"/>
        <a:ext cx="377263" cy="378281"/>
      </dsp:txXfrm>
    </dsp:sp>
    <dsp:sp modelId="{FD17DF72-F750-4387-9D0E-66653F8554BE}">
      <dsp:nvSpPr>
        <dsp:cNvPr id="0" name=""/>
        <dsp:cNvSpPr/>
      </dsp:nvSpPr>
      <dsp:spPr>
        <a:xfrm>
          <a:off x="3567595" y="1447137"/>
          <a:ext cx="2542207" cy="1525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Construct the design by Cisco Packet Tracer</a:t>
          </a:r>
          <a:endParaRPr lang="en-US" sz="2700" kern="1200" dirty="0"/>
        </a:p>
      </dsp:txBody>
      <dsp:txXfrm>
        <a:off x="3612270" y="1491812"/>
        <a:ext cx="2452857" cy="1435974"/>
      </dsp:txXfrm>
    </dsp:sp>
    <dsp:sp modelId="{A7C0F194-5D64-4860-A67E-51A18EC03452}">
      <dsp:nvSpPr>
        <dsp:cNvPr id="0" name=""/>
        <dsp:cNvSpPr/>
      </dsp:nvSpPr>
      <dsp:spPr>
        <a:xfrm rot="670">
          <a:off x="6315902" y="1894896"/>
          <a:ext cx="436930" cy="630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6315902" y="2020976"/>
        <a:ext cx="305851" cy="378281"/>
      </dsp:txXfrm>
    </dsp:sp>
    <dsp:sp modelId="{F4634781-CEEE-4D28-97C7-3F2FFB09A75D}">
      <dsp:nvSpPr>
        <dsp:cNvPr id="0" name=""/>
        <dsp:cNvSpPr/>
      </dsp:nvSpPr>
      <dsp:spPr>
        <a:xfrm>
          <a:off x="6934200" y="1447793"/>
          <a:ext cx="2542207" cy="1525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Get final design</a:t>
          </a:r>
          <a:endParaRPr lang="en-US" sz="2700" kern="1200" dirty="0"/>
        </a:p>
      </dsp:txBody>
      <dsp:txXfrm>
        <a:off x="6978875" y="1492468"/>
        <a:ext cx="2452857" cy="1435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75" y="0"/>
            <a:ext cx="12201299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7/1/2022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6613" y="300446"/>
            <a:ext cx="10993548" cy="110876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PROJECT PROPOSAL ON</a:t>
            </a:r>
            <a:br>
              <a:rPr lang="en-US" sz="4000" dirty="0" smtClean="0"/>
            </a:br>
            <a:r>
              <a:rPr lang="en-US" sz="4000" dirty="0" smtClean="0"/>
              <a:t> SMART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en-US" sz="4000" dirty="0" smtClean="0"/>
              <a:t> WITH IOT &amp; ROAMING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1801885"/>
            <a:ext cx="8229600" cy="123444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Wireless Network Lab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CSE-428                  Section: 191D2</a:t>
            </a:r>
          </a:p>
          <a:p>
            <a:endParaRPr lang="it-IT" dirty="0"/>
          </a:p>
        </p:txBody>
      </p:sp>
      <p:sp>
        <p:nvSpPr>
          <p:cNvPr id="7" name="Text Box 50">
            <a:extLst>
              <a:ext uri="{FF2B5EF4-FFF2-40B4-BE49-F238E27FC236}">
                <a16:creationId xmlns:a16="http://schemas.microsoft.com/office/drawing/2014/main" id="{F2F5AF88-3C92-4984-85B4-477616B6D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77" y="3276440"/>
            <a:ext cx="3498979" cy="2797789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kern="0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resented By </a:t>
            </a: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Umme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Loara</a:t>
            </a:r>
            <a:r>
              <a:rPr lang="en-US" sz="1600" kern="0" noProof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600" kern="0" noProof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</a:t>
            </a:r>
            <a:r>
              <a:rPr lang="en-US" sz="1600" kern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6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-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191002187</a:t>
            </a: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Department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of CSE, </a:t>
            </a: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Green University of Bangladesh.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8154A2C1-ACE6-4264-ABA7-40CD51357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798" y="3429000"/>
            <a:ext cx="3792454" cy="2538691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180590" algn="l"/>
              </a:tabLst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Presented To</a:t>
            </a: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180590" algn="l"/>
              </a:tabLst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Dr. </a:t>
            </a:r>
            <a:r>
              <a:rPr lang="en-US" sz="1600" kern="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Nazib</a:t>
            </a:r>
            <a:r>
              <a:rPr lang="en-US" sz="16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600" kern="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Abdun</a:t>
            </a:r>
            <a:r>
              <a:rPr lang="en-US" sz="16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Nasir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Assistant Professor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,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Department of CSE,</a:t>
            </a: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Green University of Bangladesh.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600200"/>
            <a:ext cx="9134391" cy="472440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to Goals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Goals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0E8B84-EA28-4E3D-9AF6-1A8492930CC9}"/>
              </a:ext>
            </a:extLst>
          </p:cNvPr>
          <p:cNvSpPr txBox="1">
            <a:spLocks/>
          </p:cNvSpPr>
          <p:nvPr/>
        </p:nvSpPr>
        <p:spPr>
          <a:xfrm>
            <a:off x="912812" y="2286000"/>
            <a:ext cx="4849224" cy="3678303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project, I will try to summarize the connection of two smart office using Cisco Packet Tracer. In this project, I will create SMTP, FTP, Routing, and some IOT devices like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lighting, door-access, room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controlling, fire, wireless connections and will try to create roaming between two smart office.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514600"/>
            <a:ext cx="5108056" cy="32004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TO GOALS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680D6BF5-F81F-44AB-9C8C-2935850B18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940409"/>
              </p:ext>
            </p:extLst>
          </p:nvPr>
        </p:nvGraphicFramePr>
        <p:xfrm>
          <a:off x="581025" y="2181225"/>
          <a:ext cx="11029950" cy="220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E469C6-BB2A-477A-9E56-3EADD01179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920564"/>
              </p:ext>
            </p:extLst>
          </p:nvPr>
        </p:nvGraphicFramePr>
        <p:xfrm>
          <a:off x="2103120" y="4467498"/>
          <a:ext cx="8258492" cy="1436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1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GOALS</a:t>
            </a:r>
            <a:b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enrich our knowledge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Cisco Packet Tracer.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idea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of two Smart Office 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gather knowledge of any type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networks connections 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enrich our knowledge how 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office is better than a normal office.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PRATICAL 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help a beginner to learn the basic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Cisco Packet Tracer.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do another types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like college, University, Two cities connections etc.</a:t>
            </a:r>
          </a:p>
          <a:p>
            <a:pPr lvl="0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the project in real,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would be better.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07258028"/>
              </p:ext>
            </p:extLst>
          </p:nvPr>
        </p:nvGraphicFramePr>
        <p:xfrm>
          <a:off x="1522413" y="1752600"/>
          <a:ext cx="9677399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2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289</TotalTime>
  <Words>271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Digital Blue Tunnel 16x9</vt:lpstr>
      <vt:lpstr>PROJECT PROPOSAL ON  SMART OFFICE WITH IOT &amp; ROAMING</vt:lpstr>
      <vt:lpstr>TABLE OF CONTENTS </vt:lpstr>
      <vt:lpstr>INTRODUCTION </vt:lpstr>
      <vt:lpstr>STEP TO GOALS </vt:lpstr>
      <vt:lpstr>  DESIGN GOALS </vt:lpstr>
      <vt:lpstr> PRATICAL IMPLICATIONS </vt:lpstr>
      <vt:lpstr>OVERVIEW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Loara</dc:creator>
  <cp:lastModifiedBy>Loara</cp:lastModifiedBy>
  <cp:revision>16</cp:revision>
  <dcterms:created xsi:type="dcterms:W3CDTF">2022-07-01T04:51:39Z</dcterms:created>
  <dcterms:modified xsi:type="dcterms:W3CDTF">2022-07-01T09:41:26Z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