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2"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9A63D17-34DF-4336-A4D0-6AF750EECA34}" type="datetimeFigureOut">
              <a:rPr lang="en-US" smtClean="0"/>
              <a:t>5/17/2020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C7F385E-7706-4D7B-A9A8-85874C294E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9A63D17-34DF-4336-A4D0-6AF750EECA34}" type="datetimeFigureOut">
              <a:rPr lang="en-US" smtClean="0"/>
              <a:t>5/17/2020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C7F385E-7706-4D7B-A9A8-85874C294E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9A63D17-34DF-4336-A4D0-6AF750EECA34}" type="datetimeFigureOut">
              <a:rPr lang="en-US" smtClean="0"/>
              <a:t>5/17/2020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C7F385E-7706-4D7B-A9A8-85874C294E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9A63D17-34DF-4336-A4D0-6AF750EECA34}" type="datetimeFigureOut">
              <a:rPr lang="en-US" smtClean="0"/>
              <a:t>5/17/2020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7F385E-7706-4D7B-A9A8-85874C294E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9A63D17-34DF-4336-A4D0-6AF750EECA34}" type="datetimeFigureOut">
              <a:rPr lang="en-US" smtClean="0"/>
              <a:t>5/17/2020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C7F385E-7706-4D7B-A9A8-85874C294EFD}"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9A63D17-34DF-4336-A4D0-6AF750EECA34}" type="datetimeFigureOut">
              <a:rPr lang="en-US" smtClean="0"/>
              <a:t>5/17/2020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C7F385E-7706-4D7B-A9A8-85874C294E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Quantum Computers and encryption</a:t>
            </a:r>
            <a:endParaRPr lang="en-US" dirty="0"/>
          </a:p>
        </p:txBody>
      </p:sp>
      <p:sp>
        <p:nvSpPr>
          <p:cNvPr id="3" name="Subtitle 2"/>
          <p:cNvSpPr>
            <a:spLocks noGrp="1"/>
          </p:cNvSpPr>
          <p:nvPr>
            <p:ph type="subTitle" idx="1"/>
          </p:nvPr>
        </p:nvSpPr>
        <p:spPr/>
        <p:txBody>
          <a:bodyPr/>
          <a:lstStyle/>
          <a:p>
            <a:r>
              <a:rPr lang="en-US" dirty="0" smtClean="0"/>
              <a:t>Loay AlBarmawi 20170111</a:t>
            </a:r>
            <a:endParaRPr lang="en-US" dirty="0"/>
          </a:p>
        </p:txBody>
      </p:sp>
    </p:spTree>
    <p:extLst>
      <p:ext uri="{BB962C8B-B14F-4D97-AF65-F5344CB8AC3E}">
        <p14:creationId xmlns:p14="http://schemas.microsoft.com/office/powerpoint/2010/main" val="10376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Quantum computer</a:t>
            </a:r>
            <a:endParaRPr lang="en-US" dirty="0"/>
          </a:p>
        </p:txBody>
      </p:sp>
      <p:sp>
        <p:nvSpPr>
          <p:cNvPr id="3" name="Content Placeholder 2"/>
          <p:cNvSpPr>
            <a:spLocks noGrp="1"/>
          </p:cNvSpPr>
          <p:nvPr>
            <p:ph idx="1"/>
          </p:nvPr>
        </p:nvSpPr>
        <p:spPr/>
        <p:txBody>
          <a:bodyPr>
            <a:normAutofit lnSpcReduction="10000"/>
          </a:bodyPr>
          <a:lstStyle/>
          <a:p>
            <a:r>
              <a:rPr lang="en-US" dirty="0" smtClean="0"/>
              <a:t>A quantum computer is a computer that uses quantum-mechanical phenomena to preform calculations and computations.</a:t>
            </a:r>
          </a:p>
          <a:p>
            <a:r>
              <a:rPr lang="en-US" dirty="0" smtClean="0"/>
              <a:t>It differs from a classic computer in the sense that it uses quantum bits (</a:t>
            </a:r>
            <a:r>
              <a:rPr lang="en-US" dirty="0" err="1" smtClean="0"/>
              <a:t>qubits</a:t>
            </a:r>
            <a:r>
              <a:rPr lang="en-US" dirty="0" smtClean="0"/>
              <a:t>) made up of photons instead of bits, the </a:t>
            </a:r>
            <a:r>
              <a:rPr lang="en-US" dirty="0" err="1" smtClean="0"/>
              <a:t>qubit</a:t>
            </a:r>
            <a:r>
              <a:rPr lang="en-US" dirty="0" smtClean="0"/>
              <a:t> can be 0 or 1 or any value between depending on the rotation of the </a:t>
            </a:r>
            <a:r>
              <a:rPr lang="en-US" dirty="0" err="1" smtClean="0"/>
              <a:t>qubit</a:t>
            </a:r>
            <a:r>
              <a:rPr lang="en-US" dirty="0" smtClean="0"/>
              <a:t> and how they are measured using </a:t>
            </a:r>
            <a:r>
              <a:rPr lang="en-US" dirty="0" err="1" smtClean="0"/>
              <a:t>qubit</a:t>
            </a:r>
            <a:r>
              <a:rPr lang="en-US" dirty="0" smtClean="0"/>
              <a:t> sensors (50% chance of 1 or 0).</a:t>
            </a:r>
          </a:p>
          <a:p>
            <a:r>
              <a:rPr lang="en-US" dirty="0" smtClean="0"/>
              <a:t>It uses quantum gates instead of logical gates to perform operations.</a:t>
            </a:r>
            <a:endParaRPr lang="en-US" dirty="0"/>
          </a:p>
        </p:txBody>
      </p:sp>
    </p:spTree>
    <p:extLst>
      <p:ext uri="{BB962C8B-B14F-4D97-AF65-F5344CB8AC3E}">
        <p14:creationId xmlns:p14="http://schemas.microsoft.com/office/powerpoint/2010/main" val="180377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quantum computing</a:t>
            </a:r>
            <a:endParaRPr lang="en-US" dirty="0"/>
          </a:p>
        </p:txBody>
      </p:sp>
      <p:sp>
        <p:nvSpPr>
          <p:cNvPr id="3" name="Content Placeholder 2"/>
          <p:cNvSpPr>
            <a:spLocks noGrp="1"/>
          </p:cNvSpPr>
          <p:nvPr>
            <p:ph idx="1"/>
          </p:nvPr>
        </p:nvSpPr>
        <p:spPr/>
        <p:txBody>
          <a:bodyPr/>
          <a:lstStyle/>
          <a:p>
            <a:pPr marL="0" indent="0">
              <a:buNone/>
            </a:pPr>
            <a:r>
              <a:rPr lang="en-US" dirty="0" smtClean="0"/>
              <a:t>Since quantum computers are much faster than any classic computer, the can help fields such as:</a:t>
            </a:r>
          </a:p>
          <a:p>
            <a:r>
              <a:rPr lang="en-US" dirty="0" smtClean="0"/>
              <a:t>Factorization</a:t>
            </a:r>
          </a:p>
          <a:p>
            <a:r>
              <a:rPr lang="en-US" dirty="0" smtClean="0"/>
              <a:t>Quantum Search</a:t>
            </a:r>
          </a:p>
          <a:p>
            <a:r>
              <a:rPr lang="en-US" dirty="0" smtClean="0"/>
              <a:t>Simulation of atomic behavior </a:t>
            </a:r>
          </a:p>
          <a:p>
            <a:r>
              <a:rPr lang="en-US" dirty="0" smtClean="0"/>
              <a:t>Solving linear equations</a:t>
            </a:r>
          </a:p>
          <a:p>
            <a:endParaRPr lang="en-US" dirty="0"/>
          </a:p>
        </p:txBody>
      </p:sp>
    </p:spTree>
    <p:extLst>
      <p:ext uri="{BB962C8B-B14F-4D97-AF65-F5344CB8AC3E}">
        <p14:creationId xmlns:p14="http://schemas.microsoft.com/office/powerpoint/2010/main" val="41869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with encryption</a:t>
            </a:r>
            <a:endParaRPr lang="en-US" dirty="0"/>
          </a:p>
        </p:txBody>
      </p:sp>
      <p:sp>
        <p:nvSpPr>
          <p:cNvPr id="3" name="Content Placeholder 2"/>
          <p:cNvSpPr>
            <a:spLocks noGrp="1"/>
          </p:cNvSpPr>
          <p:nvPr>
            <p:ph idx="1"/>
          </p:nvPr>
        </p:nvSpPr>
        <p:spPr/>
        <p:txBody>
          <a:bodyPr>
            <a:normAutofit/>
          </a:bodyPr>
          <a:lstStyle/>
          <a:p>
            <a:r>
              <a:rPr lang="en-US" dirty="0" smtClean="0"/>
              <a:t>Quantum computers are extremely fast, they are predicted to be able to factorize numbers in much faster speeds than any other computer on earth, meaning that encryption methods such as RSA could be redundant when quantum computers are more common and are stronger.</a:t>
            </a:r>
          </a:p>
          <a:p>
            <a:r>
              <a:rPr lang="en-US" dirty="0" err="1" smtClean="0"/>
              <a:t>Shor’s</a:t>
            </a:r>
            <a:r>
              <a:rPr lang="en-US" dirty="0" smtClean="0"/>
              <a:t> algorithm is a quantum algorithm that factorizes integers faster than classical computers.</a:t>
            </a:r>
          </a:p>
        </p:txBody>
      </p:sp>
    </p:spTree>
    <p:extLst>
      <p:ext uri="{BB962C8B-B14F-4D97-AF65-F5344CB8AC3E}">
        <p14:creationId xmlns:p14="http://schemas.microsoft.com/office/powerpoint/2010/main" val="27883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r>
              <a:rPr lang="en-US" dirty="0"/>
              <a:t>Grover's algorithm searches an unstructured database (or an unordered list) in square root the time needed.</a:t>
            </a:r>
          </a:p>
          <a:p>
            <a:r>
              <a:rPr lang="en-US" dirty="0" smtClean="0"/>
              <a:t>It is problematic that classical ways of encryption are doomed, but quantum computers could help us make encryption even stronger using new methods, so the term quantum cryptography was created.</a:t>
            </a:r>
            <a:endParaRPr lang="en-US" dirty="0"/>
          </a:p>
        </p:txBody>
      </p:sp>
    </p:spTree>
    <p:extLst>
      <p:ext uri="{BB962C8B-B14F-4D97-AF65-F5344CB8AC3E}">
        <p14:creationId xmlns:p14="http://schemas.microsoft.com/office/powerpoint/2010/main" val="1454154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quantum Cryptography works</a:t>
            </a:r>
            <a:endParaRPr lang="en-US" dirty="0"/>
          </a:p>
        </p:txBody>
      </p:sp>
      <p:sp>
        <p:nvSpPr>
          <p:cNvPr id="3" name="Content Placeholder 2"/>
          <p:cNvSpPr>
            <a:spLocks noGrp="1"/>
          </p:cNvSpPr>
          <p:nvPr>
            <p:ph idx="1"/>
          </p:nvPr>
        </p:nvSpPr>
        <p:spPr/>
        <p:txBody>
          <a:bodyPr>
            <a:normAutofit lnSpcReduction="10000"/>
          </a:bodyPr>
          <a:lstStyle/>
          <a:p>
            <a:r>
              <a:rPr lang="en-US" dirty="0" smtClean="0"/>
              <a:t>Creating a public key starts with the server</a:t>
            </a:r>
          </a:p>
          <a:p>
            <a:r>
              <a:rPr lang="en-US" dirty="0" smtClean="0"/>
              <a:t>It creates a number of random bits then transforms them into </a:t>
            </a:r>
            <a:r>
              <a:rPr lang="en-US" dirty="0" err="1" smtClean="0"/>
              <a:t>qubits</a:t>
            </a:r>
            <a:r>
              <a:rPr lang="en-US" dirty="0" smtClean="0"/>
              <a:t> with different rotations</a:t>
            </a:r>
          </a:p>
          <a:p>
            <a:r>
              <a:rPr lang="en-US" dirty="0" smtClean="0"/>
              <a:t>It transmits the </a:t>
            </a:r>
            <a:r>
              <a:rPr lang="en-US" dirty="0" err="1" smtClean="0"/>
              <a:t>qubits</a:t>
            </a:r>
            <a:r>
              <a:rPr lang="en-US" dirty="0" smtClean="0"/>
              <a:t> to the user, the user does not know which are vertical or horizontal so the user guesses the rotation and based on that it is translated into bits</a:t>
            </a:r>
          </a:p>
          <a:p>
            <a:r>
              <a:rPr lang="en-US" dirty="0" smtClean="0"/>
              <a:t>The user sends the string of bits they generated by guessing and the server compares them and throws out the wrong ones</a:t>
            </a:r>
            <a:endParaRPr lang="en-US" dirty="0"/>
          </a:p>
        </p:txBody>
      </p:sp>
    </p:spTree>
    <p:extLst>
      <p:ext uri="{BB962C8B-B14F-4D97-AF65-F5344CB8AC3E}">
        <p14:creationId xmlns:p14="http://schemas.microsoft.com/office/powerpoint/2010/main" val="57230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r>
              <a:rPr lang="en-US" dirty="0" smtClean="0"/>
              <a:t>The server then does the same and they both have the same bits now</a:t>
            </a:r>
          </a:p>
          <a:p>
            <a:r>
              <a:rPr lang="en-US" dirty="0" smtClean="0"/>
              <a:t>They both know the orientation of the </a:t>
            </a:r>
            <a:r>
              <a:rPr lang="en-US" dirty="0" err="1" smtClean="0"/>
              <a:t>qubits</a:t>
            </a:r>
            <a:endParaRPr lang="en-US" dirty="0" smtClean="0"/>
          </a:p>
          <a:p>
            <a:r>
              <a:rPr lang="en-US" dirty="0" smtClean="0"/>
              <a:t>If someone intercepts the signal sent they will not know the orientation therefore making the data useless</a:t>
            </a:r>
          </a:p>
          <a:p>
            <a:r>
              <a:rPr lang="en-US" dirty="0" smtClean="0"/>
              <a:t>The bits that both the server and the user have are the key</a:t>
            </a:r>
          </a:p>
          <a:p>
            <a:r>
              <a:rPr lang="en-US" dirty="0" smtClean="0"/>
              <a:t>This is a protocol known as BB84</a:t>
            </a:r>
          </a:p>
          <a:p>
            <a:r>
              <a:rPr lang="en-US" dirty="0" smtClean="0"/>
              <a:t>Other protocols are more complex and use phenomena such as entanglement and superposition</a:t>
            </a:r>
            <a:endParaRPr lang="en-US" dirty="0"/>
          </a:p>
        </p:txBody>
      </p:sp>
    </p:spTree>
    <p:extLst>
      <p:ext uri="{BB962C8B-B14F-4D97-AF65-F5344CB8AC3E}">
        <p14:creationId xmlns:p14="http://schemas.microsoft.com/office/powerpoint/2010/main" val="603117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quantum encryption</a:t>
            </a:r>
            <a:endParaRPr lang="en-US" dirty="0"/>
          </a:p>
        </p:txBody>
      </p:sp>
      <p:sp>
        <p:nvSpPr>
          <p:cNvPr id="3" name="Content Placeholder 2"/>
          <p:cNvSpPr>
            <a:spLocks noGrp="1"/>
          </p:cNvSpPr>
          <p:nvPr>
            <p:ph idx="1"/>
          </p:nvPr>
        </p:nvSpPr>
        <p:spPr/>
        <p:txBody>
          <a:bodyPr/>
          <a:lstStyle/>
          <a:p>
            <a:r>
              <a:rPr lang="en-US" dirty="0" smtClean="0"/>
              <a:t>They require accurate transmission of </a:t>
            </a:r>
            <a:r>
              <a:rPr lang="en-US" dirty="0" err="1" smtClean="0"/>
              <a:t>qubits</a:t>
            </a:r>
            <a:r>
              <a:rPr lang="en-US" dirty="0" smtClean="0"/>
              <a:t>, which is hard to achieve in the real world, but could be managed by putting more resources into error-correction.</a:t>
            </a:r>
          </a:p>
          <a:p>
            <a:r>
              <a:rPr lang="en-US" dirty="0" smtClean="0"/>
              <a:t>The internet cannot support </a:t>
            </a:r>
            <a:r>
              <a:rPr lang="en-US" dirty="0" err="1" smtClean="0"/>
              <a:t>qubit</a:t>
            </a:r>
            <a:r>
              <a:rPr lang="en-US" dirty="0" smtClean="0"/>
              <a:t> transmission, but there are a few small transmission stations built that performed BB84 successfully.</a:t>
            </a:r>
          </a:p>
          <a:p>
            <a:r>
              <a:rPr lang="en-US" dirty="0" smtClean="0"/>
              <a:t>Man in the middle attacks and </a:t>
            </a:r>
            <a:r>
              <a:rPr lang="en-US" dirty="0" err="1"/>
              <a:t>d</a:t>
            </a:r>
            <a:r>
              <a:rPr lang="en-US" dirty="0" err="1" smtClean="0"/>
              <a:t>dos</a:t>
            </a:r>
            <a:r>
              <a:rPr lang="en-US" dirty="0" smtClean="0"/>
              <a:t> attacks are still possible.</a:t>
            </a:r>
            <a:endParaRPr lang="en-US" dirty="0"/>
          </a:p>
        </p:txBody>
      </p:sp>
    </p:spTree>
    <p:extLst>
      <p:ext uri="{BB962C8B-B14F-4D97-AF65-F5344CB8AC3E}">
        <p14:creationId xmlns:p14="http://schemas.microsoft.com/office/powerpoint/2010/main" val="423784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566160"/>
          </a:xfrm>
        </p:spPr>
        <p:txBody>
          <a:bodyPr>
            <a:normAutofit/>
          </a:bodyPr>
          <a:lstStyle/>
          <a:p>
            <a:r>
              <a:rPr lang="en-US" sz="8800" dirty="0" smtClean="0"/>
              <a:t>Thank you!</a:t>
            </a:r>
            <a:endParaRPr lang="en-US" sz="8800" dirty="0"/>
          </a:p>
        </p:txBody>
      </p:sp>
    </p:spTree>
    <p:extLst>
      <p:ext uri="{BB962C8B-B14F-4D97-AF65-F5344CB8AC3E}">
        <p14:creationId xmlns:p14="http://schemas.microsoft.com/office/powerpoint/2010/main" val="3748401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230</TotalTime>
  <Words>469</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Quantum Computers and encryption</vt:lpstr>
      <vt:lpstr>What is a Quantum computer</vt:lpstr>
      <vt:lpstr>Benefits of quantum computing</vt:lpstr>
      <vt:lpstr>Relationship with encryption</vt:lpstr>
      <vt:lpstr>PowerPoint Presentation</vt:lpstr>
      <vt:lpstr>How quantum Cryptography works</vt:lpstr>
      <vt:lpstr>PowerPoint Presentation</vt:lpstr>
      <vt:lpstr>disadvantages of quantum encryption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Computers and encryption</dc:title>
  <dc:creator>user87</dc:creator>
  <cp:lastModifiedBy>user87</cp:lastModifiedBy>
  <cp:revision>5</cp:revision>
  <dcterms:created xsi:type="dcterms:W3CDTF">2020-05-17T14:53:55Z</dcterms:created>
  <dcterms:modified xsi:type="dcterms:W3CDTF">2020-05-17T18:44:47Z</dcterms:modified>
</cp:coreProperties>
</file>