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21118513" cy="11879263"/>
  <p:notesSz cx="6858000" cy="9144000"/>
  <p:defaultTextStyle>
    <a:defPPr>
      <a:defRPr lang="en-US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3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8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3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8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2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1118513" cy="118792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366" y="1334584"/>
            <a:ext cx="18676685" cy="580764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5243" spc="-208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240" y="7287050"/>
            <a:ext cx="15984734" cy="2851023"/>
          </a:xfrm>
        </p:spPr>
        <p:txBody>
          <a:bodyPr>
            <a:normAutofit/>
          </a:bodyPr>
          <a:lstStyle>
            <a:lvl1pPr marL="0" indent="0" algn="l">
              <a:buNone/>
              <a:defRPr sz="5543">
                <a:solidFill>
                  <a:schemeClr val="bg1"/>
                </a:solidFill>
                <a:latin typeface="+mj-lt"/>
              </a:defRPr>
            </a:lvl1pPr>
            <a:lvl2pPr marL="791962" indent="0" algn="ctr">
              <a:buNone/>
              <a:defRPr sz="4850"/>
            </a:lvl2pPr>
            <a:lvl3pPr marL="1583924" indent="0" algn="ctr">
              <a:buNone/>
              <a:defRPr sz="4157"/>
            </a:lvl3pPr>
            <a:lvl4pPr marL="2375886" indent="0" algn="ctr">
              <a:buNone/>
              <a:defRPr sz="3464"/>
            </a:lvl4pPr>
            <a:lvl5pPr marL="3167847" indent="0" algn="ctr">
              <a:buNone/>
              <a:defRPr sz="3464"/>
            </a:lvl5pPr>
            <a:lvl6pPr marL="3959809" indent="0" algn="ctr">
              <a:buNone/>
              <a:defRPr sz="3464"/>
            </a:lvl6pPr>
            <a:lvl7pPr marL="4751771" indent="0" algn="ctr">
              <a:buNone/>
              <a:defRPr sz="3464"/>
            </a:lvl7pPr>
            <a:lvl8pPr marL="5543733" indent="0" algn="ctr">
              <a:buNone/>
              <a:defRPr sz="3464"/>
            </a:lvl8pPr>
            <a:lvl9pPr marL="6335695" indent="0" algn="ctr">
              <a:buNone/>
              <a:defRPr sz="34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395AF2B-818F-4191-984D-577216C7365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6D08390-D57A-4D10-AE20-9D9B251D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5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AF2B-818F-4191-984D-577216C7365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390-D57A-4D10-AE20-9D9B251D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9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45934" y="1204425"/>
            <a:ext cx="4553679" cy="83154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406" y="1237424"/>
            <a:ext cx="13397057" cy="93549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AF2B-818F-4191-984D-577216C7365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390-D57A-4D10-AE20-9D9B251D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AF2B-818F-4191-984D-577216C7365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390-D57A-4D10-AE20-9D9B251D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5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366" y="1329305"/>
            <a:ext cx="18674045" cy="581291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5243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6238" y="7282430"/>
            <a:ext cx="15981435" cy="2851023"/>
          </a:xfrm>
        </p:spPr>
        <p:txBody>
          <a:bodyPr anchor="t">
            <a:normAutofit/>
          </a:bodyPr>
          <a:lstStyle>
            <a:lvl1pPr marL="0" indent="0">
              <a:buNone/>
              <a:defRPr sz="5543">
                <a:solidFill>
                  <a:schemeClr val="tx1"/>
                </a:solidFill>
                <a:latin typeface="+mj-lt"/>
              </a:defRPr>
            </a:lvl1pPr>
            <a:lvl2pPr marL="791962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AF2B-818F-4191-984D-577216C7365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390-D57A-4D10-AE20-9D9B251D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2078" y="3461120"/>
            <a:ext cx="8077831" cy="6525675"/>
          </a:xfrm>
        </p:spPr>
        <p:txBody>
          <a:bodyPr/>
          <a:lstStyle>
            <a:lvl1pPr>
              <a:defRPr sz="4157"/>
            </a:lvl1pPr>
            <a:lvl2pPr>
              <a:defRPr sz="3464"/>
            </a:lvl2pPr>
            <a:lvl3pPr>
              <a:defRPr sz="3118"/>
            </a:lvl3pPr>
            <a:lvl4pPr>
              <a:defRPr sz="2772"/>
            </a:lvl4pPr>
            <a:lvl5pPr>
              <a:defRPr sz="2772"/>
            </a:lvl5pPr>
            <a:lvl6pPr>
              <a:defRPr sz="2772"/>
            </a:lvl6pPr>
            <a:lvl7pPr>
              <a:defRPr sz="2772"/>
            </a:lvl7pPr>
            <a:lvl8pPr>
              <a:defRPr sz="2772"/>
            </a:lvl8pPr>
            <a:lvl9pPr>
              <a:defRPr sz="27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2594" y="3461120"/>
            <a:ext cx="8077831" cy="6525675"/>
          </a:xfrm>
        </p:spPr>
        <p:txBody>
          <a:bodyPr/>
          <a:lstStyle>
            <a:lvl1pPr>
              <a:defRPr sz="4157"/>
            </a:lvl1pPr>
            <a:lvl2pPr>
              <a:defRPr sz="3464"/>
            </a:lvl2pPr>
            <a:lvl3pPr>
              <a:defRPr sz="3118"/>
            </a:lvl3pPr>
            <a:lvl4pPr>
              <a:defRPr sz="2772"/>
            </a:lvl4pPr>
            <a:lvl5pPr>
              <a:defRPr sz="2772"/>
            </a:lvl5pPr>
            <a:lvl6pPr>
              <a:defRPr sz="2772"/>
            </a:lvl6pPr>
            <a:lvl7pPr>
              <a:defRPr sz="2772"/>
            </a:lvl7pPr>
            <a:lvl8pPr>
              <a:defRPr sz="2772"/>
            </a:lvl8pPr>
            <a:lvl9pPr>
              <a:defRPr sz="27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AF2B-818F-4191-984D-577216C7365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390-D57A-4D10-AE20-9D9B251D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3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078" y="3534448"/>
            <a:ext cx="8077831" cy="1253056"/>
          </a:xfrm>
        </p:spPr>
        <p:txBody>
          <a:bodyPr anchor="ctr">
            <a:normAutofit/>
          </a:bodyPr>
          <a:lstStyle>
            <a:lvl1pPr marL="0" indent="0">
              <a:buNone/>
              <a:defRPr sz="3811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2078" y="4768826"/>
            <a:ext cx="8077831" cy="5543656"/>
          </a:xfrm>
        </p:spPr>
        <p:txBody>
          <a:bodyPr/>
          <a:lstStyle>
            <a:lvl1pPr>
              <a:defRPr sz="4157"/>
            </a:lvl1pPr>
            <a:lvl2pPr>
              <a:defRPr sz="3464"/>
            </a:lvl2pPr>
            <a:lvl3pPr>
              <a:defRPr sz="3118"/>
            </a:lvl3pPr>
            <a:lvl4pPr>
              <a:defRPr sz="2772"/>
            </a:lvl4pPr>
            <a:lvl5pPr>
              <a:defRPr sz="2772"/>
            </a:lvl5pPr>
            <a:lvl6pPr>
              <a:defRPr sz="2772"/>
            </a:lvl6pPr>
            <a:lvl7pPr>
              <a:defRPr sz="2772"/>
            </a:lvl7pPr>
            <a:lvl8pPr>
              <a:defRPr sz="2772"/>
            </a:lvl8pPr>
            <a:lvl9pPr>
              <a:defRPr sz="27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06147" y="3530928"/>
            <a:ext cx="8077831" cy="1251282"/>
          </a:xfrm>
        </p:spPr>
        <p:txBody>
          <a:bodyPr anchor="ctr">
            <a:normAutofit/>
          </a:bodyPr>
          <a:lstStyle>
            <a:lvl1pPr marL="0" indent="0">
              <a:buNone/>
              <a:defRPr sz="3811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406147" y="4765199"/>
            <a:ext cx="8077831" cy="5543656"/>
          </a:xfrm>
        </p:spPr>
        <p:txBody>
          <a:bodyPr/>
          <a:lstStyle>
            <a:lvl1pPr>
              <a:defRPr sz="4157"/>
            </a:lvl1pPr>
            <a:lvl2pPr>
              <a:defRPr sz="3464"/>
            </a:lvl2pPr>
            <a:lvl3pPr>
              <a:defRPr sz="3118"/>
            </a:lvl3pPr>
            <a:lvl4pPr>
              <a:defRPr sz="2772"/>
            </a:lvl4pPr>
            <a:lvl5pPr>
              <a:defRPr sz="2772"/>
            </a:lvl5pPr>
            <a:lvl6pPr>
              <a:defRPr sz="2772"/>
            </a:lvl6pPr>
            <a:lvl7pPr>
              <a:defRPr sz="2772"/>
            </a:lvl7pPr>
            <a:lvl8pPr>
              <a:defRPr sz="2772"/>
            </a:lvl8pPr>
            <a:lvl9pPr>
              <a:defRPr sz="27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AF2B-818F-4191-984D-577216C7365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390-D57A-4D10-AE20-9D9B251D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AF2B-818F-4191-984D-577216C7365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390-D57A-4D10-AE20-9D9B251D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AF2B-818F-4191-984D-577216C7365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390-D57A-4D10-AE20-9D9B251D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1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99071" y="0"/>
            <a:ext cx="7919442" cy="118792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310086" y="939328"/>
            <a:ext cx="5860387" cy="3326194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6929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907" y="1319918"/>
            <a:ext cx="10559257" cy="7919509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338" y="4350903"/>
            <a:ext cx="5886785" cy="5416492"/>
          </a:xfrm>
        </p:spPr>
        <p:txBody>
          <a:bodyPr>
            <a:normAutofit/>
          </a:bodyPr>
          <a:lstStyle>
            <a:lvl1pPr marL="0" marR="0" indent="0" algn="l" defTabSz="1583924" rtl="0" eaLnBrk="1" fontAlgn="auto" latinLnBrk="0" hangingPunct="1">
              <a:lnSpc>
                <a:spcPct val="100000"/>
              </a:lnSpc>
              <a:spcBef>
                <a:spcPts val="2079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18">
                <a:solidFill>
                  <a:srgbClr val="262626"/>
                </a:solidFill>
              </a:defRPr>
            </a:lvl1pPr>
            <a:lvl2pPr marL="791962" indent="0">
              <a:buNone/>
              <a:defRPr sz="2079"/>
            </a:lvl2pPr>
            <a:lvl3pPr marL="1583924" indent="0">
              <a:buNone/>
              <a:defRPr sz="1732"/>
            </a:lvl3pPr>
            <a:lvl4pPr marL="2375886" indent="0">
              <a:buNone/>
              <a:defRPr sz="1559"/>
            </a:lvl4pPr>
            <a:lvl5pPr marL="3167847" indent="0">
              <a:buNone/>
              <a:defRPr sz="1559"/>
            </a:lvl5pPr>
            <a:lvl6pPr marL="3959809" indent="0">
              <a:buNone/>
              <a:defRPr sz="1559"/>
            </a:lvl6pPr>
            <a:lvl7pPr marL="4751771" indent="0">
              <a:buNone/>
              <a:defRPr sz="1559"/>
            </a:lvl7pPr>
            <a:lvl8pPr marL="5543733" indent="0">
              <a:buNone/>
              <a:defRPr sz="1559"/>
            </a:lvl8pPr>
            <a:lvl9pPr marL="6335695" indent="0">
              <a:buNone/>
              <a:defRPr sz="1559"/>
            </a:lvl9pPr>
          </a:lstStyle>
          <a:p>
            <a:pPr marL="0" marR="0" lvl="0" indent="0" algn="l" defTabSz="1583924" rtl="0" eaLnBrk="1" fontAlgn="auto" latinLnBrk="0" hangingPunct="1">
              <a:lnSpc>
                <a:spcPct val="100000"/>
              </a:lnSpc>
              <a:spcBef>
                <a:spcPts val="24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AF2B-818F-4191-984D-577216C7365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6D08390-D57A-4D10-AE20-9D9B251D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561" y="9386086"/>
            <a:ext cx="18674045" cy="1062314"/>
          </a:xfrm>
        </p:spPr>
        <p:txBody>
          <a:bodyPr anchor="b">
            <a:normAutofit/>
          </a:bodyPr>
          <a:lstStyle>
            <a:lvl1pPr>
              <a:defRPr sz="5543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21118513" cy="9234147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1386"/>
              </a:spcBef>
              <a:buNone/>
              <a:defRPr sz="554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2078" y="10236701"/>
            <a:ext cx="15986714" cy="9239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25">
                <a:solidFill>
                  <a:srgbClr val="262626"/>
                </a:solidFill>
              </a:defRPr>
            </a:lvl1pPr>
            <a:lvl2pPr marL="791962" indent="0">
              <a:buNone/>
              <a:defRPr sz="2079"/>
            </a:lvl2pPr>
            <a:lvl3pPr marL="1583924" indent="0">
              <a:buNone/>
              <a:defRPr sz="1732"/>
            </a:lvl3pPr>
            <a:lvl4pPr marL="2375886" indent="0">
              <a:buNone/>
              <a:defRPr sz="1559"/>
            </a:lvl4pPr>
            <a:lvl5pPr marL="3167847" indent="0">
              <a:buNone/>
              <a:defRPr sz="1559"/>
            </a:lvl5pPr>
            <a:lvl6pPr marL="3959809" indent="0">
              <a:buNone/>
              <a:defRPr sz="1559"/>
            </a:lvl6pPr>
            <a:lvl7pPr marL="4751771" indent="0">
              <a:buNone/>
              <a:defRPr sz="1559"/>
            </a:lvl7pPr>
            <a:lvl8pPr marL="5543733" indent="0">
              <a:buNone/>
              <a:defRPr sz="1559"/>
            </a:lvl8pPr>
            <a:lvl9pPr marL="6335695" indent="0">
              <a:buNone/>
              <a:defRPr sz="1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395AF2B-818F-4191-984D-577216C7365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6D08390-D57A-4D10-AE20-9D9B251D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8419" y="865279"/>
            <a:ext cx="18660186" cy="2872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079" y="3484585"/>
            <a:ext cx="18627188" cy="652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16" y="11107487"/>
            <a:ext cx="7127498" cy="395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46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395AF2B-818F-4191-984D-577216C7365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7916" y="11353889"/>
            <a:ext cx="8711387" cy="395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46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80535" y="10178981"/>
            <a:ext cx="5068443" cy="24199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7842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6D08390-D57A-4D10-AE20-9D9B251D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4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583924" rtl="0" eaLnBrk="1" latinLnBrk="0" hangingPunct="1">
        <a:lnSpc>
          <a:spcPct val="85000"/>
        </a:lnSpc>
        <a:spcBef>
          <a:spcPct val="0"/>
        </a:spcBef>
        <a:buNone/>
        <a:defRPr sz="9354" kern="1200" spc="-208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58392" indent="-158392" algn="l" defTabSz="1583924" rtl="0" eaLnBrk="1" latinLnBrk="0" hangingPunct="1">
        <a:lnSpc>
          <a:spcPct val="85000"/>
        </a:lnSpc>
        <a:spcBef>
          <a:spcPts val="2252"/>
        </a:spcBef>
        <a:buFont typeface="Arial" pitchFamily="34" charset="0"/>
        <a:buChar char=" "/>
        <a:defRPr sz="4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01891" indent="-593971" algn="l" defTabSz="1583924" rtl="0" eaLnBrk="1" latinLnBrk="0" hangingPunct="1">
        <a:lnSpc>
          <a:spcPct val="85000"/>
        </a:lnSpc>
        <a:spcBef>
          <a:spcPts val="1039"/>
        </a:spcBef>
        <a:buFont typeface="Arial" pitchFamily="34" charset="0"/>
        <a:buChar char=" "/>
        <a:defRPr sz="4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50354" indent="-950354" algn="l" defTabSz="1583924" rtl="0" eaLnBrk="1" latinLnBrk="0" hangingPunct="1">
        <a:lnSpc>
          <a:spcPct val="85000"/>
        </a:lnSpc>
        <a:spcBef>
          <a:spcPts val="1039"/>
        </a:spcBef>
        <a:buFont typeface="Arial" pitchFamily="34" charset="0"/>
        <a:buChar char=" "/>
        <a:defRPr sz="3464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425531" indent="-1425531" algn="l" defTabSz="1583924" rtl="0" eaLnBrk="1" latinLnBrk="0" hangingPunct="1">
        <a:lnSpc>
          <a:spcPct val="85000"/>
        </a:lnSpc>
        <a:spcBef>
          <a:spcPts val="1039"/>
        </a:spcBef>
        <a:buFont typeface="Arial" pitchFamily="34" charset="0"/>
        <a:buChar char=" "/>
        <a:defRPr sz="31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00708" indent="-1900708" algn="l" defTabSz="1583924" rtl="0" eaLnBrk="1" latinLnBrk="0" hangingPunct="1">
        <a:lnSpc>
          <a:spcPct val="85000"/>
        </a:lnSpc>
        <a:spcBef>
          <a:spcPts val="1039"/>
        </a:spcBef>
        <a:buFont typeface="Arial" pitchFamily="34" charset="0"/>
        <a:buChar char=" "/>
        <a:defRPr sz="31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078640" indent="-395981" algn="l" defTabSz="1583924" rtl="0" eaLnBrk="1" latinLnBrk="0" hangingPunct="1">
        <a:lnSpc>
          <a:spcPct val="85000"/>
        </a:lnSpc>
        <a:spcBef>
          <a:spcPts val="1039"/>
        </a:spcBef>
        <a:buFont typeface="Arial" pitchFamily="34" charset="0"/>
        <a:buChar char=" "/>
        <a:defRPr sz="31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425080" indent="-395981" algn="l" defTabSz="1583924" rtl="0" eaLnBrk="1" latinLnBrk="0" hangingPunct="1">
        <a:lnSpc>
          <a:spcPct val="85000"/>
        </a:lnSpc>
        <a:spcBef>
          <a:spcPts val="1039"/>
        </a:spcBef>
        <a:buFont typeface="Arial" pitchFamily="34" charset="0"/>
        <a:buChar char=" "/>
        <a:defRPr sz="31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771520" indent="-395981" algn="l" defTabSz="1583924" rtl="0" eaLnBrk="1" latinLnBrk="0" hangingPunct="1">
        <a:lnSpc>
          <a:spcPct val="85000"/>
        </a:lnSpc>
        <a:spcBef>
          <a:spcPts val="1039"/>
        </a:spcBef>
        <a:buFont typeface="Arial" pitchFamily="34" charset="0"/>
        <a:buChar char=" "/>
        <a:defRPr sz="31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117960" indent="-395981" algn="l" defTabSz="1583924" rtl="0" eaLnBrk="1" latinLnBrk="0" hangingPunct="1">
        <a:lnSpc>
          <a:spcPct val="85000"/>
        </a:lnSpc>
        <a:spcBef>
          <a:spcPts val="1039"/>
        </a:spcBef>
        <a:buFont typeface="Arial" pitchFamily="34" charset="0"/>
        <a:buChar char=" "/>
        <a:defRPr sz="31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6623" y="4290786"/>
            <a:ext cx="16043103" cy="2707299"/>
          </a:xfrm>
        </p:spPr>
        <p:txBody>
          <a:bodyPr anchor="ctr"/>
          <a:lstStyle/>
          <a:p>
            <a:r>
              <a:rPr lang="ar-EG" dirty="0" smtClean="0"/>
              <a:t>بسم الله الرحمن الرحيم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4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78" y="-36363"/>
            <a:ext cx="21118691" cy="251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1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914227" y="686922"/>
            <a:ext cx="2090559" cy="841926"/>
          </a:xfrm>
        </p:spPr>
        <p:txBody>
          <a:bodyPr/>
          <a:lstStyle/>
          <a:p>
            <a:r>
              <a:rPr lang="en-US" sz="5542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7056323" y="686914"/>
            <a:ext cx="2993811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About us 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9711543" y="686914"/>
            <a:ext cx="24544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12217525" y="749184"/>
            <a:ext cx="16953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Blog</a:t>
            </a: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13726578" y="749184"/>
            <a:ext cx="25059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Careers</a:t>
            </a: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6036072" y="749184"/>
            <a:ext cx="33048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-4463344" y="9044"/>
            <a:ext cx="65" cy="77386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584026"/>
            <a: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  <a:t/>
            </a:r>
            <a:b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</a:br>
            <a:endParaRPr lang="en-US" altLang="en-US" sz="312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1" y="349077"/>
            <a:ext cx="3596714" cy="1517600"/>
          </a:xfrm>
          <a:prstGeom prst="rect">
            <a:avLst/>
          </a:prstGeom>
        </p:spPr>
      </p:pic>
      <p:cxnSp>
        <p:nvCxnSpPr>
          <p:cNvPr id="5" name="Straight Connector 4"/>
          <p:cNvCxnSpPr>
            <a:stCxn id="9" idx="2"/>
          </p:cNvCxnSpPr>
          <p:nvPr/>
        </p:nvCxnSpPr>
        <p:spPr>
          <a:xfrm>
            <a:off x="10938759" y="1528840"/>
            <a:ext cx="0" cy="612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938759" y="2141034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10734" y="1956368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Water &amp; Environment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2172" y="3909292"/>
            <a:ext cx="439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Water &amp; Wastewater Treatment</a:t>
            </a:r>
            <a:endParaRPr lang="en-US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025003" y="3050995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89700" y="2866329"/>
            <a:ext cx="45917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Surface &amp; Ground Water </a:t>
            </a:r>
            <a:r>
              <a:rPr lang="en-US" dirty="0" smtClean="0"/>
              <a:t>Treatment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979963" y="4149988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57074" y="3989488"/>
            <a:ext cx="3431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 Industrial Wastewater Treatment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979963" y="3657379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67181" y="3471927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Desalination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226095" y="29745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02483" y="3042949"/>
            <a:ext cx="0" cy="2923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83943" y="7596044"/>
            <a:ext cx="439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healthcare</a:t>
            </a:r>
            <a:endParaRPr lang="en-US" dirty="0" smtClean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002483" y="6784249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57073" y="6174839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Detailed Design &amp; </a:t>
            </a:r>
            <a:r>
              <a:rPr lang="en-US" dirty="0" smtClean="0"/>
              <a:t>Review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002483" y="8957995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67181" y="8703397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Exterior design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002483" y="7810842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67181" y="7626176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Interior design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203575" y="733133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3979963" y="6776203"/>
            <a:ext cx="45040" cy="3086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025001" y="4642597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57074" y="4457931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Sludge Treatment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57074" y="9493661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codes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025002" y="9848964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67181" y="4882043"/>
            <a:ext cx="4393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Feasibility </a:t>
            </a:r>
            <a:r>
              <a:rPr lang="en-US" dirty="0" smtClean="0"/>
              <a:t>Studies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57073" y="5282284"/>
            <a:ext cx="4780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Delivery &amp; Contract Bidding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57074" y="5663084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Shop Drawings </a:t>
            </a:r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667181" y="6642654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Environmental </a:t>
            </a:r>
            <a:r>
              <a:rPr lang="en-US" dirty="0" smtClean="0"/>
              <a:t>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070728" y="4484014"/>
            <a:ext cx="18739120" cy="3795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1"/>
          </a:p>
        </p:txBody>
      </p:sp>
      <p:sp>
        <p:nvSpPr>
          <p:cNvPr id="6" name="Rectangle 5"/>
          <p:cNvSpPr/>
          <p:nvPr/>
        </p:nvSpPr>
        <p:spPr>
          <a:xfrm>
            <a:off x="-87" y="-63299"/>
            <a:ext cx="21118691" cy="251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1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914227" y="686922"/>
            <a:ext cx="2090559" cy="841926"/>
          </a:xfrm>
        </p:spPr>
        <p:txBody>
          <a:bodyPr/>
          <a:lstStyle/>
          <a:p>
            <a:r>
              <a:rPr lang="en-US" sz="5542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7056334" y="686914"/>
            <a:ext cx="304331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About us 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9711543" y="686914"/>
            <a:ext cx="24544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12217523" y="749184"/>
            <a:ext cx="172428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Blog</a:t>
            </a: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13726578" y="749184"/>
            <a:ext cx="25059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Careers</a:t>
            </a: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6036072" y="749184"/>
            <a:ext cx="33048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Contact us</a:t>
            </a:r>
          </a:p>
        </p:txBody>
      </p: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5959497" y="1528842"/>
            <a:ext cx="1433384" cy="26874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0737" y="5566372"/>
            <a:ext cx="18337565" cy="115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930" dirty="0"/>
              <a:t>Slider for our projects,</a:t>
            </a:r>
            <a:r>
              <a:rPr lang="ar-EG" sz="6930" dirty="0"/>
              <a:t> </a:t>
            </a:r>
            <a:r>
              <a:rPr lang="en-US" sz="6930" dirty="0"/>
              <a:t>archive photos , news …. </a:t>
            </a:r>
            <a:r>
              <a:rPr lang="en-US" sz="6930" dirty="0" err="1"/>
              <a:t>Etc</a:t>
            </a:r>
            <a:r>
              <a:rPr lang="en-US" sz="6930" dirty="0"/>
              <a:t>  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-4463344" y="9044"/>
            <a:ext cx="65" cy="77386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584026"/>
            <a: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  <a:t/>
            </a:r>
            <a:b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</a:br>
            <a:endParaRPr lang="en-US" altLang="en-US" sz="3121" dirty="0"/>
          </a:p>
        </p:txBody>
      </p:sp>
      <p:sp>
        <p:nvSpPr>
          <p:cNvPr id="19" name="TextBox 18"/>
          <p:cNvSpPr txBox="1"/>
          <p:nvPr/>
        </p:nvSpPr>
        <p:spPr>
          <a:xfrm>
            <a:off x="8884267" y="8546779"/>
            <a:ext cx="2710479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/>
              <a:t>Our clients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69959" y="9330977"/>
            <a:ext cx="18739120" cy="2170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21" b="1" dirty="0">
                <a:solidFill>
                  <a:schemeClr val="tx1"/>
                </a:solidFill>
              </a:rPr>
              <a:t>Slider for our </a:t>
            </a:r>
            <a:r>
              <a:rPr lang="en-US" sz="3121" b="1" dirty="0" smtClean="0">
                <a:solidFill>
                  <a:schemeClr val="tx1"/>
                </a:solidFill>
              </a:rPr>
              <a:t>Clients</a:t>
            </a:r>
            <a:r>
              <a:rPr lang="ar-EG" sz="3121" b="1" dirty="0" smtClean="0">
                <a:solidFill>
                  <a:schemeClr val="tx1"/>
                </a:solidFill>
              </a:rPr>
              <a:t> </a:t>
            </a:r>
            <a:r>
              <a:rPr lang="en-US" sz="3121" b="1" dirty="0" smtClean="0">
                <a:solidFill>
                  <a:schemeClr val="tx1"/>
                </a:solidFill>
              </a:rPr>
              <a:t>like : eye of the world – </a:t>
            </a:r>
            <a:r>
              <a:rPr lang="en-US" sz="3121" b="1" dirty="0" err="1" smtClean="0">
                <a:solidFill>
                  <a:schemeClr val="tx1"/>
                </a:solidFill>
              </a:rPr>
              <a:t>hendaza</a:t>
            </a:r>
            <a:r>
              <a:rPr lang="en-US" sz="3121" b="1" dirty="0" smtClean="0">
                <a:solidFill>
                  <a:schemeClr val="tx1"/>
                </a:solidFill>
              </a:rPr>
              <a:t> – concord – </a:t>
            </a:r>
            <a:r>
              <a:rPr lang="en-US" sz="3121" b="1" dirty="0" err="1" smtClean="0">
                <a:solidFill>
                  <a:schemeClr val="tx1"/>
                </a:solidFill>
              </a:rPr>
              <a:t>nuca</a:t>
            </a:r>
            <a:r>
              <a:rPr lang="en-US" sz="3121" b="1" dirty="0" smtClean="0">
                <a:solidFill>
                  <a:schemeClr val="tx1"/>
                </a:solidFill>
              </a:rPr>
              <a:t> - …. </a:t>
            </a:r>
            <a:r>
              <a:rPr lang="en-US" sz="3121" b="1" dirty="0" err="1" smtClean="0">
                <a:solidFill>
                  <a:schemeClr val="tx1"/>
                </a:solidFill>
              </a:rPr>
              <a:t>etc</a:t>
            </a:r>
            <a:endParaRPr lang="en-US" sz="312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1" y="349077"/>
            <a:ext cx="3596714" cy="1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84" y="3610"/>
            <a:ext cx="21118691" cy="251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1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914227" y="686922"/>
            <a:ext cx="2090559" cy="841926"/>
          </a:xfrm>
        </p:spPr>
        <p:txBody>
          <a:bodyPr/>
          <a:lstStyle/>
          <a:p>
            <a:r>
              <a:rPr lang="en-US" sz="5542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7056323" y="686914"/>
            <a:ext cx="2993811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About us 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9711543" y="686914"/>
            <a:ext cx="24544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12217525" y="749184"/>
            <a:ext cx="16953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Blog</a:t>
            </a: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13726578" y="749184"/>
            <a:ext cx="25059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Careers</a:t>
            </a: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6036072" y="749184"/>
            <a:ext cx="33048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-4463344" y="9044"/>
            <a:ext cx="65" cy="77386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584026"/>
            <a: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  <a:t/>
            </a:r>
            <a:b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</a:br>
            <a:endParaRPr lang="en-US" altLang="en-US" sz="312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54191" y="1587512"/>
            <a:ext cx="3442936" cy="161666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23082" y="3195904"/>
            <a:ext cx="2710479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/>
              <a:t>story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19429" y="1591644"/>
            <a:ext cx="3338229" cy="1608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19419" y="1587511"/>
            <a:ext cx="29249" cy="1928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93430" y="3478856"/>
            <a:ext cx="2710479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/>
              <a:t>team 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56102" y="4114475"/>
            <a:ext cx="11152" cy="70560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04754" y="4758073"/>
            <a:ext cx="3706817" cy="1533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/>
              <a:t>Key persons (every person has a page contains his/her cv)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83997" y="6449891"/>
            <a:ext cx="11152" cy="70560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93433" y="7111665"/>
            <a:ext cx="3684880" cy="1533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/>
              <a:t>The team (every person has a page contains his/her cv)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050142" y="3435029"/>
            <a:ext cx="2710479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/>
              <a:t>partners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50136" y="4150195"/>
            <a:ext cx="2710479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/>
              <a:t>Like: infinity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1" y="349077"/>
            <a:ext cx="3596714" cy="1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84" y="3610"/>
            <a:ext cx="21118691" cy="251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1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914227" y="686922"/>
            <a:ext cx="2090559" cy="841926"/>
          </a:xfrm>
        </p:spPr>
        <p:txBody>
          <a:bodyPr/>
          <a:lstStyle/>
          <a:p>
            <a:r>
              <a:rPr lang="en-US" sz="5542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7056323" y="686914"/>
            <a:ext cx="2993811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About us 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9711543" y="686914"/>
            <a:ext cx="24544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12217525" y="749184"/>
            <a:ext cx="16953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Blog</a:t>
            </a: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13726578" y="749184"/>
            <a:ext cx="25059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Careers</a:t>
            </a: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6036072" y="749184"/>
            <a:ext cx="33048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-4463344" y="9044"/>
            <a:ext cx="65" cy="77386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584026"/>
            <a: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  <a:t/>
            </a:r>
            <a:b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</a:br>
            <a:endParaRPr lang="en-US" altLang="en-US" sz="312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964301" y="1262236"/>
            <a:ext cx="22045" cy="15255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09061" y="2730572"/>
            <a:ext cx="4341437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 smtClean="0"/>
              <a:t>Section 1 : story</a:t>
            </a:r>
            <a:endParaRPr lang="en-US" sz="312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1" y="349077"/>
            <a:ext cx="3596714" cy="1517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67669" y="3303165"/>
            <a:ext cx="16213872" cy="183127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justLow" rtl="1"/>
            <a:r>
              <a:rPr lang="en-US" sz="3200" dirty="0"/>
              <a:t>Water Engineering Consultancy</a:t>
            </a:r>
            <a:r>
              <a:rPr lang="ar-EG" sz="3200" dirty="0"/>
              <a:t>   مكتب استشارات هندسية متعدد التخصصات</a:t>
            </a:r>
            <a:endParaRPr lang="en-US" sz="3200" dirty="0"/>
          </a:p>
          <a:p>
            <a:pPr algn="justLow" rtl="1"/>
            <a:r>
              <a:rPr lang="ar-EG" sz="3200" dirty="0"/>
              <a:t>اسس بواسطة د.م./ابراهيم هندى استشارى التصميم الهيدروليكي لشبكات و محطات المياه و الصرف الصحى </a:t>
            </a:r>
            <a:br>
              <a:rPr lang="ar-EG" sz="3200" dirty="0"/>
            </a:br>
            <a:r>
              <a:rPr lang="ar-EG" sz="3200" dirty="0"/>
              <a:t>استاذ الهندسة الصحية و البئية بكلية الهندسة – جامعة الزقازيق و يعاونه فى الاشراف على اقسام المكتب استشاريون ذوى خبرة تتخطى خبرة كل منهم 25 عاما </a:t>
            </a:r>
            <a:endParaRPr lang="en-US" sz="3200" dirty="0"/>
          </a:p>
          <a:p>
            <a:pPr algn="justLow" rtl="1"/>
            <a:r>
              <a:rPr lang="ar-EG" sz="3200" dirty="0"/>
              <a:t>و يقدم المكتب خدماتة الاستشارية لجميع الهيئات الحكومية و شركات القطاع الخاص </a:t>
            </a:r>
            <a:endParaRPr lang="en-US" sz="3200" dirty="0"/>
          </a:p>
          <a:p>
            <a:pPr algn="justLow" rtl="1"/>
            <a:r>
              <a:rPr lang="ar-EG" sz="3200" dirty="0"/>
              <a:t>فى جميع افرع المجال الهندسى </a:t>
            </a:r>
            <a:r>
              <a:rPr lang="en-US" sz="3200" dirty="0" smtClean="0">
                <a:solidFill>
                  <a:srgbClr val="FFFF00"/>
                </a:solidFill>
              </a:rPr>
              <a:t>*</a:t>
            </a:r>
            <a:r>
              <a:rPr lang="ar-EG" sz="3200" dirty="0" smtClean="0">
                <a:solidFill>
                  <a:srgbClr val="FFFF00"/>
                </a:solidFill>
              </a:rPr>
              <a:t>كل خدمة يمكن الضغط عليها و فتح صفحة تخصها</a:t>
            </a:r>
            <a:r>
              <a:rPr lang="en-US" sz="3200" dirty="0" smtClean="0">
                <a:solidFill>
                  <a:srgbClr val="FFFF00"/>
                </a:solidFill>
              </a:rPr>
              <a:t>*</a:t>
            </a:r>
            <a:endParaRPr lang="en-US" sz="3200" dirty="0">
              <a:solidFill>
                <a:srgbClr val="FFFF00"/>
              </a:solidFill>
            </a:endParaRPr>
          </a:p>
          <a:p>
            <a:pPr algn="justLow" rtl="1"/>
            <a:r>
              <a:rPr lang="ar-EG" sz="3200" b="1" dirty="0"/>
              <a:t>المياة و الصرف </a:t>
            </a:r>
            <a:endParaRPr lang="en-US" sz="3200" dirty="0"/>
          </a:p>
          <a:p>
            <a:pPr lvl="0" algn="justLow" rtl="1"/>
            <a:r>
              <a:rPr lang="ar-EG" sz="3200" dirty="0"/>
              <a:t>تصميم محطات تنقية المياة </a:t>
            </a:r>
            <a:endParaRPr lang="en-US" sz="3200" dirty="0"/>
          </a:p>
          <a:p>
            <a:pPr lvl="0" algn="justLow" rtl="1"/>
            <a:r>
              <a:rPr lang="ar-EG" sz="3200" dirty="0"/>
              <a:t>تصميم محطات معاجة مياة الصرف الصحى </a:t>
            </a:r>
            <a:endParaRPr lang="en-US" sz="3200" dirty="0"/>
          </a:p>
          <a:p>
            <a:pPr lvl="0" algn="justLow" rtl="1"/>
            <a:r>
              <a:rPr lang="ar-EG" sz="3200" dirty="0"/>
              <a:t>تصميم محطات معالجة مياة الصرف الصناعى </a:t>
            </a:r>
            <a:endParaRPr lang="en-US" sz="3200" dirty="0"/>
          </a:p>
          <a:p>
            <a:pPr lvl="0" algn="justLow" rtl="1"/>
            <a:r>
              <a:rPr lang="ar-EG" sz="3200" dirty="0"/>
              <a:t>تصميم محطات الضخ الرئيسية و الفرعية </a:t>
            </a:r>
            <a:endParaRPr lang="en-US" sz="3200" dirty="0"/>
          </a:p>
          <a:p>
            <a:pPr lvl="0" algn="justLow" rtl="1"/>
            <a:r>
              <a:rPr lang="ar-EG" sz="3200" dirty="0"/>
              <a:t>خطوط المياة الناقلة </a:t>
            </a:r>
            <a:endParaRPr lang="en-US" sz="3200" dirty="0"/>
          </a:p>
          <a:p>
            <a:pPr lvl="0" algn="justLow" rtl="1"/>
            <a:r>
              <a:rPr lang="ar-EG" sz="3200" dirty="0"/>
              <a:t>شبكات التغذية و الرى و الحريق </a:t>
            </a:r>
            <a:endParaRPr lang="en-US" sz="3200" dirty="0"/>
          </a:p>
          <a:p>
            <a:pPr lvl="0" algn="justLow" rtl="1"/>
            <a:r>
              <a:rPr lang="ar-EG" sz="3200" dirty="0"/>
              <a:t>الروافع و الخزانات </a:t>
            </a:r>
            <a:endParaRPr lang="en-US" sz="3200" dirty="0"/>
          </a:p>
          <a:p>
            <a:pPr lvl="0" algn="justLow" rtl="1"/>
            <a:r>
              <a:rPr lang="ar-EG" sz="3200" dirty="0"/>
              <a:t>الابار الارتوازية</a:t>
            </a:r>
            <a:endParaRPr lang="en-US" sz="3200" dirty="0"/>
          </a:p>
          <a:p>
            <a:pPr lvl="0" algn="justLow" rtl="1"/>
            <a:r>
              <a:rPr lang="ar-EG" sz="3200" dirty="0"/>
              <a:t>شبكات الانحدار</a:t>
            </a:r>
            <a:endParaRPr lang="en-US" sz="3200" dirty="0"/>
          </a:p>
          <a:p>
            <a:pPr algn="justLow" rtl="1"/>
            <a:r>
              <a:rPr lang="ar-EG" sz="3200" b="1" dirty="0"/>
              <a:t>التخطيط العمرانى و دراسة المخططات العامة و الاستراتيجية و التصاميم المعمارية و الانشائية للمنشآت العامة و السكنية </a:t>
            </a:r>
            <a:endParaRPr lang="en-US" sz="3200" dirty="0"/>
          </a:p>
          <a:p>
            <a:pPr lvl="0" algn="justLow" rtl="1"/>
            <a:r>
              <a:rPr lang="ar-EG" sz="3200" dirty="0"/>
              <a:t>التجمعات السكنية </a:t>
            </a:r>
            <a:endParaRPr lang="en-US" sz="3200" dirty="0"/>
          </a:p>
          <a:p>
            <a:pPr lvl="0" algn="justLow" rtl="1"/>
            <a:r>
              <a:rPr lang="ar-EG" sz="3200" dirty="0"/>
              <a:t>المجمعات الخدمية </a:t>
            </a:r>
            <a:endParaRPr lang="en-US" sz="3200" dirty="0"/>
          </a:p>
          <a:p>
            <a:pPr lvl="0" algn="justLow" rtl="1"/>
            <a:r>
              <a:rPr lang="ar-EG" sz="3200" dirty="0"/>
              <a:t>المراكز التجارية </a:t>
            </a:r>
            <a:endParaRPr lang="en-US" sz="3200" dirty="0"/>
          </a:p>
          <a:p>
            <a:pPr lvl="0" algn="justLow" rtl="1"/>
            <a:r>
              <a:rPr lang="ar-EG" sz="3200" dirty="0"/>
              <a:t>المستشفيات و المراكز الطبية </a:t>
            </a:r>
            <a:endParaRPr lang="en-US" sz="3200" dirty="0"/>
          </a:p>
          <a:p>
            <a:pPr lvl="0" algn="justLow" rtl="1"/>
            <a:r>
              <a:rPr lang="ar-EG" sz="3200" dirty="0"/>
              <a:t>المنتجعات السياحية </a:t>
            </a:r>
            <a:endParaRPr lang="en-US" sz="3200" dirty="0"/>
          </a:p>
          <a:p>
            <a:pPr lvl="0" algn="justLow" rtl="1"/>
            <a:r>
              <a:rPr lang="ar-EG" sz="3200" dirty="0"/>
              <a:t>المناطق الصناعية</a:t>
            </a:r>
            <a:endParaRPr lang="en-US" sz="3200" dirty="0"/>
          </a:p>
          <a:p>
            <a:pPr algn="justLow" rtl="1"/>
            <a:r>
              <a:rPr lang="ar-EG" sz="3200" b="1" dirty="0"/>
              <a:t>الخدمات الفنية الميدانية </a:t>
            </a:r>
            <a:endParaRPr lang="en-US" sz="3200" dirty="0"/>
          </a:p>
          <a:p>
            <a:pPr lvl="0" algn="justLow" rtl="1"/>
            <a:r>
              <a:rPr lang="ar-EG" sz="3200" dirty="0"/>
              <a:t>ادارة المشروعات و الاشراف على التنفيذ</a:t>
            </a:r>
            <a:endParaRPr lang="en-US" sz="3200" dirty="0"/>
          </a:p>
          <a:p>
            <a:pPr lvl="0" algn="justLow" rtl="1"/>
            <a:r>
              <a:rPr lang="ar-EG" sz="3200" dirty="0"/>
              <a:t>الاعمال المساحية </a:t>
            </a:r>
            <a:endParaRPr lang="en-US" sz="3200" dirty="0"/>
          </a:p>
          <a:p>
            <a:pPr lvl="0" algn="justLow" rtl="1"/>
            <a:r>
              <a:rPr lang="ar-EG" sz="3200" dirty="0"/>
              <a:t>اعمال ابحاث التربة و الاساسات </a:t>
            </a:r>
            <a:endParaRPr lang="en-US" sz="3200" dirty="0"/>
          </a:p>
          <a:p>
            <a:pPr lvl="0" algn="justLow" rtl="1"/>
            <a:r>
              <a:rPr lang="ar-EG" sz="3200" dirty="0"/>
              <a:t>دراسات الجدوى الفنية و الاقتصادية </a:t>
            </a:r>
            <a:endParaRPr lang="en-US" sz="3200" dirty="0"/>
          </a:p>
          <a:p>
            <a:pPr lvl="0" algn="justLow" rtl="1"/>
            <a:r>
              <a:rPr lang="ar-EG" sz="3200" dirty="0"/>
              <a:t>دراسات تقييم الاثر البيئى </a:t>
            </a:r>
            <a:endParaRPr lang="en-US" sz="3200" dirty="0"/>
          </a:p>
          <a:p>
            <a:pPr lvl="0" algn="justLow" rtl="1"/>
            <a:r>
              <a:rPr lang="ar-EG" sz="3200" dirty="0"/>
              <a:t>التقييم العقارى </a:t>
            </a:r>
            <a:endParaRPr lang="en-US" sz="3200" dirty="0"/>
          </a:p>
          <a:p>
            <a:pPr algn="justLow" rtl="1"/>
            <a:r>
              <a:rPr lang="ar-EG" sz="3200" dirty="0"/>
              <a:t>و نسعى دائما الى فهم احتياجات عملاءنا و تقديم حلول مبتكرة و عالية الجودة لتحقيق العوائد المطلوبة	</a:t>
            </a:r>
          </a:p>
          <a:p>
            <a:pPr algn="justLow" rtl="1"/>
            <a:r>
              <a:rPr lang="ar-EG" sz="3200" dirty="0"/>
              <a:t>القيم الاساسية :</a:t>
            </a:r>
            <a:endParaRPr lang="en-US" sz="3200" dirty="0"/>
          </a:p>
          <a:p>
            <a:pPr algn="justLow" rtl="1"/>
            <a:r>
              <a:rPr lang="en-US" sz="3200" dirty="0"/>
              <a:t>Work </a:t>
            </a:r>
            <a:endParaRPr lang="ar-EG" sz="3200" dirty="0"/>
          </a:p>
          <a:p>
            <a:pPr algn="justLow" rtl="1"/>
            <a:r>
              <a:rPr lang="en-US" sz="3200" dirty="0"/>
              <a:t>Accurate</a:t>
            </a:r>
            <a:endParaRPr lang="ar-EG" sz="3200" dirty="0"/>
          </a:p>
          <a:p>
            <a:pPr algn="justLow" rtl="1"/>
            <a:r>
              <a:rPr lang="en-US" sz="3200" dirty="0"/>
              <a:t>talent </a:t>
            </a:r>
            <a:endParaRPr lang="ar-EG" sz="3200" dirty="0"/>
          </a:p>
          <a:p>
            <a:pPr algn="justLow" rtl="1"/>
            <a:r>
              <a:rPr lang="en-US" sz="3200" dirty="0"/>
              <a:t>efficiency </a:t>
            </a:r>
          </a:p>
          <a:p>
            <a:pPr algn="justLow" rt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91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84" y="3610"/>
            <a:ext cx="21118691" cy="251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1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914227" y="686922"/>
            <a:ext cx="2090559" cy="841926"/>
          </a:xfrm>
        </p:spPr>
        <p:txBody>
          <a:bodyPr/>
          <a:lstStyle/>
          <a:p>
            <a:r>
              <a:rPr lang="en-US" sz="5542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7056323" y="686914"/>
            <a:ext cx="2993811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About us 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9711543" y="686914"/>
            <a:ext cx="24544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12217525" y="749184"/>
            <a:ext cx="16953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Blog</a:t>
            </a: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13726578" y="749184"/>
            <a:ext cx="25059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Careers</a:t>
            </a: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6036072" y="749184"/>
            <a:ext cx="33048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-4463344" y="9044"/>
            <a:ext cx="65" cy="77386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584026"/>
            <a: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  <a:t/>
            </a:r>
            <a:b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</a:br>
            <a:endParaRPr lang="en-US" altLang="en-US" sz="312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919419" y="1587511"/>
            <a:ext cx="36683" cy="93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18218" y="2547915"/>
            <a:ext cx="14135380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 smtClean="0"/>
              <a:t>Section 2 in the same page : Key persons(every name has a page contains cv and previous projects)</a:t>
            </a:r>
            <a:endParaRPr lang="en-US" sz="3121" dirty="0"/>
          </a:p>
        </p:txBody>
      </p:sp>
      <p:sp>
        <p:nvSpPr>
          <p:cNvPr id="39" name="TextBox 38"/>
          <p:cNvSpPr txBox="1"/>
          <p:nvPr/>
        </p:nvSpPr>
        <p:spPr>
          <a:xfrm>
            <a:off x="1207410" y="4671863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 smtClean="0"/>
              <a:t>With photo </a:t>
            </a:r>
            <a:br>
              <a:rPr lang="en-US" sz="3121" dirty="0" smtClean="0"/>
            </a:br>
            <a:r>
              <a:rPr lang="en-US" sz="3121" dirty="0" err="1" smtClean="0"/>
              <a:t>Dr</a:t>
            </a:r>
            <a:r>
              <a:rPr lang="en-US" sz="3121" dirty="0" smtClean="0"/>
              <a:t> Ibrahim </a:t>
            </a:r>
            <a:endParaRPr lang="en-US" sz="312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1" y="349077"/>
            <a:ext cx="3596714" cy="1517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196724" y="6834652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/>
              <a:t>With photo </a:t>
            </a:r>
            <a:r>
              <a:rPr lang="en-US" sz="3121" dirty="0" smtClean="0"/>
              <a:t/>
            </a:r>
            <a:br>
              <a:rPr lang="en-US" sz="3121" dirty="0" smtClean="0"/>
            </a:br>
            <a:r>
              <a:rPr lang="en-US" sz="3121" dirty="0" err="1" smtClean="0"/>
              <a:t>Eng</a:t>
            </a:r>
            <a:r>
              <a:rPr lang="en-US" sz="3121" dirty="0" smtClean="0"/>
              <a:t> Mahmoud </a:t>
            </a:r>
            <a:endParaRPr lang="en-US" sz="3121" dirty="0"/>
          </a:p>
        </p:txBody>
      </p:sp>
      <p:sp>
        <p:nvSpPr>
          <p:cNvPr id="25" name="TextBox 24"/>
          <p:cNvSpPr txBox="1"/>
          <p:nvPr/>
        </p:nvSpPr>
        <p:spPr>
          <a:xfrm>
            <a:off x="14646781" y="6834652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/>
              <a:t>With photo </a:t>
            </a:r>
            <a:r>
              <a:rPr lang="en-US" sz="3121" dirty="0" smtClean="0"/>
              <a:t/>
            </a:r>
            <a:br>
              <a:rPr lang="en-US" sz="3121" dirty="0" smtClean="0"/>
            </a:br>
            <a:r>
              <a:rPr lang="en-US" sz="3121" dirty="0" err="1" smtClean="0"/>
              <a:t>Eng</a:t>
            </a:r>
            <a:r>
              <a:rPr lang="en-US" sz="3121" dirty="0" smtClean="0"/>
              <a:t> </a:t>
            </a:r>
            <a:r>
              <a:rPr lang="en-US" sz="3121" dirty="0" err="1" smtClean="0"/>
              <a:t>hossam</a:t>
            </a:r>
            <a:r>
              <a:rPr lang="en-US" sz="3121" dirty="0" smtClean="0"/>
              <a:t> </a:t>
            </a:r>
            <a:r>
              <a:rPr lang="en-US" sz="3121" dirty="0" err="1" smtClean="0"/>
              <a:t>bahy</a:t>
            </a:r>
            <a:endParaRPr lang="en-US" sz="3121" dirty="0"/>
          </a:p>
        </p:txBody>
      </p:sp>
      <p:sp>
        <p:nvSpPr>
          <p:cNvPr id="28" name="TextBox 27"/>
          <p:cNvSpPr txBox="1"/>
          <p:nvPr/>
        </p:nvSpPr>
        <p:spPr>
          <a:xfrm>
            <a:off x="1264878" y="6834652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 smtClean="0"/>
              <a:t>With photo </a:t>
            </a:r>
            <a:br>
              <a:rPr lang="en-US" sz="3121" dirty="0" smtClean="0"/>
            </a:br>
            <a:r>
              <a:rPr lang="en-US" sz="3121" dirty="0" err="1" smtClean="0"/>
              <a:t>Dr</a:t>
            </a:r>
            <a:r>
              <a:rPr lang="en-US" sz="3121" dirty="0" smtClean="0"/>
              <a:t> </a:t>
            </a:r>
            <a:r>
              <a:rPr lang="en-US" sz="3121" dirty="0" err="1" smtClean="0"/>
              <a:t>yamany</a:t>
            </a:r>
            <a:endParaRPr lang="en-US" sz="3121" dirty="0"/>
          </a:p>
        </p:txBody>
      </p:sp>
      <p:sp>
        <p:nvSpPr>
          <p:cNvPr id="29" name="TextBox 28"/>
          <p:cNvSpPr txBox="1"/>
          <p:nvPr/>
        </p:nvSpPr>
        <p:spPr>
          <a:xfrm>
            <a:off x="1207409" y="9500291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/>
              <a:t>With photo </a:t>
            </a:r>
            <a:r>
              <a:rPr lang="en-US" sz="3121" dirty="0" smtClean="0"/>
              <a:t/>
            </a:r>
            <a:br>
              <a:rPr lang="en-US" sz="3121" dirty="0" smtClean="0"/>
            </a:br>
            <a:r>
              <a:rPr lang="en-US" sz="3121" dirty="0" err="1" smtClean="0"/>
              <a:t>Dr</a:t>
            </a:r>
            <a:r>
              <a:rPr lang="en-US" sz="3121" dirty="0" smtClean="0"/>
              <a:t> </a:t>
            </a:r>
            <a:r>
              <a:rPr lang="en-US" sz="3121" dirty="0" err="1" smtClean="0"/>
              <a:t>tharwat</a:t>
            </a:r>
            <a:endParaRPr lang="en-US" sz="3121" dirty="0"/>
          </a:p>
        </p:txBody>
      </p:sp>
      <p:sp>
        <p:nvSpPr>
          <p:cNvPr id="30" name="TextBox 29"/>
          <p:cNvSpPr txBox="1"/>
          <p:nvPr/>
        </p:nvSpPr>
        <p:spPr>
          <a:xfrm>
            <a:off x="8196725" y="4623580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/>
              <a:t>With photo </a:t>
            </a:r>
            <a:r>
              <a:rPr lang="en-US" sz="3121" dirty="0" smtClean="0"/>
              <a:t/>
            </a:r>
            <a:br>
              <a:rPr lang="en-US" sz="3121" dirty="0" smtClean="0"/>
            </a:br>
            <a:r>
              <a:rPr lang="en-US" sz="3121" dirty="0" err="1" smtClean="0"/>
              <a:t>Dr</a:t>
            </a:r>
            <a:r>
              <a:rPr lang="en-US" sz="3121" dirty="0" smtClean="0"/>
              <a:t> </a:t>
            </a:r>
            <a:r>
              <a:rPr lang="en-US" sz="3121" dirty="0" err="1" smtClean="0"/>
              <a:t>marwa</a:t>
            </a:r>
            <a:endParaRPr lang="en-US" sz="3121" dirty="0"/>
          </a:p>
        </p:txBody>
      </p:sp>
      <p:sp>
        <p:nvSpPr>
          <p:cNvPr id="31" name="TextBox 30"/>
          <p:cNvSpPr txBox="1"/>
          <p:nvPr/>
        </p:nvSpPr>
        <p:spPr>
          <a:xfrm>
            <a:off x="14646782" y="4477763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/>
              <a:t>With photo </a:t>
            </a:r>
            <a:r>
              <a:rPr lang="en-US" sz="3121" dirty="0" smtClean="0"/>
              <a:t/>
            </a:r>
            <a:br>
              <a:rPr lang="en-US" sz="3121" dirty="0" smtClean="0"/>
            </a:br>
            <a:r>
              <a:rPr lang="en-US" sz="3121" dirty="0" err="1" smtClean="0"/>
              <a:t>Eng</a:t>
            </a:r>
            <a:r>
              <a:rPr lang="en-US" sz="3121" dirty="0" smtClean="0"/>
              <a:t> </a:t>
            </a:r>
            <a:r>
              <a:rPr lang="en-US" sz="3121" dirty="0" err="1" smtClean="0"/>
              <a:t>lamiaa</a:t>
            </a:r>
            <a:r>
              <a:rPr lang="en-US" sz="3121" dirty="0" smtClean="0"/>
              <a:t> </a:t>
            </a:r>
            <a:endParaRPr lang="en-US" sz="3121" dirty="0"/>
          </a:p>
        </p:txBody>
      </p:sp>
      <p:sp>
        <p:nvSpPr>
          <p:cNvPr id="20" name="TextBox 19"/>
          <p:cNvSpPr txBox="1"/>
          <p:nvPr/>
        </p:nvSpPr>
        <p:spPr>
          <a:xfrm>
            <a:off x="7956102" y="9500291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/>
              <a:t>With photo </a:t>
            </a:r>
            <a:r>
              <a:rPr lang="en-US" sz="3121" dirty="0" smtClean="0"/>
              <a:t/>
            </a:r>
            <a:br>
              <a:rPr lang="en-US" sz="3121" dirty="0" smtClean="0"/>
            </a:br>
            <a:r>
              <a:rPr lang="en-US" sz="3121" dirty="0" err="1" smtClean="0"/>
              <a:t>Dr</a:t>
            </a:r>
            <a:r>
              <a:rPr lang="ar-EG" sz="3121" dirty="0" smtClean="0"/>
              <a:t>.</a:t>
            </a:r>
            <a:r>
              <a:rPr lang="en-US" sz="3121" dirty="0" err="1" smtClean="0"/>
              <a:t>tarek</a:t>
            </a:r>
            <a:r>
              <a:rPr lang="en-US" sz="3121" dirty="0" smtClean="0"/>
              <a:t> </a:t>
            </a:r>
            <a:r>
              <a:rPr lang="en-US" sz="3121" dirty="0" err="1" smtClean="0"/>
              <a:t>naguib</a:t>
            </a:r>
            <a:endParaRPr lang="en-US" sz="3121" dirty="0"/>
          </a:p>
        </p:txBody>
      </p:sp>
    </p:spTree>
    <p:extLst>
      <p:ext uri="{BB962C8B-B14F-4D97-AF65-F5344CB8AC3E}">
        <p14:creationId xmlns:p14="http://schemas.microsoft.com/office/powerpoint/2010/main" val="7652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84" y="3610"/>
            <a:ext cx="21118691" cy="251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1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914227" y="686922"/>
            <a:ext cx="2090559" cy="841926"/>
          </a:xfrm>
        </p:spPr>
        <p:txBody>
          <a:bodyPr/>
          <a:lstStyle/>
          <a:p>
            <a:r>
              <a:rPr lang="en-US" sz="5542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7056323" y="686914"/>
            <a:ext cx="2993811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About us 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9711543" y="686914"/>
            <a:ext cx="24544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12217525" y="749184"/>
            <a:ext cx="16953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Blog</a:t>
            </a: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13726578" y="749184"/>
            <a:ext cx="25059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Careers</a:t>
            </a: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6036072" y="749184"/>
            <a:ext cx="33048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-4463344" y="9044"/>
            <a:ext cx="65" cy="77386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584026"/>
            <a: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  <a:t/>
            </a:r>
            <a:b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</a:br>
            <a:endParaRPr lang="en-US" altLang="en-US" sz="312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919419" y="1587511"/>
            <a:ext cx="29250" cy="1213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1" y="349077"/>
            <a:ext cx="3596714" cy="1517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701652" y="2793469"/>
            <a:ext cx="12530914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 smtClean="0"/>
              <a:t>Section 3 in the same page :Team (every name has a page contains cv and previous projects)</a:t>
            </a:r>
            <a:endParaRPr lang="en-US" sz="3121" dirty="0"/>
          </a:p>
        </p:txBody>
      </p:sp>
      <p:sp>
        <p:nvSpPr>
          <p:cNvPr id="25" name="TextBox 24"/>
          <p:cNvSpPr txBox="1"/>
          <p:nvPr/>
        </p:nvSpPr>
        <p:spPr>
          <a:xfrm>
            <a:off x="2032601" y="4118928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 smtClean="0"/>
              <a:t>With photo </a:t>
            </a:r>
            <a:br>
              <a:rPr lang="en-US" sz="3121" dirty="0" smtClean="0"/>
            </a:br>
            <a:r>
              <a:rPr lang="en-US" sz="3121" dirty="0" smtClean="0"/>
              <a:t>a </a:t>
            </a:r>
            <a:r>
              <a:rPr lang="en-US" sz="3121" dirty="0" err="1" smtClean="0"/>
              <a:t>salah</a:t>
            </a:r>
            <a:endParaRPr lang="en-US" sz="3121" dirty="0"/>
          </a:p>
        </p:txBody>
      </p:sp>
      <p:sp>
        <p:nvSpPr>
          <p:cNvPr id="26" name="TextBox 25"/>
          <p:cNvSpPr txBox="1"/>
          <p:nvPr/>
        </p:nvSpPr>
        <p:spPr>
          <a:xfrm>
            <a:off x="7858134" y="4118928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 smtClean="0"/>
              <a:t>With photo </a:t>
            </a:r>
            <a:br>
              <a:rPr lang="en-US" sz="3121" dirty="0" smtClean="0"/>
            </a:br>
            <a:r>
              <a:rPr lang="en-US" sz="3121" dirty="0" err="1" smtClean="0"/>
              <a:t>moh</a:t>
            </a:r>
            <a:r>
              <a:rPr lang="en-US" sz="3121" dirty="0" smtClean="0"/>
              <a:t> </a:t>
            </a:r>
            <a:r>
              <a:rPr lang="en-US" sz="3121" dirty="0" err="1" smtClean="0"/>
              <a:t>yahia</a:t>
            </a:r>
            <a:endParaRPr lang="en-US" sz="3121" dirty="0"/>
          </a:p>
        </p:txBody>
      </p:sp>
      <p:sp>
        <p:nvSpPr>
          <p:cNvPr id="27" name="TextBox 26"/>
          <p:cNvSpPr txBox="1"/>
          <p:nvPr/>
        </p:nvSpPr>
        <p:spPr>
          <a:xfrm>
            <a:off x="13912857" y="4118928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 smtClean="0"/>
              <a:t>With photo </a:t>
            </a:r>
            <a:br>
              <a:rPr lang="en-US" sz="3121" dirty="0" smtClean="0"/>
            </a:br>
            <a:r>
              <a:rPr lang="en-US" sz="3121" dirty="0" err="1" smtClean="0"/>
              <a:t>hani</a:t>
            </a:r>
            <a:r>
              <a:rPr lang="en-US" sz="3121" dirty="0" smtClean="0"/>
              <a:t> </a:t>
            </a:r>
            <a:r>
              <a:rPr lang="en-US" sz="3121" dirty="0" err="1" smtClean="0"/>
              <a:t>ezz</a:t>
            </a:r>
            <a:endParaRPr lang="en-US" sz="3121" dirty="0"/>
          </a:p>
        </p:txBody>
      </p:sp>
      <p:sp>
        <p:nvSpPr>
          <p:cNvPr id="28" name="TextBox 27"/>
          <p:cNvSpPr txBox="1"/>
          <p:nvPr/>
        </p:nvSpPr>
        <p:spPr>
          <a:xfrm>
            <a:off x="2032601" y="5716994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 smtClean="0"/>
              <a:t>With photo </a:t>
            </a:r>
            <a:br>
              <a:rPr lang="en-US" sz="3121" dirty="0" smtClean="0"/>
            </a:br>
            <a:r>
              <a:rPr lang="en-US" sz="3121" dirty="0" err="1" smtClean="0"/>
              <a:t>sara</a:t>
            </a:r>
            <a:endParaRPr lang="en-US" sz="3121" dirty="0"/>
          </a:p>
        </p:txBody>
      </p:sp>
      <p:sp>
        <p:nvSpPr>
          <p:cNvPr id="29" name="TextBox 28"/>
          <p:cNvSpPr txBox="1"/>
          <p:nvPr/>
        </p:nvSpPr>
        <p:spPr>
          <a:xfrm>
            <a:off x="7882505" y="5716994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 smtClean="0"/>
              <a:t>With photo </a:t>
            </a:r>
            <a:br>
              <a:rPr lang="en-US" sz="3121" dirty="0" smtClean="0"/>
            </a:br>
            <a:r>
              <a:rPr lang="en-US" sz="3121" dirty="0" err="1" smtClean="0"/>
              <a:t>aya</a:t>
            </a:r>
            <a:endParaRPr lang="en-US" sz="3121" dirty="0"/>
          </a:p>
        </p:txBody>
      </p:sp>
      <p:sp>
        <p:nvSpPr>
          <p:cNvPr id="30" name="TextBox 29"/>
          <p:cNvSpPr txBox="1"/>
          <p:nvPr/>
        </p:nvSpPr>
        <p:spPr>
          <a:xfrm>
            <a:off x="13912856" y="5716994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 smtClean="0"/>
              <a:t>With photo </a:t>
            </a:r>
            <a:br>
              <a:rPr lang="en-US" sz="3121" dirty="0" smtClean="0"/>
            </a:br>
            <a:r>
              <a:rPr lang="en-US" sz="3121" dirty="0" err="1" smtClean="0"/>
              <a:t>alaa</a:t>
            </a:r>
            <a:endParaRPr lang="en-US" sz="3121" dirty="0"/>
          </a:p>
        </p:txBody>
      </p:sp>
      <p:sp>
        <p:nvSpPr>
          <p:cNvPr id="31" name="TextBox 30"/>
          <p:cNvSpPr txBox="1"/>
          <p:nvPr/>
        </p:nvSpPr>
        <p:spPr>
          <a:xfrm>
            <a:off x="2032600" y="7322630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 smtClean="0"/>
              <a:t>With photo </a:t>
            </a:r>
            <a:br>
              <a:rPr lang="en-US" sz="3121" dirty="0" smtClean="0"/>
            </a:br>
            <a:r>
              <a:rPr lang="en-US" sz="3121" dirty="0" err="1" smtClean="0"/>
              <a:t>yasmen</a:t>
            </a:r>
            <a:r>
              <a:rPr lang="en-US" sz="3121" dirty="0" smtClean="0"/>
              <a:t> </a:t>
            </a:r>
            <a:endParaRPr lang="en-US" sz="3121" dirty="0"/>
          </a:p>
        </p:txBody>
      </p:sp>
      <p:sp>
        <p:nvSpPr>
          <p:cNvPr id="32" name="TextBox 31"/>
          <p:cNvSpPr txBox="1"/>
          <p:nvPr/>
        </p:nvSpPr>
        <p:spPr>
          <a:xfrm>
            <a:off x="7846395" y="7315060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 smtClean="0"/>
              <a:t>With photo </a:t>
            </a:r>
            <a:br>
              <a:rPr lang="en-US" sz="3121" dirty="0" smtClean="0"/>
            </a:br>
            <a:r>
              <a:rPr lang="en-US" sz="3121" dirty="0" smtClean="0"/>
              <a:t>Mohamed </a:t>
            </a:r>
            <a:r>
              <a:rPr lang="en-US" sz="3121" dirty="0" err="1" smtClean="0"/>
              <a:t>khaled</a:t>
            </a:r>
            <a:endParaRPr lang="en-US" sz="3121" dirty="0"/>
          </a:p>
        </p:txBody>
      </p:sp>
      <p:sp>
        <p:nvSpPr>
          <p:cNvPr id="33" name="TextBox 32"/>
          <p:cNvSpPr txBox="1"/>
          <p:nvPr/>
        </p:nvSpPr>
        <p:spPr>
          <a:xfrm>
            <a:off x="13912855" y="7315060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 smtClean="0"/>
              <a:t>With photo </a:t>
            </a:r>
            <a:br>
              <a:rPr lang="en-US" sz="3121" dirty="0" smtClean="0"/>
            </a:br>
            <a:r>
              <a:rPr lang="en-US" sz="3121" dirty="0" smtClean="0"/>
              <a:t> </a:t>
            </a:r>
            <a:r>
              <a:rPr lang="en-US" sz="3121" dirty="0" err="1" smtClean="0"/>
              <a:t>ahmed</a:t>
            </a:r>
            <a:r>
              <a:rPr lang="en-US" sz="3121" dirty="0" smtClean="0"/>
              <a:t> </a:t>
            </a:r>
            <a:r>
              <a:rPr lang="en-US" sz="3121" dirty="0" err="1" smtClean="0"/>
              <a:t>maher</a:t>
            </a:r>
            <a:endParaRPr lang="en-US" sz="3121" dirty="0"/>
          </a:p>
        </p:txBody>
      </p:sp>
      <p:sp>
        <p:nvSpPr>
          <p:cNvPr id="34" name="TextBox 33"/>
          <p:cNvSpPr txBox="1"/>
          <p:nvPr/>
        </p:nvSpPr>
        <p:spPr>
          <a:xfrm>
            <a:off x="2032599" y="9473480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 smtClean="0"/>
              <a:t>With photo </a:t>
            </a:r>
            <a:br>
              <a:rPr lang="en-US" sz="3121" dirty="0" smtClean="0"/>
            </a:br>
            <a:r>
              <a:rPr lang="en-US" sz="3121" dirty="0" smtClean="0"/>
              <a:t> </a:t>
            </a:r>
            <a:r>
              <a:rPr lang="en-US" sz="3121" dirty="0" err="1" smtClean="0"/>
              <a:t>Eman</a:t>
            </a:r>
            <a:r>
              <a:rPr lang="en-US" sz="3121" dirty="0" smtClean="0"/>
              <a:t> </a:t>
            </a:r>
            <a:endParaRPr lang="en-US" sz="3121" dirty="0"/>
          </a:p>
        </p:txBody>
      </p:sp>
      <p:sp>
        <p:nvSpPr>
          <p:cNvPr id="36" name="TextBox 35"/>
          <p:cNvSpPr txBox="1"/>
          <p:nvPr/>
        </p:nvSpPr>
        <p:spPr>
          <a:xfrm>
            <a:off x="7948669" y="9473480"/>
            <a:ext cx="3706817" cy="105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 smtClean="0"/>
              <a:t>With photo </a:t>
            </a:r>
            <a:br>
              <a:rPr lang="en-US" sz="3121" dirty="0" smtClean="0"/>
            </a:br>
            <a:r>
              <a:rPr lang="en-US" sz="3121" dirty="0" err="1" smtClean="0"/>
              <a:t>motaz</a:t>
            </a:r>
            <a:endParaRPr lang="en-US" sz="3121" dirty="0"/>
          </a:p>
        </p:txBody>
      </p:sp>
    </p:spTree>
    <p:extLst>
      <p:ext uri="{BB962C8B-B14F-4D97-AF65-F5344CB8AC3E}">
        <p14:creationId xmlns:p14="http://schemas.microsoft.com/office/powerpoint/2010/main" val="40826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84" y="3610"/>
            <a:ext cx="21118691" cy="251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1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914227" y="686922"/>
            <a:ext cx="2090559" cy="841926"/>
          </a:xfrm>
        </p:spPr>
        <p:txBody>
          <a:bodyPr/>
          <a:lstStyle/>
          <a:p>
            <a:r>
              <a:rPr lang="en-US" sz="5542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7056323" y="686914"/>
            <a:ext cx="2993811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About us 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9711543" y="686914"/>
            <a:ext cx="24544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12217525" y="749184"/>
            <a:ext cx="16953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Blog</a:t>
            </a: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13726578" y="749184"/>
            <a:ext cx="25059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Careers</a:t>
            </a: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6036072" y="749184"/>
            <a:ext cx="33048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-4463344" y="9044"/>
            <a:ext cx="65" cy="77386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584026"/>
            <a: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  <a:t/>
            </a:r>
            <a:b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</a:br>
            <a:endParaRPr lang="en-US" altLang="en-US" sz="3121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917366" y="1587511"/>
            <a:ext cx="2053" cy="131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13083" y="3115643"/>
            <a:ext cx="10251860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1" dirty="0"/>
              <a:t>Section </a:t>
            </a:r>
            <a:r>
              <a:rPr lang="en-US" sz="3121" dirty="0" smtClean="0"/>
              <a:t>4 in the same page :partners </a:t>
            </a:r>
            <a:endParaRPr lang="en-US" sz="312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1" y="349077"/>
            <a:ext cx="3596714" cy="1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78" y="-36363"/>
            <a:ext cx="21118691" cy="251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1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914227" y="686922"/>
            <a:ext cx="2090559" cy="841926"/>
          </a:xfrm>
        </p:spPr>
        <p:txBody>
          <a:bodyPr/>
          <a:lstStyle/>
          <a:p>
            <a:r>
              <a:rPr lang="en-US" sz="5542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7056323" y="686914"/>
            <a:ext cx="2993811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About us 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9711543" y="686914"/>
            <a:ext cx="24544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12217525" y="749184"/>
            <a:ext cx="16953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Blog</a:t>
            </a: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13726578" y="749184"/>
            <a:ext cx="25059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Careers</a:t>
            </a: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6036072" y="749184"/>
            <a:ext cx="33048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-4463344" y="9044"/>
            <a:ext cx="65" cy="77386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584026"/>
            <a: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  <a:t/>
            </a:r>
            <a:b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</a:br>
            <a:endParaRPr lang="en-US" altLang="en-US" sz="312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1" y="349077"/>
            <a:ext cx="3596714" cy="1517600"/>
          </a:xfrm>
          <a:prstGeom prst="rect">
            <a:avLst/>
          </a:prstGeom>
        </p:spPr>
      </p:pic>
      <p:cxnSp>
        <p:nvCxnSpPr>
          <p:cNvPr id="5" name="Straight Connector 4"/>
          <p:cNvCxnSpPr>
            <a:stCxn id="9" idx="2"/>
          </p:cNvCxnSpPr>
          <p:nvPr/>
        </p:nvCxnSpPr>
        <p:spPr>
          <a:xfrm>
            <a:off x="10938759" y="1528840"/>
            <a:ext cx="0" cy="3779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938759" y="2141034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938759" y="3204165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603457" y="1956368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and planning 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603457" y="3019499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Water &amp; Environment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0938759" y="5307979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603457" y="5123313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Studies services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0938759" y="4230758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603457" y="4046092"/>
            <a:ext cx="27984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Geotechnical &amp; structural design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84" y="3610"/>
            <a:ext cx="21118691" cy="251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1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914227" y="686922"/>
            <a:ext cx="2090559" cy="841926"/>
          </a:xfrm>
        </p:spPr>
        <p:txBody>
          <a:bodyPr/>
          <a:lstStyle/>
          <a:p>
            <a:r>
              <a:rPr lang="en-US" sz="5542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7056323" y="686914"/>
            <a:ext cx="2993811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About us 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9711543" y="686914"/>
            <a:ext cx="24544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12217525" y="749184"/>
            <a:ext cx="1695332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Blog</a:t>
            </a: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13726578" y="749184"/>
            <a:ext cx="25059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Careers</a:t>
            </a: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16036072" y="749184"/>
            <a:ext cx="3304885" cy="841926"/>
          </a:xfrm>
          <a:prstGeom prst="rect">
            <a:avLst/>
          </a:prstGeom>
        </p:spPr>
        <p:txBody>
          <a:bodyPr vert="horz" lIns="158388" tIns="79195" rIns="158388" bIns="79195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42" b="1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-4463344" y="9044"/>
            <a:ext cx="65" cy="77386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584026"/>
            <a: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  <a:t/>
            </a:r>
            <a:br>
              <a:rPr lang="en-US" altLang="en-US" sz="1908" dirty="0">
                <a:solidFill>
                  <a:srgbClr val="202124"/>
                </a:solidFill>
                <a:cs typeface="Arial" panose="020B0604020202020204" pitchFamily="34" charset="0"/>
              </a:rPr>
            </a:br>
            <a:endParaRPr lang="en-US" altLang="en-US" sz="312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1" y="349077"/>
            <a:ext cx="3596714" cy="1517600"/>
          </a:xfrm>
          <a:prstGeom prst="rect">
            <a:avLst/>
          </a:prstGeom>
        </p:spPr>
      </p:pic>
      <p:cxnSp>
        <p:nvCxnSpPr>
          <p:cNvPr id="5" name="Straight Connector 4"/>
          <p:cNvCxnSpPr>
            <a:stCxn id="9" idx="2"/>
          </p:cNvCxnSpPr>
          <p:nvPr/>
        </p:nvCxnSpPr>
        <p:spPr>
          <a:xfrm>
            <a:off x="10938759" y="1528840"/>
            <a:ext cx="0" cy="612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938759" y="2141034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603457" y="1956368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and planning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06463" y="3862790"/>
            <a:ext cx="439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Residential</a:t>
            </a:r>
            <a:endParaRPr lang="en-US" dirty="0" smtClean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025003" y="3050995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89701" y="2866329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Urban design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025003" y="5154809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89701" y="4970143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Exterior design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025003" y="4077588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89701" y="3892922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Interior design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226095" y="359808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02483" y="3042949"/>
            <a:ext cx="0" cy="2923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83943" y="7596044"/>
            <a:ext cx="439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healthcare</a:t>
            </a:r>
            <a:endParaRPr lang="en-US" dirty="0" smtClean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002483" y="6784249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67181" y="6599583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Medical planning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002483" y="8957995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67181" y="8703397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Exterior design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002483" y="7810842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67181" y="7626176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Interior design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203575" y="733133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3979963" y="6776203"/>
            <a:ext cx="45040" cy="3086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647625" y="7042233"/>
            <a:ext cx="439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Commercial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2228029" y="8238558"/>
            <a:ext cx="1439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853193" y="7043824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Exterior design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2188495" y="6151269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853193" y="5966603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Interior design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2389587" y="5671763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12188495" y="6151270"/>
            <a:ext cx="29030" cy="2094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002483" y="5914081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67181" y="5707028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57074" y="9493661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3853193" y="7869226"/>
            <a:ext cx="2798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codes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2203010" y="7282053"/>
            <a:ext cx="1439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025002" y="9848964"/>
            <a:ext cx="14390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3166</TotalTime>
  <Words>325</Words>
  <Application>Microsoft Office PowerPoint</Application>
  <PresentationFormat>Custom</PresentationFormat>
  <Paragraphs>164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Times New Roman</vt:lpstr>
      <vt:lpstr>Metropolitan</vt:lpstr>
      <vt:lpstr>بسم الله الرحمن الرحيم </vt:lpstr>
      <vt:lpstr>Home</vt:lpstr>
      <vt:lpstr>Home</vt:lpstr>
      <vt:lpstr>Home</vt:lpstr>
      <vt:lpstr>Home</vt:lpstr>
      <vt:lpstr>Home</vt:lpstr>
      <vt:lpstr>Home</vt:lpstr>
      <vt:lpstr>Home</vt:lpstr>
      <vt:lpstr>Home</vt:lpstr>
      <vt:lpstr>Home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الرحيم</dc:title>
  <dc:creator>Nehro</dc:creator>
  <cp:lastModifiedBy>Nehro</cp:lastModifiedBy>
  <cp:revision>22</cp:revision>
  <dcterms:created xsi:type="dcterms:W3CDTF">2022-01-30T12:03:25Z</dcterms:created>
  <dcterms:modified xsi:type="dcterms:W3CDTF">2022-02-16T08:23:40Z</dcterms:modified>
</cp:coreProperties>
</file>