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DDD5-9046-427F-9382-A52A480602DF}" type="datetimeFigureOut">
              <a:rPr lang="ru-RU" smtClean="0"/>
              <a:pPr/>
              <a:t>21.05.2013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EC39-FFBF-4BB2-9099-58B62E63D12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DDD5-9046-427F-9382-A52A480602DF}" type="datetimeFigureOut">
              <a:rPr lang="ru-RU" smtClean="0"/>
              <a:pPr/>
              <a:t>21.05.2013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EC39-FFBF-4BB2-9099-58B62E63D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DDD5-9046-427F-9382-A52A480602DF}" type="datetimeFigureOut">
              <a:rPr lang="ru-RU" smtClean="0"/>
              <a:pPr/>
              <a:t>21.05.2013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EC39-FFBF-4BB2-9099-58B62E63D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DDD5-9046-427F-9382-A52A480602DF}" type="datetimeFigureOut">
              <a:rPr lang="ru-RU" smtClean="0"/>
              <a:pPr/>
              <a:t>21.05.2013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EC39-FFBF-4BB2-9099-58B62E63D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DDD5-9046-427F-9382-A52A480602DF}" type="datetimeFigureOut">
              <a:rPr lang="ru-RU" smtClean="0"/>
              <a:pPr/>
              <a:t>21.05.2013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8A0EC39-FFBF-4BB2-9099-58B62E63D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DDD5-9046-427F-9382-A52A480602DF}" type="datetimeFigureOut">
              <a:rPr lang="ru-RU" smtClean="0"/>
              <a:pPr/>
              <a:t>21.05.2013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EC39-FFBF-4BB2-9099-58B62E63D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DDD5-9046-427F-9382-A52A480602DF}" type="datetimeFigureOut">
              <a:rPr lang="ru-RU" smtClean="0"/>
              <a:pPr/>
              <a:t>21.05.2013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EC39-FFBF-4BB2-9099-58B62E63D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DDD5-9046-427F-9382-A52A480602DF}" type="datetimeFigureOut">
              <a:rPr lang="ru-RU" smtClean="0"/>
              <a:pPr/>
              <a:t>21.05.2013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EC39-FFBF-4BB2-9099-58B62E63D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DDD5-9046-427F-9382-A52A480602DF}" type="datetimeFigureOut">
              <a:rPr lang="ru-RU" smtClean="0"/>
              <a:pPr/>
              <a:t>21.05.2013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EC39-FFBF-4BB2-9099-58B62E63D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DDD5-9046-427F-9382-A52A480602DF}" type="datetimeFigureOut">
              <a:rPr lang="ru-RU" smtClean="0"/>
              <a:pPr/>
              <a:t>21.05.2013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EC39-FFBF-4BB2-9099-58B62E63D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DDD5-9046-427F-9382-A52A480602DF}" type="datetimeFigureOut">
              <a:rPr lang="ru-RU" smtClean="0"/>
              <a:pPr/>
              <a:t>21.05.2013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EC39-FFBF-4BB2-9099-58B62E63D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172DDD5-9046-427F-9382-A52A480602DF}" type="datetimeFigureOut">
              <a:rPr lang="ru-RU" smtClean="0"/>
              <a:pPr/>
              <a:t>21.05.2013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8A0EC39-FFBF-4BB2-9099-58B62E63D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692696"/>
            <a:ext cx="8229600" cy="992088"/>
          </a:xfrm>
        </p:spPr>
        <p:txBody>
          <a:bodyPr/>
          <a:lstStyle/>
          <a:p>
            <a:pPr algn="l"/>
            <a:r>
              <a:rPr lang="ru-RU" dirty="0" smtClean="0"/>
              <a:t>Дипломный проект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060848"/>
            <a:ext cx="9144000" cy="1752600"/>
          </a:xfrm>
        </p:spPr>
        <p:txBody>
          <a:bodyPr>
            <a:noAutofit/>
          </a:bodyPr>
          <a:lstStyle/>
          <a:p>
            <a:pPr algn="r"/>
            <a:r>
              <a:rPr lang="ru-RU" sz="4000" dirty="0" smtClean="0"/>
              <a:t>«Разработка компонента визуализации системы доставки расписания занятий»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55776" y="5085184"/>
            <a:ext cx="680424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Выполнила: студентка факультета </a:t>
            </a:r>
            <a:r>
              <a:rPr lang="ru-RU" sz="24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КиИТ</a:t>
            </a:r>
            <a:r>
              <a:rPr lang="ru-RU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</a:t>
            </a:r>
            <a:br>
              <a:rPr lang="ru-RU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г</a:t>
            </a:r>
            <a:r>
              <a:rPr lang="ru-RU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руппы 2/3, специальности 230105, шифр 608216</a:t>
            </a:r>
            <a:br>
              <a:rPr lang="ru-RU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ru-RU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Павлиенко Александра Максимовна</a:t>
            </a:r>
            <a:br>
              <a:rPr lang="ru-RU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ru-RU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Руководитель: Найденов Вячеслав Викторович</a:t>
            </a:r>
            <a:endParaRPr lang="ru-RU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Цель разработки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2908920"/>
          </a:xfrm>
        </p:spPr>
        <p:txBody>
          <a:bodyPr/>
          <a:lstStyle/>
          <a:p>
            <a:pPr marL="0" indent="450000" algn="just">
              <a:spcBef>
                <a:spcPts val="0"/>
              </a:spcBef>
              <a:buNone/>
            </a:pPr>
            <a:r>
              <a:rPr lang="ru-RU" sz="3600" dirty="0" smtClean="0"/>
              <a:t>Целью работы является ускорение процесса ввода данных </a:t>
            </a:r>
            <a:r>
              <a:rPr lang="ru-RU" sz="3600" dirty="0" smtClean="0"/>
              <a:t>в систему </a:t>
            </a:r>
            <a:r>
              <a:rPr lang="ru-RU" sz="3600" dirty="0" smtClean="0"/>
              <a:t>доставки расписания занятий  и упрощения внедрения системы в организации.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Средства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450000" algn="just">
              <a:spcBef>
                <a:spcPts val="0"/>
              </a:spcBef>
              <a:buNone/>
            </a:pPr>
            <a:r>
              <a:rPr lang="ru-RU" sz="3900" b="1" dirty="0" smtClean="0"/>
              <a:t>C++</a:t>
            </a:r>
            <a:r>
              <a:rPr lang="ru-RU" sz="3900" dirty="0" smtClean="0"/>
              <a:t> — компилируемый статически типизированный язык программирования общего назначения.</a:t>
            </a:r>
          </a:p>
          <a:p>
            <a:pPr marL="0" indent="450000" algn="just">
              <a:spcBef>
                <a:spcPts val="0"/>
              </a:spcBef>
              <a:buNone/>
            </a:pPr>
            <a:endParaRPr lang="ru-RU" sz="3900" dirty="0" smtClean="0"/>
          </a:p>
          <a:p>
            <a:pPr marL="0" indent="450000" algn="just">
              <a:spcBef>
                <a:spcPts val="0"/>
              </a:spcBef>
              <a:buNone/>
            </a:pPr>
            <a:r>
              <a:rPr lang="ru-RU" sz="3900" dirty="0" err="1" smtClean="0"/>
              <a:t>Qt</a:t>
            </a:r>
            <a:r>
              <a:rPr lang="ru-RU" sz="3900" dirty="0" smtClean="0"/>
              <a:t> — кросс-платформенный инструментарий разработки ПО на языке программирования C++. </a:t>
            </a:r>
          </a:p>
          <a:p>
            <a:pPr marL="0" indent="450000" algn="just">
              <a:spcBef>
                <a:spcPts val="0"/>
              </a:spcBef>
              <a:buNone/>
            </a:pPr>
            <a:endParaRPr lang="ru-RU" sz="3900" dirty="0" smtClean="0"/>
          </a:p>
          <a:p>
            <a:pPr marL="0" indent="450000" algn="just">
              <a:spcBef>
                <a:spcPts val="0"/>
              </a:spcBef>
              <a:buNone/>
            </a:pPr>
            <a:r>
              <a:rPr lang="ru-RU" sz="3900" dirty="0" smtClean="0"/>
              <a:t>YB.ORM – программный модуль, разрабатываемый для упрощения создания приложений на C++, которые имеют дело с базами данных SQL.</a:t>
            </a:r>
          </a:p>
          <a:p>
            <a:pPr marL="0" indent="450000" algn="just">
              <a:spcBef>
                <a:spcPts val="0"/>
              </a:spcBef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609600"/>
            <a:ext cx="8748464" cy="522288"/>
          </a:xfrm>
        </p:spPr>
        <p:txBody>
          <a:bodyPr>
            <a:normAutofit fontScale="90000"/>
          </a:bodyPr>
          <a:lstStyle/>
          <a:p>
            <a:pPr algn="l"/>
            <a:r>
              <a:rPr lang="ru-RU" sz="4000" dirty="0" smtClean="0"/>
              <a:t>Пользовательский</a:t>
            </a:r>
            <a:r>
              <a:rPr lang="ru-RU" dirty="0" smtClean="0"/>
              <a:t> </a:t>
            </a:r>
            <a:r>
              <a:rPr lang="ru-RU" sz="4400" dirty="0" smtClean="0"/>
              <a:t>интерфейс</a:t>
            </a:r>
            <a:endParaRPr lang="ru-RU" sz="44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87624" y="1166786"/>
            <a:ext cx="6912768" cy="966069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Пример распознанных данных из файла с расширением</a:t>
            </a:r>
            <a:r>
              <a:rPr lang="en-US" sz="3600" dirty="0" smtClean="0"/>
              <a:t> </a:t>
            </a:r>
            <a:r>
              <a:rPr lang="ru-RU" sz="3600" dirty="0" smtClean="0"/>
              <a:t> </a:t>
            </a:r>
            <a:r>
              <a:rPr lang="en-US" sz="3600" dirty="0" err="1" smtClean="0"/>
              <a:t>docx</a:t>
            </a:r>
            <a:endParaRPr lang="ru-RU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492896"/>
            <a:ext cx="686752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Корректировка данных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777686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Диалог с пользователем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784887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Экономическая </a:t>
            </a:r>
            <a:r>
              <a:rPr lang="ru-RU" dirty="0" err="1" smtClean="0"/>
              <a:t>чать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15616" y="1600200"/>
            <a:ext cx="7571184" cy="470916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Дерево целей</a:t>
            </a:r>
          </a:p>
          <a:p>
            <a:r>
              <a:rPr lang="ru-RU" sz="3600" dirty="0" smtClean="0"/>
              <a:t>Этапы проектирования</a:t>
            </a:r>
          </a:p>
          <a:p>
            <a:r>
              <a:rPr lang="ru-RU" sz="3600" dirty="0" smtClean="0"/>
              <a:t>Сроки выполнения</a:t>
            </a:r>
          </a:p>
          <a:p>
            <a:r>
              <a:rPr lang="ru-RU" sz="3600" dirty="0" smtClean="0"/>
              <a:t>Смета затрат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Экологическая часть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450000" algn="just">
              <a:spcBef>
                <a:spcPts val="0"/>
              </a:spcBef>
              <a:buNone/>
            </a:pPr>
            <a:r>
              <a:rPr lang="ru-RU" dirty="0" smtClean="0"/>
              <a:t>При работе с ПЭВМ могут возникнуть потенциально опасные и вредные факторы, воздействие которых на организм человека может принести ему вред и привести к травматизму.</a:t>
            </a:r>
          </a:p>
          <a:p>
            <a:pPr marL="0" indent="450000" algn="just">
              <a:spcBef>
                <a:spcPts val="0"/>
              </a:spcBef>
              <a:buNone/>
            </a:pPr>
            <a:r>
              <a:rPr lang="ru-RU" dirty="0" smtClean="0"/>
              <a:t>Проведены меры по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sz="2400" dirty="0" smtClean="0"/>
              <a:t>Безопасности труда и сохранению работоспособности</a:t>
            </a:r>
          </a:p>
          <a:p>
            <a:r>
              <a:rPr lang="ru-RU" sz="2400" dirty="0" smtClean="0"/>
              <a:t>Нормированию  климата, уровней химических веществ, уровней </a:t>
            </a:r>
            <a:r>
              <a:rPr lang="ru-RU" sz="2400" dirty="0" err="1" smtClean="0"/>
              <a:t>аэроионизации</a:t>
            </a:r>
            <a:r>
              <a:rPr lang="ru-RU" sz="2400" dirty="0" smtClean="0"/>
              <a:t> и пр.</a:t>
            </a:r>
          </a:p>
          <a:p>
            <a:r>
              <a:rPr lang="ru-RU" sz="2400" dirty="0" smtClean="0"/>
              <a:t>Защите от шума, статического электричества, </a:t>
            </a:r>
            <a:r>
              <a:rPr lang="ru-RU" sz="2400" dirty="0" err="1" smtClean="0"/>
              <a:t>молниезащиты</a:t>
            </a:r>
            <a:r>
              <a:rPr lang="ru-RU" sz="2400" dirty="0" smtClean="0"/>
              <a:t> и пр.</a:t>
            </a:r>
          </a:p>
          <a:p>
            <a:r>
              <a:rPr lang="ru-RU" sz="2400" dirty="0" smtClean="0"/>
              <a:t>Гигиене рабочей зоны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916832"/>
            <a:ext cx="8435280" cy="4061048"/>
          </a:xfrm>
        </p:spPr>
        <p:txBody>
          <a:bodyPr/>
          <a:lstStyle/>
          <a:p>
            <a:pPr marL="0" indent="450000" algn="just">
              <a:spcBef>
                <a:spcPts val="0"/>
              </a:spcBef>
              <a:buNone/>
            </a:pPr>
            <a:r>
              <a:rPr lang="ru-RU" sz="3600" i="1" dirty="0" smtClean="0"/>
              <a:t>Павлиенко Александра Максимовна </a:t>
            </a:r>
          </a:p>
          <a:p>
            <a:pPr marL="0" indent="450000" algn="just">
              <a:spcBef>
                <a:spcPts val="0"/>
              </a:spcBef>
              <a:buNone/>
            </a:pPr>
            <a:r>
              <a:rPr lang="ru-RU" sz="3600" i="1" dirty="0" smtClean="0"/>
              <a:t>«Разработка компонента визуализации системы доставки расписания занятий»</a:t>
            </a:r>
          </a:p>
          <a:p>
            <a:pPr marL="0" indent="450000" algn="just">
              <a:spcBef>
                <a:spcPts val="0"/>
              </a:spcBef>
              <a:buNone/>
            </a:pPr>
            <a:endParaRPr lang="ru-RU" sz="3600" i="1" dirty="0" smtClean="0"/>
          </a:p>
          <a:p>
            <a:pPr marL="0" indent="450000" algn="just">
              <a:spcBef>
                <a:spcPts val="0"/>
              </a:spcBef>
              <a:buNone/>
            </a:pPr>
            <a:r>
              <a:rPr lang="ru-RU" sz="3600" i="1" dirty="0" smtClean="0"/>
              <a:t>Руководитель дипломного проекта :</a:t>
            </a:r>
          </a:p>
          <a:p>
            <a:pPr marL="0" indent="450000" algn="just">
              <a:spcBef>
                <a:spcPts val="0"/>
              </a:spcBef>
              <a:buNone/>
            </a:pPr>
            <a:r>
              <a:rPr lang="ru-RU" sz="3600" i="1" dirty="0" smtClean="0"/>
              <a:t>Найденов Вячеслав Викторович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45</TotalTime>
  <Words>163</Words>
  <Application>Microsoft Office PowerPoint</Application>
  <PresentationFormat>Экран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Апекс</vt:lpstr>
      <vt:lpstr>Дипломный проект</vt:lpstr>
      <vt:lpstr>Цель разработки</vt:lpstr>
      <vt:lpstr>Средства реализации</vt:lpstr>
      <vt:lpstr>Пользовательский интерфейс</vt:lpstr>
      <vt:lpstr>Корректировка данных</vt:lpstr>
      <vt:lpstr>Диалог с пользователем</vt:lpstr>
      <vt:lpstr>Экономическая чать</vt:lpstr>
      <vt:lpstr>Экологическая часть</vt:lpstr>
      <vt:lpstr>Спасибо за внимание!</vt:lpstr>
    </vt:vector>
  </TitlesOfParts>
  <Company>DG Win&amp;Soft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</dc:title>
  <dc:creator>User</dc:creator>
  <cp:lastModifiedBy>User</cp:lastModifiedBy>
  <cp:revision>6</cp:revision>
  <dcterms:created xsi:type="dcterms:W3CDTF">2013-05-21T17:21:30Z</dcterms:created>
  <dcterms:modified xsi:type="dcterms:W3CDTF">2013-05-21T18:08:26Z</dcterms:modified>
</cp:coreProperties>
</file>