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912E9-D560-314F-ADD9-9F732776439A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</dgm:pt>
    <dgm:pt modelId="{E0E1EEB5-5765-184F-9C54-E83BD1EBC7EC}" type="pres">
      <dgm:prSet presAssocID="{D4F912E9-D560-314F-ADD9-9F73277643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B86360-1973-FA46-80F8-0BEBC62BBACB}" type="pres">
      <dgm:prSet presAssocID="{D4F912E9-D560-314F-ADD9-9F732776439A}" presName="hierFlow" presStyleCnt="0"/>
      <dgm:spPr/>
    </dgm:pt>
    <dgm:pt modelId="{E45276ED-2DAB-184B-92CB-A378397D9848}" type="pres">
      <dgm:prSet presAssocID="{D4F912E9-D560-314F-ADD9-9F73277643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91BEF4-9501-D543-9491-5DD472A7A299}" type="pres">
      <dgm:prSet presAssocID="{D4F912E9-D560-314F-ADD9-9F732776439A}" presName="bgShapesFlow" presStyleCnt="0"/>
      <dgm:spPr/>
    </dgm:pt>
  </dgm:ptLst>
  <dgm:cxnLst>
    <dgm:cxn modelId="{EBE7CA88-4090-6343-837B-68C9AF5CD650}" type="presOf" srcId="{D4F912E9-D560-314F-ADD9-9F732776439A}" destId="{E0E1EEB5-5765-184F-9C54-E83BD1EBC7EC}" srcOrd="0" destOrd="0" presId="urn:microsoft.com/office/officeart/2005/8/layout/hierarchy5"/>
    <dgm:cxn modelId="{A5E34577-FFD6-C849-BF57-28C2BB4ADDE8}" type="presParOf" srcId="{E0E1EEB5-5765-184F-9C54-E83BD1EBC7EC}" destId="{D4B86360-1973-FA46-80F8-0BEBC62BBACB}" srcOrd="0" destOrd="0" presId="urn:microsoft.com/office/officeart/2005/8/layout/hierarchy5"/>
    <dgm:cxn modelId="{339237DD-E6B7-604D-94F8-60433AC2D9D5}" type="presParOf" srcId="{D4B86360-1973-FA46-80F8-0BEBC62BBACB}" destId="{E45276ED-2DAB-184B-92CB-A378397D9848}" srcOrd="0" destOrd="0" presId="urn:microsoft.com/office/officeart/2005/8/layout/hierarchy5"/>
    <dgm:cxn modelId="{614CB3F5-2211-374E-95BE-0F93B3D9099E}" type="presParOf" srcId="{E0E1EEB5-5765-184F-9C54-E83BD1EBC7EC}" destId="{5191BEF4-9501-D543-9491-5DD472A7A29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355FD-6879-B344-AEFA-3C5D72D025C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804D3-2349-3441-A3D2-D75890417265}">
      <dgm:prSet phldrT="[Text]"/>
      <dgm:spPr>
        <a:solidFill>
          <a:srgbClr val="7F7F7F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Trained Data</a:t>
          </a:r>
          <a:endParaRPr lang="en-US" dirty="0">
            <a:solidFill>
              <a:schemeClr val="bg1"/>
            </a:solidFill>
          </a:endParaRPr>
        </a:p>
      </dgm:t>
    </dgm:pt>
    <dgm:pt modelId="{D8805344-D661-CE45-AC95-8BB643C7F726}" type="parTrans" cxnId="{B30D02CE-17E7-D24A-89D1-6CAE7D6782BA}">
      <dgm:prSet/>
      <dgm:spPr/>
      <dgm:t>
        <a:bodyPr/>
        <a:lstStyle/>
        <a:p>
          <a:endParaRPr lang="en-US"/>
        </a:p>
      </dgm:t>
    </dgm:pt>
    <dgm:pt modelId="{CAD4DB85-D85B-E44E-B8B8-56BF0E5E9C75}" type="sibTrans" cxnId="{B30D02CE-17E7-D24A-89D1-6CAE7D6782BA}">
      <dgm:prSet/>
      <dgm:spPr/>
      <dgm:t>
        <a:bodyPr/>
        <a:lstStyle/>
        <a:p>
          <a:endParaRPr lang="en-US"/>
        </a:p>
      </dgm:t>
    </dgm:pt>
    <dgm:pt modelId="{642EDDD1-98B2-1B4D-9FEA-0996AABC625F}">
      <dgm:prSet/>
      <dgm:spPr>
        <a:solidFill>
          <a:srgbClr val="7F7F7F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Predictor</a:t>
          </a:r>
          <a:endParaRPr lang="en-US" dirty="0">
            <a:solidFill>
              <a:schemeClr val="bg1"/>
            </a:solidFill>
          </a:endParaRPr>
        </a:p>
      </dgm:t>
    </dgm:pt>
    <dgm:pt modelId="{994CD79E-E7AC-2045-B1E8-558C98DF8D05}" type="parTrans" cxnId="{A799D4A7-FF5C-7942-9BA3-62F3886073D1}">
      <dgm:prSet/>
      <dgm:spPr/>
      <dgm:t>
        <a:bodyPr/>
        <a:lstStyle/>
        <a:p>
          <a:endParaRPr lang="en-US"/>
        </a:p>
      </dgm:t>
    </dgm:pt>
    <dgm:pt modelId="{7D3FF59A-FE4A-534F-977D-E671897C7058}" type="sibTrans" cxnId="{A799D4A7-FF5C-7942-9BA3-62F3886073D1}">
      <dgm:prSet/>
      <dgm:spPr/>
      <dgm:t>
        <a:bodyPr/>
        <a:lstStyle/>
        <a:p>
          <a:endParaRPr lang="en-US"/>
        </a:p>
      </dgm:t>
    </dgm:pt>
    <dgm:pt modelId="{365F15D1-5801-1F42-82DB-FEEB379B8021}">
      <dgm:prSet/>
      <dgm:spPr>
        <a:solidFill>
          <a:srgbClr val="7F7F7F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Result</a:t>
          </a:r>
          <a:endParaRPr lang="en-US" dirty="0">
            <a:solidFill>
              <a:schemeClr val="bg1"/>
            </a:solidFill>
          </a:endParaRPr>
        </a:p>
      </dgm:t>
    </dgm:pt>
    <dgm:pt modelId="{94A2C6C6-69D1-A94A-9CED-57C9C18A362A}" type="parTrans" cxnId="{F239B9DF-8870-3D45-9BD3-0C06190FAF14}">
      <dgm:prSet/>
      <dgm:spPr/>
      <dgm:t>
        <a:bodyPr/>
        <a:lstStyle/>
        <a:p>
          <a:endParaRPr lang="en-US"/>
        </a:p>
      </dgm:t>
    </dgm:pt>
    <dgm:pt modelId="{4988C620-DA8E-1D4C-86ED-0FB7EFECEA53}" type="sibTrans" cxnId="{F239B9DF-8870-3D45-9BD3-0C06190FAF14}">
      <dgm:prSet/>
      <dgm:spPr/>
      <dgm:t>
        <a:bodyPr/>
        <a:lstStyle/>
        <a:p>
          <a:endParaRPr lang="en-US"/>
        </a:p>
      </dgm:t>
    </dgm:pt>
    <dgm:pt modelId="{BA2D210C-2523-D647-86B3-1855D3E8B820}" type="pres">
      <dgm:prSet presAssocID="{CF8355FD-6879-B344-AEFA-3C5D72D025C9}" presName="Name0" presStyleCnt="0">
        <dgm:presLayoutVars>
          <dgm:dir/>
          <dgm:animLvl val="lvl"/>
          <dgm:resizeHandles val="exact"/>
        </dgm:presLayoutVars>
      </dgm:prSet>
      <dgm:spPr/>
    </dgm:pt>
    <dgm:pt modelId="{2C441BD2-BDC9-D04D-9041-E5B43281AE6E}" type="pres">
      <dgm:prSet presAssocID="{132804D3-2349-3441-A3D2-D75890417265}" presName="parTxOnly" presStyleLbl="node1" presStyleIdx="0" presStyleCnt="3" custLinFactNeighborY="39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1CB11-4120-094E-8A49-5F8BB7C1A0B9}" type="pres">
      <dgm:prSet presAssocID="{CAD4DB85-D85B-E44E-B8B8-56BF0E5E9C75}" presName="parTxOnlySpace" presStyleCnt="0"/>
      <dgm:spPr/>
    </dgm:pt>
    <dgm:pt modelId="{8C18377A-9BF3-7844-AA82-8BDC164D3761}" type="pres">
      <dgm:prSet presAssocID="{642EDDD1-98B2-1B4D-9FEA-0996AABC625F}" presName="parTxOnly" presStyleLbl="node1" presStyleIdx="1" presStyleCnt="3" custLinFactNeighborY="3977">
        <dgm:presLayoutVars>
          <dgm:chMax val="0"/>
          <dgm:chPref val="0"/>
          <dgm:bulletEnabled val="1"/>
        </dgm:presLayoutVars>
      </dgm:prSet>
      <dgm:spPr/>
    </dgm:pt>
    <dgm:pt modelId="{96D143D9-F56F-2C43-ABED-DE9EC01ECE66}" type="pres">
      <dgm:prSet presAssocID="{7D3FF59A-FE4A-534F-977D-E671897C7058}" presName="parTxOnlySpace" presStyleCnt="0"/>
      <dgm:spPr/>
    </dgm:pt>
    <dgm:pt modelId="{EF7F4EA5-6ABA-7044-866B-7088AAF2BF79}" type="pres">
      <dgm:prSet presAssocID="{365F15D1-5801-1F42-82DB-FEEB379B8021}" presName="parTxOnly" presStyleLbl="node1" presStyleIdx="2" presStyleCnt="3" custLinFactNeighborY="3977">
        <dgm:presLayoutVars>
          <dgm:chMax val="0"/>
          <dgm:chPref val="0"/>
          <dgm:bulletEnabled val="1"/>
        </dgm:presLayoutVars>
      </dgm:prSet>
      <dgm:spPr/>
    </dgm:pt>
  </dgm:ptLst>
  <dgm:cxnLst>
    <dgm:cxn modelId="{A799D4A7-FF5C-7942-9BA3-62F3886073D1}" srcId="{CF8355FD-6879-B344-AEFA-3C5D72D025C9}" destId="{642EDDD1-98B2-1B4D-9FEA-0996AABC625F}" srcOrd="1" destOrd="0" parTransId="{994CD79E-E7AC-2045-B1E8-558C98DF8D05}" sibTransId="{7D3FF59A-FE4A-534F-977D-E671897C7058}"/>
    <dgm:cxn modelId="{B141FECE-4F17-314B-8975-1CF1095C5A28}" type="presOf" srcId="{642EDDD1-98B2-1B4D-9FEA-0996AABC625F}" destId="{8C18377A-9BF3-7844-AA82-8BDC164D3761}" srcOrd="0" destOrd="0" presId="urn:microsoft.com/office/officeart/2005/8/layout/chevron1"/>
    <dgm:cxn modelId="{58286851-64EF-8441-979D-7EDA4E90677B}" type="presOf" srcId="{132804D3-2349-3441-A3D2-D75890417265}" destId="{2C441BD2-BDC9-D04D-9041-E5B43281AE6E}" srcOrd="0" destOrd="0" presId="urn:microsoft.com/office/officeart/2005/8/layout/chevron1"/>
    <dgm:cxn modelId="{B30D02CE-17E7-D24A-89D1-6CAE7D6782BA}" srcId="{CF8355FD-6879-B344-AEFA-3C5D72D025C9}" destId="{132804D3-2349-3441-A3D2-D75890417265}" srcOrd="0" destOrd="0" parTransId="{D8805344-D661-CE45-AC95-8BB643C7F726}" sibTransId="{CAD4DB85-D85B-E44E-B8B8-56BF0E5E9C75}"/>
    <dgm:cxn modelId="{F239B9DF-8870-3D45-9BD3-0C06190FAF14}" srcId="{CF8355FD-6879-B344-AEFA-3C5D72D025C9}" destId="{365F15D1-5801-1F42-82DB-FEEB379B8021}" srcOrd="2" destOrd="0" parTransId="{94A2C6C6-69D1-A94A-9CED-57C9C18A362A}" sibTransId="{4988C620-DA8E-1D4C-86ED-0FB7EFECEA53}"/>
    <dgm:cxn modelId="{9D3095DC-6FB2-AB41-B2F3-DE2EC1376570}" type="presOf" srcId="{CF8355FD-6879-B344-AEFA-3C5D72D025C9}" destId="{BA2D210C-2523-D647-86B3-1855D3E8B820}" srcOrd="0" destOrd="0" presId="urn:microsoft.com/office/officeart/2005/8/layout/chevron1"/>
    <dgm:cxn modelId="{49562E52-067C-1E4C-853D-31EF6912DC6F}" type="presOf" srcId="{365F15D1-5801-1F42-82DB-FEEB379B8021}" destId="{EF7F4EA5-6ABA-7044-866B-7088AAF2BF79}" srcOrd="0" destOrd="0" presId="urn:microsoft.com/office/officeart/2005/8/layout/chevron1"/>
    <dgm:cxn modelId="{7A9F6BBA-19B6-A843-992F-D6F9AACB0A41}" type="presParOf" srcId="{BA2D210C-2523-D647-86B3-1855D3E8B820}" destId="{2C441BD2-BDC9-D04D-9041-E5B43281AE6E}" srcOrd="0" destOrd="0" presId="urn:microsoft.com/office/officeart/2005/8/layout/chevron1"/>
    <dgm:cxn modelId="{CB02B31E-2BB6-DF4C-952F-F8ED996347E8}" type="presParOf" srcId="{BA2D210C-2523-D647-86B3-1855D3E8B820}" destId="{4241CB11-4120-094E-8A49-5F8BB7C1A0B9}" srcOrd="1" destOrd="0" presId="urn:microsoft.com/office/officeart/2005/8/layout/chevron1"/>
    <dgm:cxn modelId="{B1994229-CD85-B14F-A16C-20A5E6C35B67}" type="presParOf" srcId="{BA2D210C-2523-D647-86B3-1855D3E8B820}" destId="{8C18377A-9BF3-7844-AA82-8BDC164D3761}" srcOrd="2" destOrd="0" presId="urn:microsoft.com/office/officeart/2005/8/layout/chevron1"/>
    <dgm:cxn modelId="{1089E25F-403F-BA45-BD21-7F69CCA787F1}" type="presParOf" srcId="{BA2D210C-2523-D647-86B3-1855D3E8B820}" destId="{96D143D9-F56F-2C43-ABED-DE9EC01ECE66}" srcOrd="3" destOrd="0" presId="urn:microsoft.com/office/officeart/2005/8/layout/chevron1"/>
    <dgm:cxn modelId="{3E40666A-F8A7-B74E-BD76-24DBF69C678B}" type="presParOf" srcId="{BA2D210C-2523-D647-86B3-1855D3E8B820}" destId="{EF7F4EA5-6ABA-7044-866B-7088AAF2BF79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8355FD-6879-B344-AEFA-3C5D72D025C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804D3-2349-3441-A3D2-D7589041726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Training Data</a:t>
          </a:r>
          <a:endParaRPr lang="en-US" dirty="0"/>
        </a:p>
      </dgm:t>
    </dgm:pt>
    <dgm:pt modelId="{D8805344-D661-CE45-AC95-8BB643C7F726}" type="parTrans" cxnId="{B30D02CE-17E7-D24A-89D1-6CAE7D6782BA}">
      <dgm:prSet/>
      <dgm:spPr/>
      <dgm:t>
        <a:bodyPr/>
        <a:lstStyle/>
        <a:p>
          <a:endParaRPr lang="en-US"/>
        </a:p>
      </dgm:t>
    </dgm:pt>
    <dgm:pt modelId="{CAD4DB85-D85B-E44E-B8B8-56BF0E5E9C75}" type="sibTrans" cxnId="{B30D02CE-17E7-D24A-89D1-6CAE7D6782BA}">
      <dgm:prSet/>
      <dgm:spPr/>
      <dgm:t>
        <a:bodyPr/>
        <a:lstStyle/>
        <a:p>
          <a:endParaRPr lang="en-US"/>
        </a:p>
      </dgm:t>
    </dgm:pt>
    <dgm:pt modelId="{642EDDD1-98B2-1B4D-9FEA-0996AABC625F}">
      <dgm:prSet/>
      <dgm:spPr>
        <a:solidFill>
          <a:srgbClr val="7F7F7F"/>
        </a:solidFill>
      </dgm:spPr>
      <dgm:t>
        <a:bodyPr/>
        <a:lstStyle/>
        <a:p>
          <a:r>
            <a:rPr lang="en-US" dirty="0" smtClean="0"/>
            <a:t>Data Structure</a:t>
          </a:r>
          <a:endParaRPr lang="en-US" dirty="0"/>
        </a:p>
      </dgm:t>
    </dgm:pt>
    <dgm:pt modelId="{994CD79E-E7AC-2045-B1E8-558C98DF8D05}" type="parTrans" cxnId="{A799D4A7-FF5C-7942-9BA3-62F3886073D1}">
      <dgm:prSet/>
      <dgm:spPr/>
      <dgm:t>
        <a:bodyPr/>
        <a:lstStyle/>
        <a:p>
          <a:endParaRPr lang="en-US"/>
        </a:p>
      </dgm:t>
    </dgm:pt>
    <dgm:pt modelId="{7D3FF59A-FE4A-534F-977D-E671897C7058}" type="sibTrans" cxnId="{A799D4A7-FF5C-7942-9BA3-62F3886073D1}">
      <dgm:prSet/>
      <dgm:spPr/>
      <dgm:t>
        <a:bodyPr/>
        <a:lstStyle/>
        <a:p>
          <a:endParaRPr lang="en-US"/>
        </a:p>
      </dgm:t>
    </dgm:pt>
    <dgm:pt modelId="{365F15D1-5801-1F42-82DB-FEEB379B8021}">
      <dgm:prSet/>
      <dgm:spPr>
        <a:solidFill>
          <a:srgbClr val="7F7F7F"/>
        </a:solidFill>
      </dgm:spPr>
      <dgm:t>
        <a:bodyPr/>
        <a:lstStyle/>
        <a:p>
          <a:r>
            <a:rPr lang="en-US" dirty="0" smtClean="0"/>
            <a:t>Trained Data</a:t>
          </a:r>
          <a:endParaRPr lang="en-US" dirty="0"/>
        </a:p>
      </dgm:t>
    </dgm:pt>
    <dgm:pt modelId="{94A2C6C6-69D1-A94A-9CED-57C9C18A362A}" type="parTrans" cxnId="{F239B9DF-8870-3D45-9BD3-0C06190FAF14}">
      <dgm:prSet/>
      <dgm:spPr/>
      <dgm:t>
        <a:bodyPr/>
        <a:lstStyle/>
        <a:p>
          <a:endParaRPr lang="en-US"/>
        </a:p>
      </dgm:t>
    </dgm:pt>
    <dgm:pt modelId="{4988C620-DA8E-1D4C-86ED-0FB7EFECEA53}" type="sibTrans" cxnId="{F239B9DF-8870-3D45-9BD3-0C06190FAF14}">
      <dgm:prSet/>
      <dgm:spPr/>
      <dgm:t>
        <a:bodyPr/>
        <a:lstStyle/>
        <a:p>
          <a:endParaRPr lang="en-US"/>
        </a:p>
      </dgm:t>
    </dgm:pt>
    <dgm:pt modelId="{BA2D210C-2523-D647-86B3-1855D3E8B820}" type="pres">
      <dgm:prSet presAssocID="{CF8355FD-6879-B344-AEFA-3C5D72D025C9}" presName="Name0" presStyleCnt="0">
        <dgm:presLayoutVars>
          <dgm:dir/>
          <dgm:animLvl val="lvl"/>
          <dgm:resizeHandles val="exact"/>
        </dgm:presLayoutVars>
      </dgm:prSet>
      <dgm:spPr/>
    </dgm:pt>
    <dgm:pt modelId="{2C441BD2-BDC9-D04D-9041-E5B43281AE6E}" type="pres">
      <dgm:prSet presAssocID="{132804D3-2349-3441-A3D2-D7589041726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41CB11-4120-094E-8A49-5F8BB7C1A0B9}" type="pres">
      <dgm:prSet presAssocID="{CAD4DB85-D85B-E44E-B8B8-56BF0E5E9C75}" presName="parTxOnlySpace" presStyleCnt="0"/>
      <dgm:spPr/>
    </dgm:pt>
    <dgm:pt modelId="{8C18377A-9BF3-7844-AA82-8BDC164D3761}" type="pres">
      <dgm:prSet presAssocID="{642EDDD1-98B2-1B4D-9FEA-0996AABC625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6D143D9-F56F-2C43-ABED-DE9EC01ECE66}" type="pres">
      <dgm:prSet presAssocID="{7D3FF59A-FE4A-534F-977D-E671897C7058}" presName="parTxOnlySpace" presStyleCnt="0"/>
      <dgm:spPr/>
    </dgm:pt>
    <dgm:pt modelId="{EF7F4EA5-6ABA-7044-866B-7088AAF2BF79}" type="pres">
      <dgm:prSet presAssocID="{365F15D1-5801-1F42-82DB-FEEB379B80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9B9DF-8870-3D45-9BD3-0C06190FAF14}" srcId="{CF8355FD-6879-B344-AEFA-3C5D72D025C9}" destId="{365F15D1-5801-1F42-82DB-FEEB379B8021}" srcOrd="2" destOrd="0" parTransId="{94A2C6C6-69D1-A94A-9CED-57C9C18A362A}" sibTransId="{4988C620-DA8E-1D4C-86ED-0FB7EFECEA53}"/>
    <dgm:cxn modelId="{B30D02CE-17E7-D24A-89D1-6CAE7D6782BA}" srcId="{CF8355FD-6879-B344-AEFA-3C5D72D025C9}" destId="{132804D3-2349-3441-A3D2-D75890417265}" srcOrd="0" destOrd="0" parTransId="{D8805344-D661-CE45-AC95-8BB643C7F726}" sibTransId="{CAD4DB85-D85B-E44E-B8B8-56BF0E5E9C75}"/>
    <dgm:cxn modelId="{162F62AB-DA1D-884D-BF3E-0831299C1E92}" type="presOf" srcId="{132804D3-2349-3441-A3D2-D75890417265}" destId="{2C441BD2-BDC9-D04D-9041-E5B43281AE6E}" srcOrd="0" destOrd="0" presId="urn:microsoft.com/office/officeart/2005/8/layout/chevron1"/>
    <dgm:cxn modelId="{5F84C342-AE32-3B4C-B9FF-8E28A0388EE5}" type="presOf" srcId="{642EDDD1-98B2-1B4D-9FEA-0996AABC625F}" destId="{8C18377A-9BF3-7844-AA82-8BDC164D3761}" srcOrd="0" destOrd="0" presId="urn:microsoft.com/office/officeart/2005/8/layout/chevron1"/>
    <dgm:cxn modelId="{BE2D860F-A7BB-694B-9355-E3F496DD6623}" type="presOf" srcId="{365F15D1-5801-1F42-82DB-FEEB379B8021}" destId="{EF7F4EA5-6ABA-7044-866B-7088AAF2BF79}" srcOrd="0" destOrd="0" presId="urn:microsoft.com/office/officeart/2005/8/layout/chevron1"/>
    <dgm:cxn modelId="{A799D4A7-FF5C-7942-9BA3-62F3886073D1}" srcId="{CF8355FD-6879-B344-AEFA-3C5D72D025C9}" destId="{642EDDD1-98B2-1B4D-9FEA-0996AABC625F}" srcOrd="1" destOrd="0" parTransId="{994CD79E-E7AC-2045-B1E8-558C98DF8D05}" sibTransId="{7D3FF59A-FE4A-534F-977D-E671897C7058}"/>
    <dgm:cxn modelId="{391F902E-4118-6944-808B-E707B08418EB}" type="presOf" srcId="{CF8355FD-6879-B344-AEFA-3C5D72D025C9}" destId="{BA2D210C-2523-D647-86B3-1855D3E8B820}" srcOrd="0" destOrd="0" presId="urn:microsoft.com/office/officeart/2005/8/layout/chevron1"/>
    <dgm:cxn modelId="{C1676FC5-9102-E54C-A4D2-97C927974C19}" type="presParOf" srcId="{BA2D210C-2523-D647-86B3-1855D3E8B820}" destId="{2C441BD2-BDC9-D04D-9041-E5B43281AE6E}" srcOrd="0" destOrd="0" presId="urn:microsoft.com/office/officeart/2005/8/layout/chevron1"/>
    <dgm:cxn modelId="{48F5F64F-1D03-1045-8748-B5905F8E0534}" type="presParOf" srcId="{BA2D210C-2523-D647-86B3-1855D3E8B820}" destId="{4241CB11-4120-094E-8A49-5F8BB7C1A0B9}" srcOrd="1" destOrd="0" presId="urn:microsoft.com/office/officeart/2005/8/layout/chevron1"/>
    <dgm:cxn modelId="{14B689C3-2D2C-6E4B-A800-7A14324BCC49}" type="presParOf" srcId="{BA2D210C-2523-D647-86B3-1855D3E8B820}" destId="{8C18377A-9BF3-7844-AA82-8BDC164D3761}" srcOrd="2" destOrd="0" presId="urn:microsoft.com/office/officeart/2005/8/layout/chevron1"/>
    <dgm:cxn modelId="{4B907D74-6480-884C-B645-CDF3D6D7699D}" type="presParOf" srcId="{BA2D210C-2523-D647-86B3-1855D3E8B820}" destId="{96D143D9-F56F-2C43-ABED-DE9EC01ECE66}" srcOrd="3" destOrd="0" presId="urn:microsoft.com/office/officeart/2005/8/layout/chevron1"/>
    <dgm:cxn modelId="{B91842F9-B389-2F46-BBE1-DC0BBF04EC13}" type="presParOf" srcId="{BA2D210C-2523-D647-86B3-1855D3E8B820}" destId="{EF7F4EA5-6ABA-7044-866B-7088AAF2BF79}" srcOrd="4" destOrd="0" presId="urn:microsoft.com/office/officeart/2005/8/layout/chevron1"/>
  </dgm:cxnLst>
  <dgm:bg>
    <a:solidFill>
      <a:srgbClr val="FFFFFF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41BD2-BDC9-D04D-9041-E5B43281AE6E}">
      <dsp:nvSpPr>
        <dsp:cNvPr id="0" name=""/>
        <dsp:cNvSpPr/>
      </dsp:nvSpPr>
      <dsp:spPr>
        <a:xfrm>
          <a:off x="2496" y="1472181"/>
          <a:ext cx="3040970" cy="1216388"/>
        </a:xfrm>
        <a:prstGeom prst="chevron">
          <a:avLst/>
        </a:prstGeom>
        <a:solidFill>
          <a:srgbClr val="7F7F7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bg1"/>
              </a:solidFill>
            </a:rPr>
            <a:t>Trained Data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610690" y="1472181"/>
        <a:ext cx="1824582" cy="1216388"/>
      </dsp:txXfrm>
    </dsp:sp>
    <dsp:sp modelId="{8C18377A-9BF3-7844-AA82-8BDC164D3761}">
      <dsp:nvSpPr>
        <dsp:cNvPr id="0" name=""/>
        <dsp:cNvSpPr/>
      </dsp:nvSpPr>
      <dsp:spPr>
        <a:xfrm>
          <a:off x="2739369" y="1472181"/>
          <a:ext cx="3040970" cy="1216388"/>
        </a:xfrm>
        <a:prstGeom prst="chevron">
          <a:avLst/>
        </a:prstGeom>
        <a:solidFill>
          <a:srgbClr val="7F7F7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bg1"/>
              </a:solidFill>
            </a:rPr>
            <a:t>Predictor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3347563" y="1472181"/>
        <a:ext cx="1824582" cy="1216388"/>
      </dsp:txXfrm>
    </dsp:sp>
    <dsp:sp modelId="{EF7F4EA5-6ABA-7044-866B-7088AAF2BF79}">
      <dsp:nvSpPr>
        <dsp:cNvPr id="0" name=""/>
        <dsp:cNvSpPr/>
      </dsp:nvSpPr>
      <dsp:spPr>
        <a:xfrm>
          <a:off x="5476243" y="1472181"/>
          <a:ext cx="3040970" cy="1216388"/>
        </a:xfrm>
        <a:prstGeom prst="chevron">
          <a:avLst/>
        </a:prstGeom>
        <a:solidFill>
          <a:srgbClr val="7F7F7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bg1"/>
              </a:solidFill>
            </a:rPr>
            <a:t>Result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6084437" y="1472181"/>
        <a:ext cx="1824582" cy="1216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41BD2-BDC9-D04D-9041-E5B43281AE6E}">
      <dsp:nvSpPr>
        <dsp:cNvPr id="0" name=""/>
        <dsp:cNvSpPr/>
      </dsp:nvSpPr>
      <dsp:spPr>
        <a:xfrm>
          <a:off x="2496" y="1423805"/>
          <a:ext cx="3040970" cy="1216388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Training Data</a:t>
          </a:r>
          <a:endParaRPr lang="en-US" sz="3400" kern="1200" dirty="0"/>
        </a:p>
      </dsp:txBody>
      <dsp:txXfrm>
        <a:off x="610690" y="1423805"/>
        <a:ext cx="1824582" cy="1216388"/>
      </dsp:txXfrm>
    </dsp:sp>
    <dsp:sp modelId="{8C18377A-9BF3-7844-AA82-8BDC164D3761}">
      <dsp:nvSpPr>
        <dsp:cNvPr id="0" name=""/>
        <dsp:cNvSpPr/>
      </dsp:nvSpPr>
      <dsp:spPr>
        <a:xfrm>
          <a:off x="2739369" y="1423805"/>
          <a:ext cx="3040970" cy="1216388"/>
        </a:xfrm>
        <a:prstGeom prst="chevron">
          <a:avLst/>
        </a:prstGeom>
        <a:solidFill>
          <a:srgbClr val="7F7F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 Structure</a:t>
          </a:r>
          <a:endParaRPr lang="en-US" sz="3400" kern="1200" dirty="0"/>
        </a:p>
      </dsp:txBody>
      <dsp:txXfrm>
        <a:off x="3347563" y="1423805"/>
        <a:ext cx="1824582" cy="1216388"/>
      </dsp:txXfrm>
    </dsp:sp>
    <dsp:sp modelId="{EF7F4EA5-6ABA-7044-866B-7088AAF2BF79}">
      <dsp:nvSpPr>
        <dsp:cNvPr id="0" name=""/>
        <dsp:cNvSpPr/>
      </dsp:nvSpPr>
      <dsp:spPr>
        <a:xfrm>
          <a:off x="5476243" y="1423805"/>
          <a:ext cx="3040970" cy="1216388"/>
        </a:xfrm>
        <a:prstGeom prst="chevron">
          <a:avLst/>
        </a:prstGeom>
        <a:solidFill>
          <a:srgbClr val="7F7F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Trained Data</a:t>
          </a:r>
          <a:endParaRPr lang="en-US" sz="3400" kern="1200" dirty="0"/>
        </a:p>
      </dsp:txBody>
      <dsp:txXfrm>
        <a:off x="6084437" y="1423805"/>
        <a:ext cx="1824582" cy="121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077A-F629-7C4E-AE41-17A6D162237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95F0-2B35-4D4A-908B-68F2E35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9810863"/>
              </p:ext>
            </p:extLst>
          </p:nvPr>
        </p:nvGraphicFramePr>
        <p:xfrm>
          <a:off x="1591215" y="18928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7663008"/>
              </p:ext>
            </p:extLst>
          </p:nvPr>
        </p:nvGraphicFramePr>
        <p:xfrm>
          <a:off x="379360" y="3531795"/>
          <a:ext cx="85197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49215746"/>
              </p:ext>
            </p:extLst>
          </p:nvPr>
        </p:nvGraphicFramePr>
        <p:xfrm>
          <a:off x="379360" y="873519"/>
          <a:ext cx="85197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61081" y="1253216"/>
            <a:ext cx="30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1081" y="3911491"/>
            <a:ext cx="30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F7F7F"/>
                </a:solidFill>
              </a:rPr>
              <a:t>Runtime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0373"/>
            <a:ext cx="657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Process Overview</a:t>
            </a:r>
            <a:endParaRPr lang="en-US" sz="5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786190"/>
            <a:ext cx="914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3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213"/>
          <p:cNvCxnSpPr/>
          <p:nvPr/>
        </p:nvCxnSpPr>
        <p:spPr>
          <a:xfrm>
            <a:off x="0" y="786190"/>
            <a:ext cx="9144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4701897" y="110357"/>
            <a:ext cx="1962865" cy="1346907"/>
          </a:xfrm>
          <a:prstGeom prst="flowChartProcess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</a:p>
        </p:txBody>
      </p:sp>
      <p:sp>
        <p:nvSpPr>
          <p:cNvPr id="28" name="Data 27"/>
          <p:cNvSpPr/>
          <p:nvPr/>
        </p:nvSpPr>
        <p:spPr>
          <a:xfrm>
            <a:off x="2479240" y="1738509"/>
            <a:ext cx="1821744" cy="1346907"/>
          </a:xfrm>
          <a:prstGeom prst="flowChartInputOutput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4701897" y="1738508"/>
            <a:ext cx="1962865" cy="1346907"/>
          </a:xfrm>
          <a:prstGeom prst="flowChartProcess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CountArray</a:t>
            </a:r>
            <a:endParaRPr lang="en-US" dirty="0" smtClean="0"/>
          </a:p>
        </p:txBody>
      </p:sp>
      <p:sp>
        <p:nvSpPr>
          <p:cNvPr id="32" name="Process 31"/>
          <p:cNvSpPr/>
          <p:nvPr/>
        </p:nvSpPr>
        <p:spPr>
          <a:xfrm>
            <a:off x="7065674" y="1738510"/>
            <a:ext cx="1962865" cy="1346907"/>
          </a:xfrm>
          <a:prstGeom prst="flowChartProcess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</a:p>
        </p:txBody>
      </p:sp>
      <p:cxnSp>
        <p:nvCxnSpPr>
          <p:cNvPr id="38" name="Elbow Connector 37"/>
          <p:cNvCxnSpPr>
            <a:stCxn id="28" idx="5"/>
            <a:endCxn id="31" idx="1"/>
          </p:cNvCxnSpPr>
          <p:nvPr/>
        </p:nvCxnSpPr>
        <p:spPr>
          <a:xfrm flipV="1">
            <a:off x="4118810" y="2411962"/>
            <a:ext cx="583087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1"/>
            <a:endCxn id="31" idx="3"/>
          </p:cNvCxnSpPr>
          <p:nvPr/>
        </p:nvCxnSpPr>
        <p:spPr>
          <a:xfrm rot="10800000">
            <a:off x="6664762" y="2411962"/>
            <a:ext cx="400912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0396" y="798196"/>
            <a:ext cx="2788641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means “is used by”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is a module</a:t>
            </a:r>
          </a:p>
        </p:txBody>
      </p:sp>
      <p:cxnSp>
        <p:nvCxnSpPr>
          <p:cNvPr id="149" name="Straight Arrow Connector 148"/>
          <p:cNvCxnSpPr>
            <a:stCxn id="33" idx="2"/>
            <a:endCxn id="31" idx="0"/>
          </p:cNvCxnSpPr>
          <p:nvPr/>
        </p:nvCxnSpPr>
        <p:spPr>
          <a:xfrm>
            <a:off x="5683330" y="1457264"/>
            <a:ext cx="0" cy="281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1" idx="2"/>
            <a:endCxn id="57" idx="0"/>
          </p:cNvCxnSpPr>
          <p:nvPr/>
        </p:nvCxnSpPr>
        <p:spPr>
          <a:xfrm>
            <a:off x="5683330" y="3085415"/>
            <a:ext cx="0" cy="2812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cess 56"/>
          <p:cNvSpPr/>
          <p:nvPr/>
        </p:nvSpPr>
        <p:spPr>
          <a:xfrm>
            <a:off x="4701897" y="3366661"/>
            <a:ext cx="1962865" cy="1346907"/>
          </a:xfrm>
          <a:prstGeom prst="flowChartProcess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ComputeArray</a:t>
            </a:r>
            <a:endParaRPr lang="en-US" dirty="0" smtClean="0"/>
          </a:p>
        </p:txBody>
      </p:sp>
      <p:sp>
        <p:nvSpPr>
          <p:cNvPr id="152" name="Stored Data 151"/>
          <p:cNvSpPr/>
          <p:nvPr/>
        </p:nvSpPr>
        <p:spPr>
          <a:xfrm>
            <a:off x="1096894" y="3366661"/>
            <a:ext cx="1773671" cy="1346906"/>
          </a:xfrm>
          <a:prstGeom prst="flowChartOnlineStorage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Outcomes</a:t>
            </a:r>
            <a:endParaRPr lang="en-US" dirty="0"/>
          </a:p>
        </p:txBody>
      </p:sp>
      <p:sp>
        <p:nvSpPr>
          <p:cNvPr id="175" name="Left Arrow 174"/>
          <p:cNvSpPr/>
          <p:nvPr/>
        </p:nvSpPr>
        <p:spPr>
          <a:xfrm>
            <a:off x="3139842" y="3623089"/>
            <a:ext cx="1161142" cy="834050"/>
          </a:xfrm>
          <a:prstGeom prst="leftArrow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produces</a:t>
            </a:r>
            <a:endParaRPr lang="en-US" sz="1600" dirty="0"/>
          </a:p>
        </p:txBody>
      </p:sp>
      <p:cxnSp>
        <p:nvCxnSpPr>
          <p:cNvPr id="177" name="Straight Arrow Connector 176"/>
          <p:cNvCxnSpPr>
            <a:stCxn id="152" idx="2"/>
            <a:endCxn id="34" idx="0"/>
          </p:cNvCxnSpPr>
          <p:nvPr/>
        </p:nvCxnSpPr>
        <p:spPr>
          <a:xfrm>
            <a:off x="1983730" y="4713567"/>
            <a:ext cx="0" cy="499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splay 28"/>
          <p:cNvSpPr/>
          <p:nvPr/>
        </p:nvSpPr>
        <p:spPr>
          <a:xfrm>
            <a:off x="4586435" y="4994812"/>
            <a:ext cx="2078327" cy="1783048"/>
          </a:xfrm>
          <a:prstGeom prst="flowChartDisplay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probabilities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rocess 33"/>
          <p:cNvSpPr/>
          <p:nvPr/>
        </p:nvSpPr>
        <p:spPr>
          <a:xfrm>
            <a:off x="1002297" y="5212883"/>
            <a:ext cx="1962865" cy="1346907"/>
          </a:xfrm>
          <a:prstGeom prst="flowChartProcess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80" name="Left Arrow 179"/>
          <p:cNvSpPr/>
          <p:nvPr/>
        </p:nvSpPr>
        <p:spPr>
          <a:xfrm flipH="1">
            <a:off x="3195228" y="5469311"/>
            <a:ext cx="1161142" cy="834050"/>
          </a:xfrm>
          <a:prstGeom prst="leftArrow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produces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6" name="Elbow Connector 185"/>
          <p:cNvCxnSpPr/>
          <p:nvPr/>
        </p:nvCxnSpPr>
        <p:spPr>
          <a:xfrm>
            <a:off x="129275" y="1091717"/>
            <a:ext cx="583087" cy="1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102605" y="4253319"/>
            <a:ext cx="30413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7F7F7F"/>
                </a:solidFill>
              </a:rPr>
              <a:t>Training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102605" y="4838095"/>
            <a:ext cx="30413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7F7F7F"/>
                </a:solidFill>
              </a:rPr>
              <a:t>Runtime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0" y="40373"/>
            <a:ext cx="657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Dependencies</a:t>
            </a:r>
            <a:endParaRPr lang="en-US" sz="5400" b="1" dirty="0"/>
          </a:p>
        </p:txBody>
      </p:sp>
      <p:sp>
        <p:nvSpPr>
          <p:cNvPr id="215" name="Process 214"/>
          <p:cNvSpPr/>
          <p:nvPr/>
        </p:nvSpPr>
        <p:spPr>
          <a:xfrm>
            <a:off x="129275" y="1217174"/>
            <a:ext cx="583087" cy="400111"/>
          </a:xfrm>
          <a:prstGeom prst="flowChartProcess">
            <a:avLst/>
          </a:prstGeom>
          <a:solidFill>
            <a:srgbClr val="7F7F7F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text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0" y="48743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29897" y="1743160"/>
            <a:ext cx="24342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I/O operations will be handled by a separate “Main” module. This is omitted in the diagram for the sake of simplicity.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2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70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United States Marines Corps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Brooks</dc:creator>
  <cp:lastModifiedBy>Ethan Brooks</cp:lastModifiedBy>
  <cp:revision>64</cp:revision>
  <cp:lastPrinted>2015-04-19T00:44:02Z</cp:lastPrinted>
  <dcterms:created xsi:type="dcterms:W3CDTF">2015-04-17T16:57:28Z</dcterms:created>
  <dcterms:modified xsi:type="dcterms:W3CDTF">2015-04-19T22:09:31Z</dcterms:modified>
</cp:coreProperties>
</file>