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9" r:id="rId4"/>
    <p:sldId id="272" r:id="rId5"/>
    <p:sldId id="274" r:id="rId6"/>
    <p:sldId id="273" r:id="rId7"/>
    <p:sldId id="275" r:id="rId8"/>
    <p:sldId id="276" r:id="rId9"/>
    <p:sldId id="277" r:id="rId10"/>
    <p:sldId id="287" r:id="rId11"/>
    <p:sldId id="285" r:id="rId12"/>
    <p:sldId id="280" r:id="rId13"/>
    <p:sldId id="288" r:id="rId14"/>
    <p:sldId id="289" r:id="rId15"/>
    <p:sldId id="283" r:id="rId16"/>
    <p:sldId id="290" r:id="rId17"/>
    <p:sldId id="291" r:id="rId18"/>
    <p:sldId id="292" r:id="rId19"/>
    <p:sldId id="284" r:id="rId20"/>
    <p:sldId id="293" r:id="rId21"/>
    <p:sldId id="294" r:id="rId22"/>
    <p:sldId id="296" r:id="rId23"/>
    <p:sldId id="297" r:id="rId24"/>
    <p:sldId id="298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407" autoAdjust="0"/>
  </p:normalViewPr>
  <p:slideViewPr>
    <p:cSldViewPr snapToGrid="0">
      <p:cViewPr varScale="1">
        <p:scale>
          <a:sx n="64" d="100"/>
          <a:sy n="64" d="100"/>
        </p:scale>
        <p:origin x="51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3:00.14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408 901 27439 0 0,'0'0'1259'0'0,"0"0"-27"0"0,-9 2-694 0 0,-8 1 139 0 0,16-3-655 0 0,0 0 0 0 0,1 0 0 0 0,-1 0-1 0 0,1 0 1 0 0,-1 0 0 0 0,0 0 0 0 0,1 1 0 0 0,-1-1-1 0 0,1 0 1 0 0,-1 0 0 0 0,0 0 0 0 0,1 1-1 0 0,-1-1 1 0 0,1 0 0 0 0,-1 1 0 0 0,1-1 0 0 0,-1 0-1 0 0,1 1 1 0 0,-1-1 0 0 0,1 1 0 0 0,0-1-1 0 0,-1 1 1 0 0,1-1 0 0 0,0 1 0 0 0,-1-1-22 0 0,-3 5 29 0 0,-4 6 29 0 0,-1 2-1 0 0,2-1 1 0 0,0 1 0 0 0,0 0-1 0 0,1 1 1 0 0,1 0 0 0 0,-1 3-58 0 0,-2 3 114 0 0,0 0 0 0 0,-10 16-114 0 0,12-24 15 0 0,1 1-1 0 0,0-1 1 0 0,-2 6-15 0 0,-9 25 28 0 0,1-8-39 0 0,-8 33 11 0 0,4 11-53 0 0,14-52 59 0 0,1 1 1 0 0,1 4-7 0 0,-2 9 99 0 0,4-15-103 0 0,0 0 1 0 0,2 0-1 0 0,1 9 4 0 0,1 32-58 0 0,1 35 47 0 0,-3-53 127 0 0,1 0-116 0 0,0-31 19 0 0,1-1 0 0 0,0 0 0 0 0,1 0 0 0 0,4 12-19 0 0,24 62-88 0 0,-28-80 117 0 0,2 0 1 0 0,-1 0-1 0 0,6 8-29 0 0,11 19 18 0 0,-19-30-12 0 0,1 0 0 0 0,0-1-1 0 0,1 0 1 0 0,0 0 0 0 0,0 0 0 0 0,0 0-1 0 0,1-1 1 0 0,2 3-6 0 0,19 16 0 0 0,-20-17 0 0 0,0-1 0 0 0,0 0 0 0 0,7 4 0 0 0,11 8 0 0 0,16 16 0 0 0,-34-28 0 0 0,0-1 0 0 0,0 0-1 0 0,1 0 1 0 0,0 0 0 0 0,1-1 0 0 0,-1 0 0 0 0,1-1-1 0 0,0 0 1 0 0,0 0 0 0 0,0-1 0 0 0,0 0 0 0 0,1-1 0 0 0,-1 0-1 0 0,9 1 1 0 0,16 2-14 0 0,-21-3 14 0 0,0 0 1 0 0,14-1-1 0 0,5 2 0 0 0,-24-1 0 0 0,1-2 0 0 0,-1 1 0 0 0,0-1 0 0 0,8-1 0 0 0,28-3 0 0 0,-43 4 0 0 0,1 0 5 0 0,-1-1-1 0 0,1 1 0 0 0,-1 0 0 0 0,1 0 1 0 0,0 0-1 0 0,-1 0 0 0 0,1 0 1 0 0,-1 0-1 0 0,1 1 0 0 0,-1-1 1 0 0,1 0-1 0 0,1 1-4 0 0,4 1 24 0 0,0-1-28 0 0,-1-1-1 0 0,1 0 1 0 0,-1 0-1 0 0,1 0 1 0 0,-1-1-1 0 0,1 0 1 0 0,-1-1 0 0 0,1 1-1 0 0,-1-1 1 0 0,0 0-1 0 0,0-1 1 0 0,2 0 4 0 0,32-10 33 0 0,-33 12-33 0 0,1 0 0 0 0,-1 0 0 0 0,0 1 0 0 0,3 0 0 0 0,-4 1 0 0 0,-1-1 0 0 0,1 0 0 0 0,-1 0 0 0 0,1-1 0 0 0,-1 0 0 0 0,0 0 0 0 0,1 0 0 0 0,-1 0 0 0 0,0-1 0 0 0,3-1 0 0 0,0-1 0 0 0,0 0 0 0 0,0 1 0 0 0,0-1 0 0 0,0 2 0 0 0,1-1 0 0 0,0 1 0 0 0,2 0 0 0 0,-5 1-1 0 0,0 0 1 0 0,0-1-1 0 0,0 1 1 0 0,0-1-1 0 0,1-1 1 0 0,-2 0 14 0 0,1 1 0 0 0,-1 1 0 0 0,1-1 0 0 0,5 0-14 0 0,-3 1 2 0 0,-1-1-1 0 0,0 0 1 0 0,0-1-1 0 0,0 1 1 0 0,0-1-1 0 0,0-1 1 0 0,-1 1-1 0 0,4-3-1 0 0,9-5-1 0 0,-11 7 3 0 0,0-1 0 0 0,-1 0 1 0 0,0-1-1 0 0,0 0 0 0 0,2-2-2 0 0,16-15 5 0 0,-12 13-5 0 0,-1-1 0 0 0,-1 0 0 0 0,7-10 0 0 0,10-8 0 0 0,-15 14 0 0 0,-1 0 0 0 0,5-7 0 0 0,-5 5 0 0 0,-5 7 0 0 0,0-1 0 0 0,-1 1 0 0 0,-1-1 0 0 0,2-5 0 0 0,16-29 0 0 0,-18 37 0 0 0,-1-1 0 0 0,0 1 0 0 0,-1 0 0 0 0,0-1 0 0 0,0-1 0 0 0,0 0 0 0 0,1 0 0 0 0,0 1 0 0 0,2-5 0 0 0,0 1 0 0 0,0-1 0 0 0,-1 0 0 0 0,0 0 0 0 0,1-13 0 0 0,-1 7 0 0 0,1 1 0 0 0,2-4 0 0 0,19-50 0 0 0,-23 56 0 0 0,0-1 0 0 0,0-17 0 0 0,-1 15 0 0 0,-1-3 0 0 0,-2 0 0 0 0,0 0 0 0 0,-1 0 0 0 0,-2-5 0 0 0,-2-46 0 0 0,-3-47 0 0 0,7 113 0 0 0,0-1 0 0 0,-1 1 0 0 0,0 0 0 0 0,0-1 0 0 0,0 1 0 0 0,-3-5 0 0 0,-8-30 0 0 0,11 36 0 0 0,0 0 0 0 0,0 1 0 0 0,0 0 0 0 0,-1-1 0 0 0,-2-2 0 0 0,-9-26 0 0 0,11 27 0 0 0,1 1 0 0 0,-1 0 0 0 0,-4-6 0 0 0,-3-8 0 0 0,4 9 0 0 0,-1 0 0 0 0,-1 0 0 0 0,0 0 0 0 0,0 1 0 0 0,-3-1 0 0 0,-18-27 0 0 0,14 25 0 0 0,2 3 0 0 0,3-1 0 0 0,-1 0 0 0 0,-1 1 0 0 0,1 1 0 0 0,-2-1 0 0 0,0 2 0 0 0,0 0 0 0 0,-11-6 0 0 0,-55-24 0 0 0,24 18-20 0 0,35 14 5 0 0,2 0 1 0 0,-1-1-1 0 0,-15-10 15 0 0,30 17 0 0 0,1-1 0 0 0,0 1 0 0 0,0 0 0 0 0,-1 0 0 0 0,1 0 0 0 0,0 0 0 0 0,-2 0 0 0 0,-19-6 0 0 0,18 4 0 0 0,-1 0 0 0 0,0 0 0 0 0,0 0 0 0 0,1 1 0 0 0,-2-1 0 0 0,1 2 0 0 0,0-1 0 0 0,-1 1 0 0 0,-1 1 0 0 0,1-1 0 0 0,-1 1 0 0 0,1 1 0 0 0,-4 0 0 0 0,-23 3 64 0 0,27-1-64 0 0,7-2 0 0 0,-1-1 0 0 0,1 1 0 0 0,0-1 0 0 0,-1 0 0 0 0,1 0 0 0 0,0 1 0 0 0,-1-1 0 0 0,1 0 0 0 0,-1 0 0 0 0,1 0 0 0 0,0 0 0 0 0,-1-1 0 0 0,1 1 0 0 0,-2 0 0 0 0,-1-1 0 0 0,2 0 0 0 0,-12 2 0 0 0,7 0 0 0 0,-19 1 0 0 0,14-2-14 0 0,-1 1 0 0 0,1 1 0 0 0,0 0-1 0 0,0 1 1 0 0,-3 1 14 0 0,-40 9-20 0 0,27-4 31 0 0,22-8-11 0 0,0-1 0 0 0,0 1 0 0 0,1 1 0 0 0,-1-1 0 0 0,0 1 0 0 0,1 0 0 0 0,-2 0 0 0 0,-19 9 0 0 0,18-9 8 0 0,1 0 1 0 0,0 1-1 0 0,0 0 1 0 0,-4 2-9 0 0,-28 10 30 0 0,23-9-67 0 0,0 0 0 0 0,-9 5 37 0 0,14-6-6 0 0,5-1 6 0 0,1 0 0 0 0,-1 2 1 0 0,1-1-1 0 0,-1 1 1 0 0,2-1-1 0 0,-3 4 0 0 0,-5 4-13 0 0,10-12-21 0 0,0 1 13 0 0,-6 12 23 0 0,4-7-2 0 0,0 0 0 0 0,0 0 0 0 0,1 0 0 0 0,-3 6 0 0 0,-4 9 0 0 0,10-21 0 0 0,-1 0 0 0 0,1 0 0 0 0,0 1 0 0 0,-1-1 0 0 0,1 0 0 0 0,0 1 0 0 0,0-1 0 0 0,-1 0 0 0 0,1 1 0 0 0,0 0 0 0 0,-1 10 0 0 0,-12 44-2177 0 0,10-43-8710 0 0</inkml:trace>
  <inkml:trace contextRef="#ctx0" brushRef="#br0" timeOffset="595.415">875 793 28303 0 0,'0'0'1299'0'0,"0"0"-31"0"0,0 0-803 0 0,0 0-360 0 0,0 0-33 0 0,-1 1 7 0 0,-5 5-21 0 0,1 0 0 0 0,1 0-1 0 0,-1 0 1 0 0,1 1 0 0 0,-3 6-58 0 0,-4 5 87 0 0,-155 209 299 0 0,89-127-385 0 0,-30 57-1 0 0,32-41 61 0 0,-18 28 3 0 0,50-73-11 0 0,-15 12-53 0 0,55-80 8 0 0,-6 8 42 0 0,9-9-106 0 0,0-2-32 0 0,0 0-6 0 0,8-6-8 0 0,-1-3 35 0 0</inkml:trace>
  <inkml:trace contextRef="#ctx0" brushRef="#br0" timeOffset="947.93">1069 869 28799 0 0,'-5'8'3080'0'0,"-56"71"-2816"0"0,46-59-220 0 0,1 1 0 0 0,2 0 0 0 0,-4 7-44 0 0,-5 10 36 0 0,-85 155 62 0 0,-51 84 36 0 0,135-243-134 0 0,-41 66 0 0 0,-36 78 0 0 0,28-41 0 0 0,46-90 0 0 0,-8 14 0 0 0,10-18 34 0 0,13-27-20 0 0,1 1-1 0 0,-3 10-13 0 0,11-26-64 0 0,1-1-53 0 0,1 0 86 0 0,1-1 0 0 0,-1 0 1 0 0,0 0-1 0 0,1 0 0 0 0,-1 0 0 0 0,0 0 1 0 0,0 0-1 0 0,0 0 0 0 0,0 0 0 0 0,1-2 31 0 0,1 0-52 0 0,0-1 29 0 0,1-1 1 0 0,0 0-1 0 0,-1 0 0 0 0,0 0 0 0 0,0 0 1 0 0,0 0-1 0 0,0-2 23 0 0,1-3-25 0 0,15-31-63 0 0</inkml:trace>
  <inkml:trace contextRef="#ctx0" brushRef="#br0" timeOffset="1298.068">1263 1084 28391 0 0,'0'0'1300'0'0,"0"0"-27"0"0,0 0-806 0 0,0 0-346 0 0,0 0 34 0 0,0 0 34 0 0,0 0 10 0 0,0 0-22 0 0,0 2-101 0 0,0 0-66 0 0,0 1 0 0 0,-1 0 0 0 0,1 0 0 0 0,-1-1-1 0 0,0 1 1 0 0,1-1 0 0 0,-1 1 0 0 0,-1 0 0 0 0,1-1 0 0 0,0 0-1 0 0,-2 3-9 0 0,-21 26 66 0 0,8-13-10 0 0,-20 33-63 0 0,1 2 1 0 0,3 1 0 0 0,-4 14 6 0 0,-95 165 0 0 0,52-96 0 0 0,39-63 33 0 0,-4 7 6 0 0,-23 28-39 0 0,9-13 0 0 0,34-54 0 0 0,-19 24 0 0 0,14-22 0 0 0,50-85-160 0 0,-10 21-28 0 0,1 0-40 0 0</inkml:trace>
  <inkml:trace contextRef="#ctx0" brushRef="#br0" timeOffset="1632.281">1455 1268 28159 0 0,'-11'4'3278'0'0,"-3"12"-3340"0"0,11-11 471 0 0,-31 40-64 0 0,2 1 1 0 0,3 2-346 0 0,-28 41 12 0 0,-120 197 71 0 0,48-72-30 0 0,57-89-53 0 0,30-50 0 0 0,34-63 0 0 0,6-11 0 0 0,1 0 0 0 0,0 0 0 0 0,0 1 0 0 0,1-1 0 0 0,-1 0 0 0 0,0 1 0 0 0,0-1 0 0 0,1 1 0 0 0,-1-1 0 0 0,0 1 0 0 0,1 0 0 0 0,1 0-8 0 0,3-5-16 0 0,5-7-71 0 0,14-17-2273 0 0,-10 10-8417 0 0</inkml:trace>
  <inkml:trace contextRef="#ctx0" brushRef="#br0" timeOffset="1979.984">1466 1703 28423 0 0,'0'0'1300'0'0,"0"0"-27"0"0,-4 8-713 0 0,1-1-494 0 0,-1-1-1 0 0,0 0 1 0 0,0 0-1 0 0,-1-1 1 0 0,0 1-1 0 0,-2 1-65 0 0,-16 22 357 0 0,-51 70-136 0 0,27-36-101 0 0,1-1-112 0 0,-3-2 0 0 0,-26 22-8 0 0,69-75 0 0 0,0 0 0 0 0,1 0 0 0 0,0 1 0 0 0,-4 6 0 0 0,-12 19 0 0 0,6-18-71 0 0,15-15 6 0 0</inkml:trace>
  <inkml:trace contextRef="#ctx0" brushRef="#br0" timeOffset="7402.501">258 97 28279 0 0,'-3'10'568'0'0,"0"-2"1165"0"0,2-15-917 0 0,1 6-802 0 0,-1-1-1 0 0,1 1 1 0 0,-1-1-1 0 0,1 1 0 0 0,-1 0 1 0 0,0 0-1 0 0,1-1 0 0 0,-1 1 1 0 0,0 0-1 0 0,0 0 1 0 0,0 0-1 0 0,0 0 0 0 0,0-1 1 0 0,0 2-1 0 0,0-1 0 0 0,-1 0 1 0 0,1 0-1 0 0,-1 0-13 0 0,-8-8 126 0 0,8 7-85 0 0,0 0 1 0 0,-1 1-1 0 0,1-1 0 0 0,-1 0 0 0 0,0 1 1 0 0,1-1-1 0 0,-1 1 0 0 0,0 0 1 0 0,0 0-1 0 0,0 0 0 0 0,0 1 0 0 0,0-1 1 0 0,0 1-1 0 0,0-1 0 0 0,0 1-41 0 0,-2-1 12 0 0,1 1-1 0 0,-1 0 0 0 0,0 0 1 0 0,1 0-1 0 0,-1 1 0 0 0,1-1 1 0 0,-1 1-1 0 0,0 0 0 0 0,-3 2-11 0 0,4-1 2 0 0,0 1-1 0 0,0 0 1 0 0,0 0-1 0 0,0 1 1 0 0,0-1-1 0 0,1 1 1 0 0,-1 0-1 0 0,-1 3-1 0 0,-4 4-1 0 0,2-3 6 0 0,1 0 1 0 0,0 1-1 0 0,0 0 1 0 0,1 0-1 0 0,1 0 0 0 0,-1 1 1 0 0,0 4-6 0 0,-6 20 42 0 0,-4 19-42 0 0,14-47 0 0 0,-3 9 0 0 0,0 0 0 0 0,2 0 0 0 0,0 0 0 0 0,1 0 0 0 0,0 0 0 0 0,1 0 0 0 0,1 1 0 0 0,-1-10 0 0 0,1 0 0 0 0,0-1 0 0 0,0 1 0 0 0,1-1 0 0 0,-1 0 0 0 0,1 1 0 0 0,1-1 0 0 0,-1 0 0 0 0,1 0 0 0 0,-1 0 0 0 0,2 0 0 0 0,-1-1 0 0 0,0 1 0 0 0,1-1 0 0 0,0 0 0 0 0,0 0 0 0 0,0 0 0 0 0,0 0 0 0 0,1-1 0 0 0,2 2 0 0 0,-4-2 0 0 0,2-1 0 0 0,-1 1 0 0 0,0-1 0 0 0,0 0 0 0 0,1 0 0 0 0,-1 0 0 0 0,1-1 0 0 0,-1 1 0 0 0,1-1 0 0 0,0 0 0 0 0,0-1 0 0 0,-1 1 0 0 0,1-1 0 0 0,0 0 0 0 0,0 0 0 0 0,0-1 0 0 0,0 1 0 0 0,18-4 0 0 0,-13 2 0 0 0,0 0 0 0 0,0 0 0 0 0,0-1 0 0 0,0 0 0 0 0,4-2 0 0 0,-13 5 0 0 0,14-7 0 0 0,0 0 0 0 0,0-1 0 0 0,-1-1 0 0 0,0 0 0 0 0,0-1 0 0 0,-1-1 0 0 0,8-8 0 0 0,-14 13 11 0 0,-6 5 17 0 0,-1 1-103 0 0,0 0-68 0 0,0 0 10 0 0</inkml:trace>
  <inkml:trace contextRef="#ctx0" brushRef="#br0" timeOffset="7773.376">438 153 28159 0 0,'0'2'1291'0'0,"-3"69"-190"0"0,1-47-741 0 0,1 0 0 0 0,1 0 0 0 0,1 1 0 0 0,1-1 0 0 0,2 9-360 0 0,-3-29 5 0 0,0 0-1 0 0,0-1 1 0 0,0 1-1 0 0,1 0 1 0 0,-1-1-1 0 0,1 1 1 0 0,0-1 0 0 0,0 0-1 0 0,0 1 1 0 0,0-1-1 0 0,1 0 1 0 0,-1 0-1 0 0,1-1 1 0 0,1 2-5 0 0,-2-3 2 0 0,-1 0 1 0 0,1 0-1 0 0,0 0 1 0 0,0 0-1 0 0,0 0 1 0 0,0 0-1 0 0,0-1 1 0 0,0 1-1 0 0,0-1 1 0 0,0 1-1 0 0,0-1 1 0 0,0 0-1 0 0,0 0 0 0 0,1 0 1 0 0,-1 0-1 0 0,0 0 1 0 0,0 0-1 0 0,0 0 1 0 0,0-1-1 0 0,0 1 1 0 0,0-1-1 0 0,0 0 1 0 0,0 0-1 0 0,0 1 1 0 0,0-1-1 0 0,2-2-2 0 0,0 1 0 0 0,-1-1 0 0 0,1 0 0 0 0,0 0 0 0 0,-1 0 0 0 0,1 0 0 0 0,-1 0 0 0 0,0-1 0 0 0,0 0 0 0 0,1-3 0 0 0,23-40 0 0 0,-19 33 0 0 0,-2 4 0 0 0,-3 5 0 0 0,-1 1 0 0 0,1-1 0 0 0,-1 1 0 0 0,0-1 0 0 0,0 0 0 0 0,0 0 0 0 0,-1 0 0 0 0,0-1 0 0 0,0 1 0 0 0,0 0 0 0 0,0-3 0 0 0,-1-10 3 0 0,0 5 7 0 0,0 1 0 0 0,-1-1 0 0 0,-1-10-10 0 0,1 19 2 0 0,0 0 0 0 0,0 0-1 0 0,0 0 1 0 0,-1 1-1 0 0,1-1 1 0 0,-1 0 0 0 0,0 1-1 0 0,0-1 1 0 0,0 1 0 0 0,0-1-1 0 0,-1 1 1 0 0,0 0-1 0 0,1 0 1 0 0,-2 0-2 0 0,3 2 0 0 0,0 0 0 0 0,-1-1 0 0 0,1 1 0 0 0,-1 1 0 0 0,0-1 1 0 0,1 0-1 0 0,-1 0 0 0 0,0 1 0 0 0,1-1 0 0 0,-1 0 0 0 0,0 1 0 0 0,1 0 0 0 0,-1-1 0 0 0,0 1 0 0 0,0 0 0 0 0,0 0 0 0 0,1 0 1 0 0,-1 0-1 0 0,0 0 0 0 0,0 1 0 0 0,0-1 0 0 0,1 1 0 0 0,-1-1 0 0 0,0 1 0 0 0,1-1 0 0 0,-1 1 0 0 0,0 0 0 0 0,0 0 0 0 0,-2 2-7 0 0,0-1 0 0 0,0 1-1 0 0,0 0 1 0 0,0 0-1 0 0,1 0 1 0 0,-1 0-1 0 0,1 1 1 0 0,0-1-1 0 0,0 1 1 0 0,-1 2 7 0 0,-2 3 98 0 0,-5 8-2190 0 0,5-6-4796 0 0,2 0-3237 0 0</inkml:trace>
  <inkml:trace contextRef="#ctx0" brushRef="#br0" timeOffset="8509.439">746 142 26807 0 0,'0'0'2067'0'0,"0"2"-1334"0"0,-1 8-408 0 0,0 1 1 0 0,-1-1-1 0 0,0 1 0 0 0,-1-1 1 0 0,-2 7-326 0 0,-5 20 586 0 0,-2 35-231 0 0,8-39-166 0 0,3-21-54 0 0,2-10-87 0 0,0-5-25 0 0,26-52 30 0 0,-23 45-53 0 0,1 1 0 0 0,0 0 0 0 0,0 0 0 0 0,6-6 0 0 0,12-22 0 0 0,-18 27 0 0 0,0 1 0 0 0,1-1 0 0 0,0 1 0 0 0,1 1 0 0 0,-1-1 0 0 0,2 1 0 0 0,-1 0 0 0 0,1 1 0 0 0,1 0 0 0 0,2-1 0 0 0,2 6 0 0 0,-12 2 0 0 0,1 0 0 0 0,-1 1 0 0 0,1-1 0 0 0,-1 1 1 0 0,1-1-1 0 0,-1 1 0 0 0,0-1 0 0 0,1 1 0 0 0,-1 0 0 0 0,0 0 0 0 0,0 0 0 0 0,0 0 0 0 0,0 0 0 0 0,1 0 1 0 0,-1 0-1 0 0,0 0 0 0 0,-1 0 0 0 0,1 1 0 0 0,0-1 0 0 0,0 0 0 0 0,0 0 0 0 0,-1 1 0 0 0,1-1 0 0 0,0 2 0 0 0,1 3-1 0 0,0 1 0 0 0,0 0 0 0 0,-1 0 0 0 0,1 5 1 0 0,0 2-9 0 0,-1-7-8 0 0,-1 1 0 0 0,1 0 0 0 0,-1-1 0 0 0,0 1 1 0 0,-1 0-1 0 0,0-1 0 0 0,0 1 17 0 0,-2 28 12 0 0,3-35-12 0 0,0 0 1 0 0,0 0 0 0 0,0 0 0 0 0,0 0-1 0 0,0 0 1 0 0,0 1 0 0 0,0-1-1 0 0,0 0 1 0 0,0 0 0 0 0,0 0 0 0 0,0 0-1 0 0,-1 0 1 0 0,1 0 0 0 0,0 0-1 0 0,-1 0 1 0 0,1 0-1 0 0,-2 2-11 0 0,25-34 0 0 0,-20 24 11 0 0,16-30 53 0 0,17-26-53 0 0,-26 47 11 0 0,15-20-11 0 0,-23 34-1 0 0,-2 1 1 0 0,1 1-1 0 0,-1-1 1 0 0,1 0-1 0 0,0 1 0 0 0,-1-1 1 0 0,1 1-1 0 0,0-1 0 0 0,-1 1 1 0 0,1-1-1 0 0,0 1 0 0 0,0 0 1 0 0,0-1-1 0 0,-1 1 1 0 0,1 0-1 0 0,0 0 0 0 0,0-1 1 0 0,0 1-1 0 0,-1 0 0 0 0,0 0 0 0 0,1 0 0 0 0,-1 0 0 0 0,1 0 1 0 0,-1 0-1 0 0,0 0 0 0 0,1 0 0 0 0,-1 0 0 0 0,0 0 0 0 0,1 0 0 0 0,-1 0 0 0 0,0 0 0 0 0,1 1 0 0 0,-1-1 0 0 0,0 0 0 0 0,1 0 0 0 0,-1 0 0 0 0,0 0 0 0 0,1 1 0 0 0,-1-1 0 0 0,0 0 0 0 0,0 0 0 0 0,1 1 0 0 0,-1-1 0 0 0,0 0 0 0 0,0 0 0 0 0,1 1 0 0 0,-1-1 0 0 0,0 0 0 0 0,0 1 0 0 0,0-1 0 0 0,0 0 0 0 0,1 1 1 0 0,4 14 50 0 0,-4-11-56 0 0,2 7-7 0 0,-1 0 0 0 0,-1 0-1 0 0,0 0 1 0 0,0 0 0 0 0,-1 0 0 0 0,0 1 13 0 0,0-2-6 0 0,-1 3 42 0 0,0 1 1 0 0,-1-1-1 0 0,-1 0 1 0 0,-2 9-37 0 0,-1 4-5 0 0,5 1 5 0 0,1-21-1447 0 0,0-4-6079 0 0,0-2-2620 0 0</inkml:trace>
  <inkml:trace contextRef="#ctx0" brushRef="#br0" timeOffset="9229.474">1271 125 26807 0 0,'0'0'1227'0'0,"0"0"-22"0"0,0 2-698 0 0,-2 20-26 0 0,-1 0-1 0 0,0 0 1 0 0,-2-1 0 0 0,0 1 0 0 0,-5 8-481 0 0,-10 44 290 0 0,12-36-215 0 0,5-32-74 0 0,3-5-54 0 0,0-1-11 0 0,9-18 0 0 0,3-9 96 0 0,2 2 0 0 0,2-2-32 0 0,-4 6 14 0 0,-6 10-2 0 0,0 1 1 0 0,1 0-1 0 0,0 1 1 0 0,2-3-13 0 0,-7 11 0 0 0,-1 0 0 0 0,0-1 0 0 0,0 1 0 0 0,1 0 0 0 0,-1-1 0 0 0,0 1 0 0 0,0-1 0 0 0,0 0 0 0 0,-1 1 0 0 0,1-1 0 0 0,0 0 0 0 0,-1 1 0 0 0,1-1 0 0 0,-1 0 0 0 0,1 0 0 0 0,-1 1 0 0 0,0-1 0 0 0,0 0 0 0 0,0 1 0 0 0,0 1 0 0 0,0-1 1 0 0,0 1-1 0 0,0 0 0 0 0,1-1 0 0 0,-1 1 0 0 0,0-1 0 0 0,0 1 0 0 0,0 0 1 0 0,0-1-1 0 0,0 1 0 0 0,1-1 0 0 0,-1 1 0 0 0,0 0 0 0 0,0-1 1 0 0,0 1-1 0 0,1 0 0 0 0,-1-1 0 0 0,0 1 0 0 0,1 0 0 0 0,-1 0 1 0 0,0-1-1 0 0,1 1 0 0 0,-1 0 0 0 0,0 0 0 0 0,1-1 0 0 0,-1 1 1 0 0,0 0-1 0 0,1 0 0 0 0,-1 0 0 0 0,1 0 0 0 0,-1 0 0 0 0,0 0 1 0 0,1 0-1 0 0,1-1 6 0 0,6-1 42 0 0,0 5-36 0 0,-6-2-17 0 0,-1 1 1 0 0,0-1-1 0 0,1 1 0 0 0,-1 0 1 0 0,0-1-1 0 0,0 1 1 0 0,0 0-1 0 0,-1 0 0 0 0,1 0 1 0 0,0 0-1 0 0,-1 0 0 0 0,1 0 1 0 0,-1 0-1 0 0,1 0 0 0 0,-1 0 1 0 0,0 0-1 0 0,0 0 1 0 0,0 0-1 0 0,0 0 0 0 0,-1 0 1 0 0,1 1 4 0 0,-4 23-78 0 0,-1-6 85 0 0,2-13-3 0 0,2-6-1 0 0,0-1 0 0 0,1 1 0 0 0,-1 0 0 0 0,1 0 1 0 0,0 0-1 0 0,-1 0 0 0 0,1 0 0 0 0,0 0 0 0 0,-1 0 0 0 0,1 0 1 0 0,0 0-1 0 0,0 0 0 0 0,0 0 0 0 0,0 0 0 0 0,0 0 0 0 0,0 0 1 0 0,0 0-1 0 0,0 0 0 0 0,0 0-3 0 0,2-1 53 0 0,-1 0-52 0 0,-1 0-1 0 0,1 0 1 0 0,-1 0-1 0 0,1 0 1 0 0,0 0-1 0 0,-1 0 1 0 0,1 0-1 0 0,-1 0 1 0 0,1 0-1 0 0,-1 0 1 0 0,1 0-1 0 0,0 0 1 0 0,-1 0-1 0 0,1 0 1 0 0,-1 0-1 0 0,1 0 1 0 0,-1-1-1 0 0,1 1 1 0 0,-1 0-1 0 0,1 0 1 0 0,-1-1-1 0 0,1 1 1 0 0,-1 0-1 0 0,1-1 1 0 0,-1 1-1 0 0,2-2-2 0 0,13-9 2 0 0,0 0 0 0 0,-1-1 0 0 0,0 0 0 0 0,-1-1 0 0 0,0 0 0 0 0,3-7 0 0 0,6-5 0 0 0,-21 25 0 0 0,-1-1-1 0 0,1 0 1 0 0,-1 1 0 0 0,1-1-1 0 0,-1 1 1 0 0,1-1 0 0 0,0 0-1 0 0,-1 1 1 0 0,1 0-1 0 0,0-1 1 0 0,0 1 0 0 0,-1-1-1 0 0,1 1 1 0 0,0 0 0 0 0,0-1-1 0 0,0 1 1 0 0,-1 0 0 0 0,1 0-1 0 0,0 0 1 0 0,1 0 0 0 0,-2 0-1 0 0,1 0 0 0 0,0 0 0 0 0,-1 1 1 0 0,1-1-1 0 0,-1 0 0 0 0,1 1 0 0 0,0-1 0 0 0,-1 0 0 0 0,1 1 1 0 0,-1-1-1 0 0,1 1 0 0 0,-1-1 0 0 0,0 1 0 0 0,1-1 0 0 0,-1 1 1 0 0,1-1-1 0 0,-1 1 0 0 0,0 0 0 0 0,1-1 0 0 0,-1 1 1 0 0,3 6-7 0 0,-1 0 0 0 0,0 0 0 0 0,0 0 0 0 0,-1 1 0 0 0,0-1 7 0 0,2 8-5 0 0,-1 1 30 0 0,0 0 0 0 0,-1-1 0 0 0,-1 1 0 0 0,0 0-1 0 0,-2 13-24 0 0,-1 25 68 0 0,3-53-69 0 0,1-1 0 0 0,-1 1 0 0 0,0 0 1 0 0,0 0-1 0 0,0 0 0 0 0,0 0 0 0 0,0 0 0 0 0,0-1 0 0 0,0 1 1 0 0,-1 0-1 0 0,1 0 0 0 0,0 0 0 0 0,0-1 0 0 0,0 1 0 0 0,-1 0 1 0 0,1 0-1 0 0,-1 0 0 0 0,1-1 0 0 0,0 1 0 0 0,-1 0 1 0 0,0 2-2103 0 0,1-2-8817 0 0</inkml:trace>
  <inkml:trace contextRef="#ctx0" brushRef="#br0" timeOffset="9692.713">1675 222 28335 0 0,'0'0'1299'0'0,"0"0"-31"0"0,0 0-803 0 0,0 0-336 0 0,0 2 67 0 0,-1 21 194 0 0,-2 0-1 0 0,0 4-389 0 0,-4 30 49 0 0,3-17 20 0 0,1-19-43 0 0,1 21-26 0 0,2-19-15 0 0,0-22-1491 0 0,1-2-6035 0 0,6-8-2580 0 0</inkml:trace>
  <inkml:trace contextRef="#ctx0" brushRef="#br0" timeOffset="10025.238">1695 70 28367 0 0,'0'0'1256'0'0,"0"0"256"0"0,0 0-1208 0 0,0 0-240 0 0,0 0-64 0 0,0 0 0 0 0,0 0 224 0 0,0 0 40 0 0,0 0 8 0 0,0 0 0 0 0,-4 3-272 0 0,4-3 0 0 0,0 0 0 0 0,0 0 0 0 0,-5 7-120 0 0,5-7 24 0 0</inkml:trace>
  <inkml:trace contextRef="#ctx0" brushRef="#br0" timeOffset="10369.414">1796 161 25919 0 0,'0'0'1996'0'0,"0"0"-1292"0"0,0 0-447 0 0,0 0 367 0 0,0 0 192 0 0,0 0 43 0 0,0 0-103 0 0,1 1-453 0 0,2 1-284 0 0,-1 0 0 0 0,1-1 1 0 0,0 1-1 0 0,0 0 0 0 0,0-1 0 0 0,0 0 1 0 0,0 1-1 0 0,1-1 0 0 0,-1-1 1 0 0,0 1-1 0 0,0 0 0 0 0,1-1 1 0 0,-1 1-1 0 0,0-1 0 0 0,1 0 0 0 0,-1 0 1 0 0,1-1-20 0 0,51-5 13 0 0,-46 5-5 0 0,0 0 0 0 0,0 1 0 0 0,0 0 0 0 0,8 1-8 0 0,-9 0 6 0 0,0-1 1 0 0,1 1-1 0 0,-1-2 1 0 0,1 1-1 0 0,0-2-6 0 0,-1 1 1 0 0,-4 0 0 0 0,0 0 1 0 0,0 0 0 0 0,1 1-1 0 0,-1 0 1 0 0,0 0 0 0 0,1 0-2 0 0,-3 0 32 0 0,-2 0-1522 0 0,0 0-6088 0 0,0 0-2572 0 0</inkml:trace>
  <inkml:trace contextRef="#ctx0" brushRef="#br0" timeOffset="10710.171">1925 1 28135 0 0,'1'7'521'0'0,"-1"1"0"0"0,0-1 0 0 0,0 1 0 0 0,0-1 0 0 0,-1 1 0 0 0,-1 1-521 0 0,-1 17 189 0 0,-20 147 703 0 0,22-160-865 0 0,-3 27 112 0 0,2 27-139 0 0,2-53 17 0 0,1-1 1 0 0,1 1 0 0 0,0-1 0 0 0,1 1 0 0 0,0-1 0 0 0,5 12-18 0 0,-7-23 0 0 0,0 2 5 0 0,1 1 0 0 0,-1-1-1 0 0,1 0 1 0 0,0 0 0 0 0,0 0-1 0 0,1-1 1 0 0,2 5-5 0 0,-4-8 1 0 0,0 1 0 0 0,0 0 0 0 0,0 0 0 0 0,0-1 0 0 0,0 1 0 0 0,0-1 0 0 0,1 1 0 0 0,-1-1 0 0 0,0 1 0 0 0,0-1 0 0 0,0 0 0 0 0,1 1 1 0 0,-1-1-1 0 0,0 0 0 0 0,0 0 0 0 0,1 0 0 0 0,-1 0 0 0 0,0 0 0 0 0,0 0 0 0 0,1 0 0 0 0,-1-1 0 0 0,0 1 0 0 0,0 0 0 0 0,0-1 0 0 0,1 1 0 0 0,-1-1 0 0 0,0 1 0 0 0,0-1 0 0 0,0 1 0 0 0,0-1-1 0 0,7-3 0 0 0,0 0 0 0 0,0 0 0 0 0,0-1 0 0 0,-1 0 0 0 0,0-1 0 0 0,0 1 0 0 0,0-1 0 0 0,2-4 0 0 0,10-9-14 0 0,-13 14-6 0 0,0-1 0 0 0,0 0 1 0 0,-1-1-1 0 0,2-2 20 0 0,3-8-83 0 0</inkml:trace>
  <inkml:trace contextRef="#ctx0" brushRef="#br0" timeOffset="11493.049">84 2699 29023 0 0,'-3'25'1017'0'0,"1"0"0"0"0,1 16-1017 0 0,1-17 498 0 0,-2 0 0 0 0,0-1 0 0 0,-1 1-498 0 0,-26 150 0 0 0,23-132 21 0 0,2 0 1 0 0,2 1-1 0 0,2 15-21 0 0,1-48 0 0 0,1 18 11 0 0,2-20-262 0 0,-4-8 139 0 0</inkml:trace>
  <inkml:trace contextRef="#ctx0" brushRef="#br0" timeOffset="11976.757">297 2955 26663 0 0,'0'0'2053'0'0,"0"0"-1322"0"0,0 0-499 0 0,0 0 239 0 0,0 0 134 0 0,0 0 31 0 0,0 0-67 0 0,0 0-297 0 0,0 0-130 0 0,6 6 72 0 0,-1-3-220 0 0,1-1 0 0 0,0 0 0 0 0,-1-1 0 0 0,1 1 0 0 0,0-1 0 0 0,0 0 0 0 0,0-1 0 0 0,0 1 0 0 0,0-1 0 0 0,5-1 6 0 0,16 2 91 0 0,5 1-52 0 0,-1-2-1 0 0,21-3-38 0 0,23-1-89 0 0,-49 0 77 0 0,-25 4-2207 0 0,-1 0-8646 0 0</inkml:trace>
  <inkml:trace contextRef="#ctx0" brushRef="#br0" timeOffset="12341.768">667 2726 28447 0 0,'0'0'1307'0'0,"0"0"-33"0"0,-4 0-714 0 0,-3 0-467 0 0,0 0-1 0 0,0 1 0 0 0,0-1 1 0 0,0 1-1 0 0,0 1-92 0 0,4-1 19 0 0,1-1 1 0 0,-1 1-1 0 0,1 0 0 0 0,0 0 1 0 0,0 1-1 0 0,-1-1 0 0 0,1 0 0 0 0,0 1 1 0 0,0-1-1 0 0,0 1 0 0 0,0 0 1 0 0,1-1-1 0 0,-1 1 0 0 0,0 0 1 0 0,1 0-1 0 0,-1 1-19 0 0,-12 20 13 0 0,1 1 1 0 0,1 1-1 0 0,1-1 0 0 0,2 2 1 0 0,0 0-1 0 0,1 2-13 0 0,-10 49 80 0 0,-2 35-80 0 0,8-8 34 0 0,2-8-4 0 0,4-38-7 0 0,4-38-2 0 0,0 1-1 0 0,-5 19-20 0 0,4-34 12 0 0,2-4 44 0 0,1-2-1473 0 0,1-2-6166 0 0,3-6-2604 0 0</inkml:trace>
  <inkml:trace contextRef="#ctx0" brushRef="#br0" timeOffset="13326.089">823 2807 28303 0 0,'0'0'1299'0'0,"0"0"-31"0"0,0 0-803 0 0,2-1-372 0 0,7-1-43 0 0,-1 1 0 0 0,0 0 0 0 0,1 1 0 0 0,-1-1 0 0 0,0 2 0 0 0,1-1-1 0 0,-1 1 1 0 0,6 1-50 0 0,-1 0 47 0 0,-4-1-15 0 0,-1 0 0 0 0,0 0 1 0 0,0 1-1 0 0,0 0 0 0 0,0 1 1 0 0,-1 0-1 0 0,1 0 0 0 0,6 4-32 0 0,-2 2 12 0 0,-11-5-14 0 0,-1-2 3 0 0,0 2 6 0 0,0 0 1 0 0,1 0-1 0 0,-1 0 0 0 0,-1-1 0 0 0,1 1 1 0 0,0 0-1 0 0,-1 0 0 0 0,0 0 0 0 0,0-1 1 0 0,0 1-1 0 0,-1 0 0 0 0,1-1 0 0 0,-1 1 1 0 0,0-1-1 0 0,-1 3-7 0 0,-6 8 57 0 0,-1-1 0 0 0,0-1 0 0 0,-4 4-57 0 0,-3 4 72 0 0,-9 5-3 0 0,22-17-74 0 0,3-6-70 0 0,9 2-11 0 0,-7-4 84 0 0,0 1 1 0 0,0-1-1 0 0,0 1 0 0 0,0-1 1 0 0,1 1-1 0 0,-1-1 1 0 0,0 1-1 0 0,0-1 1 0 0,0 0-1 0 0,0 0 1 0 0,0 0-1 0 0,1 1 1 0 0,-1-1-1 0 0,0 0 0 0 0,0-1 1 0 0,0 1-1 0 0,0 0 1 0 0,2 0 1 0 0,1-1 18 0 0,18 0 62 0 0,-9 1-58 0 0,0-1 1 0 0,0 2-1 0 0,0 0 0 0 0,1 1-22 0 0,-11-2 2 0 0,0 1-1 0 0,0-1 0 0 0,0 1 1 0 0,0 0-1 0 0,0 0 0 0 0,0 1 1 0 0,0-1-1 0 0,-1 0 0 0 0,1 1 1 0 0,-1 0-1 0 0,1-1 1 0 0,-1 1-1 0 0,0 0 0 0 0,1 0 1 0 0,-1 1-1 0 0,0-1 0 0 0,0 0 1 0 0,0 1-1 0 0,0 0-1 0 0,-1 0-11 0 0,0 0 0 0 0,0 0-1 0 0,0 1 1 0 0,0-1 0 0 0,0 0-1 0 0,-1 0 1 0 0,1 0 0 0 0,-1 1 0 0 0,0-1-1 0 0,0 0 1 0 0,-1 0 0 0 0,1 1 0 0 0,0-1-1 0 0,-1 0 1 0 0,0 0 0 0 0,0 0 0 0 0,-1 3 11 0 0,-1 2 7 0 0,0 0 0 0 0,-1 0 0 0 0,0-1 0 0 0,0 0 0 0 0,0 1 0 0 0,-3 1-7 0 0,-1 1 21 0 0,0 0 0 0 0,-1-1 0 0 0,0 0 0 0 0,-1 0 0 0 0,1-1 0 0 0,-2 0 0 0 0,1 0 0 0 0,-1-1-21 0 0,4-4 8 0 0,1 1-1 0 0,0-1 0 0 0,-1-1 0 0 0,0 1 1 0 0,1-1-1 0 0,-1 0 0 0 0,0-1 0 0 0,0 0 1 0 0,0 0-1 0 0,0 0 0 0 0,0-1 0 0 0,0 0 1 0 0,0 0-1 0 0,0-1 0 0 0,-3 0-7 0 0,9 1-2 0 0,1 0 0 0 0,-1 0-1 0 0,0-1 1 0 0,1 1 0 0 0,-1 0 0 0 0,0-1-1 0 0,1 1 1 0 0,-1 0 0 0 0,1-1 0 0 0,-1 1-1 0 0,1-1 1 0 0,-1 1 0 0 0,1 0 0 0 0,-1-1-1 0 0,1 0 3 0 0,-3-2-26 0 0,2 3 24 0 0,1 0 0 0 0,0 0 0 0 0,-1 0 0 0 0,1-1 0 0 0,0 1 0 0 0,-1 0 1 0 0,1 0-1 0 0,0 0 0 0 0,0-1 0 0 0,-1 1 0 0 0,1 0 0 0 0,0-1 0 0 0,0 1 0 0 0,0 0 0 0 0,-1 0 0 0 0,1-1 0 0 0,0 1 0 0 0,0 0 1 0 0,0-1-1 0 0,0 1 0 0 0,0 0 0 0 0,-1-1 0 0 0,1 1 0 0 0,0 0 0 0 0,0-1 0 0 0,0 1 0 0 0,0-1 0 0 0,0 1 0 0 0,0 0 0 0 0,0-1 0 0 0,0 1 1 0 0,0 0-1 0 0,1-1 0 0 0,-1 1 0 0 0,0 0 0 0 0,0-1 0 0 0,0 1 0 0 0,0 0 0 0 0,0-1 0 0 0,1 1 0 0 0,-1 0 0 0 0,0-1 0 0 0,0 1 1 0 0,0 0-1 0 0,1 0 2 0 0,0-2-17 0 0,5-8-52 0 0</inkml:trace>
  <inkml:trace contextRef="#ctx0" brushRef="#br0" timeOffset="13775.884">1383 2709 28679 0 0,'0'0'1316'0'0,"0"0"-29"0"0,0 0-818 0 0,-1 1-376 0 0,-5 5-68 0 0,1 0 0 0 0,0 1-1 0 0,0 0 1 0 0,1 0-1 0 0,0 0 1 0 0,0 0 0 0 0,0 1-1 0 0,-1 6-24 0 0,-4 13 176 0 0,-4 27-176 0 0,0-3 49 0 0,2-12 8 0 0,1 1 0 0 0,3 0 0 0 0,0 1 0 0 0,3-1 0 0 0,1 7-57 0 0,3-42 3 0 0,1 0-1 0 0,-1 0 1 0 0,1 0 0 0 0,0 0-1 0 0,0 0 1 0 0,0-1 0 0 0,0 1-1 0 0,1 0 1 0 0,0-1 0 0 0,0 1-1 0 0,0-1 1 0 0,2 3-3 0 0,-2-5 1 0 0,-1 0 1 0 0,1 0-1 0 0,-1 0 0 0 0,1-1 1 0 0,0 1-1 0 0,0 0 0 0 0,0-1 1 0 0,0 1-1 0 0,0-1 0 0 0,0 1 1 0 0,1-1-1 0 0,-1 0 0 0 0,0 0 1 0 0,1 0-1 0 0,-1-1 0 0 0,1 1 1 0 0,-1 0-1 0 0,1-1 0 0 0,-1 1 1 0 0,1-1-1 0 0,-1 0 0 0 0,1 0 1 0 0,-1 0-1 0 0,1 0-1 0 0,6-2 1 0 0,-1 1 0 0 0,1-1 1 0 0,-1-1-1 0 0,0 0 0 0 0,0 0 0 0 0,0 0 1 0 0,0-1-1 0 0,-1 0 0 0 0,1-1 0 0 0,-1 1 1 0 0,0-1-1 0 0,0-1 0 0 0,0 0-1 0 0,-3 2 4 0 0,0 0 1 0 0,0 0-1 0 0,-1 0 1 0 0,0 0-1 0 0,0 0 1 0 0,0-1-1 0 0,0 1 1 0 0,-1-1-1 0 0,1 0 0 0 0,-1 0 1 0 0,0 0-1 0 0,-1 0 1 0 0,1 0-1 0 0,-1 0 1 0 0,0-1-1 0 0,0 1 1 0 0,-1 0-1 0 0,0-4-4 0 0,0 7-1 0 0,-1 0 0 0 0,1 0-1 0 0,-1 0 1 0 0,0 0 0 0 0,0 0 0 0 0,0 0 0 0 0,0 0 0 0 0,0 0-1 0 0,0 1 1 0 0,0-1 0 0 0,-1 0 0 0 0,1 1 0 0 0,-1-1-1 0 0,1 1 1 0 0,-1 0 0 0 0,1-1 0 0 0,-1 1 0 0 0,0 0-1 0 0,0 0 1 0 0,0 0 0 0 0,0 0 0 0 0,1 0 0 0 0,-1 1 0 0 0,0-1-1 0 0,0 1 1 0 0,0-1 0 0 0,-1 1 1 0 0,-7-2-8 0 0,0 0 0 0 0,0 1 0 0 0,0 0 0 0 0,-9 1 8 0 0,7 0-10 0 0,1 2-1 0 0,0-1 1 0 0,-1 2 0 0 0,1-1 0 0 0,0 2-1 0 0,0-1 1 0 0,0 2 10 0 0,2-2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5:37.02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312 2197 25919 0 0,'0'0'1190'0'0,"0"0"-35"0"0,0-8-692 0 0,0 2-270 0 0,0 1 0 0 0,-1 0 0 0 0,1-1 0 0 0,-1 1 0 0 0,0 0-1 0 0,0-1 1 0 0,-1 1 0 0 0,1 0 0 0 0,-3-5-193 0 0,2 7 126 0 0,0 0 1 0 0,0 0-1 0 0,-1 0 0 0 0,1 0 0 0 0,-1 0 1 0 0,1 0-1 0 0,-1 1 0 0 0,0 0 1 0 0,0-1-1 0 0,0 1 0 0 0,0 0 0 0 0,-1 0 1 0 0,1 0-1 0 0,-4 0-126 0 0,5 1 16 0 0,-1 0-1 0 0,1 1 1 0 0,-1-1 0 0 0,1 1-1 0 0,-1 0 1 0 0,0 0-1 0 0,1 0 1 0 0,-1 0 0 0 0,1 0-1 0 0,-1 0 1 0 0,0 1-1 0 0,1-1 1 0 0,-1 1 0 0 0,1 0-1 0 0,-1 0 1 0 0,1 0 0 0 0,0 0-1 0 0,-2 1-15 0 0,-1 0 13 0 0,0 1 0 0 0,0 0 0 0 0,1 0 0 0 0,-1 1-1 0 0,1-1 1 0 0,0 1 0 0 0,0 0 0 0 0,-2 3-13 0 0,-28 33 0 0 0,19-24 0 0 0,1 0 0 0 0,1 1 0 0 0,1 1 0 0 0,-4 8 0 0 0,7-10 0 0 0,0 1 0 0 0,1 0 0 0 0,1 0 0 0 0,1 1 0 0 0,0 0 0 0 0,1 0 0 0 0,1 1 0 0 0,-1 13 0 0 0,5-31 0 0 0,-1 4 0 0 0,1 0 0 0 0,0-1 0 0 0,0 1 0 0 0,0 0 0 0 0,1-1 0 0 0,0 3 0 0 0,-1-5 0 0 0,1 0 0 0 0,0 0 0 0 0,0 0 0 0 0,0-1 0 0 0,0 1 0 0 0,0 0 0 0 0,0-1 0 0 0,0 1 0 0 0,0 0 0 0 0,1-1 0 0 0,-1 0 0 0 0,1 1 0 0 0,-1-1 0 0 0,1 0 0 0 0,-1 0 0 0 0,1 0 0 0 0,0 0 0 0 0,4 3 0 0 0,-1-1 0 0 0,1 0 0 0 0,0-1 0 0 0,0 1 0 0 0,1-1 0 0 0,-1 0 0 0 0,0-1 0 0 0,1 1 0 0 0,-1-1 0 0 0,1-1 0 0 0,0 1 0 0 0,4-1 0 0 0,-1-1 0 0 0,0 0 0 0 0,-1 0 0 0 0,1-1 0 0 0,-1-1 0 0 0,1 1 0 0 0,-1-2 0 0 0,0 1 0 0 0,3-3 0 0 0,5-2 0 0 0,-1-2 0 0 0,0 0 0 0 0,0-1 0 0 0,-1-1 0 0 0,0 0 0 0 0,-1-1 0 0 0,-1-1 0 0 0,9-11 0 0 0,0-7-114 0 0,-18 25 73 0 0,-3 6-36 0 0,-1 1-3 0 0,0 0 0 0 0,0 0-43 0 0,0 0-178 0 0,0 0-75 0 0</inkml:trace>
  <inkml:trace contextRef="#ctx0" brushRef="#br0" timeOffset="451.056">553 2229 28623 0 0,'11'9'2774'0'0,"-10"-8"-2752"0"0,0 0 1 0 0,0 0-1 0 0,-1 0 1 0 0,1 0 0 0 0,-1 0-1 0 0,1 1 1 0 0,-1-1-1 0 0,1 0 1 0 0,-1 0-1 0 0,0 0 1 0 0,0 0-1 0 0,1 1 1 0 0,-1-1-1 0 0,0 0 1 0 0,0 0-1 0 0,0 0 1 0 0,0 1-1 0 0,0-1 1 0 0,-1 0 0 0 0,1 0-1 0 0,0 0 1 0 0,-1 0-1 0 0,1 1 1 0 0,0-1-23 0 0,-9 32 263 0 0,3 0 0 0 0,-2 27-263 0 0,6-50-1 0 0,2-6 16 0 0,0 1 0 0 0,0-1 1 0 0,0 0-1 0 0,1 0 0 0 0,-1 1 0 0 0,1-1 1 0 0,0 0-1 0 0,0 0 0 0 0,1 0 0 0 0,-1 0 1 0 0,1 1-16 0 0,-1-3-1 0 0,0 0 0 0 0,0 1 0 0 0,1-1 0 0 0,-1 0 1 0 0,0 0-1 0 0,1 0 0 0 0,0 0 0 0 0,-1 0 0 0 0,1-1 0 0 0,0 1 1 0 0,0 0-1 0 0,0-1 0 0 0,0 1 0 0 0,0-1 0 0 0,0 0 0 0 0,0 1 1 0 0,1-1-1 0 0,-1 0 0 0 0,3 0 1 0 0,-3 0 0 0 0,1-1 0 0 0,0 0 0 0 0,-1 0 0 0 0,1-1 0 0 0,0 1 0 0 0,-1 0 0 0 0,1-1 0 0 0,0 0 0 0 0,-1 1 0 0 0,1-1 0 0 0,-1 0 0 0 0,3-2 0 0 0,29-15 0 0 0,-27 12 0 0 0,1 0 0 0 0,-1 0 0 0 0,0-1 0 0 0,0 0 0 0 0,0-1 0 0 0,-1 1 0 0 0,0-1 0 0 0,-1 0 0 0 0,0-1 0 0 0,0 1 0 0 0,2-8 0 0 0,-4 8 0 0 0,0 0 0 0 0,-1 0 0 0 0,0 0 0 0 0,-1 0 0 0 0,1-5 0 0 0,-2 10 0 0 0,0 0 0 0 0,0-1 0 0 0,0 1 0 0 0,0 0 0 0 0,0 0 0 0 0,-1 0 0 0 0,1 0 0 0 0,-1 0 0 0 0,0 0 0 0 0,0 0 0 0 0,0 0 0 0 0,0 0 0 0 0,-1 0 0 0 0,1 0 0 0 0,-3-2 0 0 0,3 3 0 0 0,-1 1 0 0 0,-1-1 0 0 0,1 1 0 0 0,0-1 0 0 0,0 1 0 0 0,0 0 0 0 0,-1-1 0 0 0,1 1 0 0 0,0 1 0 0 0,-1-1 0 0 0,1 0 0 0 0,-1 1 0 0 0,0-1 0 0 0,1 1 0 0 0,-1-1 0 0 0,1 1 0 0 0,-1 0 0 0 0,1 0 0 0 0,-2 1 0 0 0,-5-1 0 0 0,0 1 0 0 0,1 0 0 0 0,-1 1 0 0 0,0 0 0 0 0,-1 1 0 0 0,9-3 0 0 0,-4 1 1 0 0,0 1 0 0 0,1-1 0 0 0,-1 1-1 0 0,1 0 1 0 0,-1 0 0 0 0,1 0 0 0 0,0 1 0 0 0,0-1-1 0 0,0 1 1 0 0,0 0 0 0 0,0 0 0 0 0,1 0 0 0 0,-4 4-1 0 0,-13 21-108 0 0,20-27 5 0 0</inkml:trace>
  <inkml:trace contextRef="#ctx0" brushRef="#br0" timeOffset="-2271.918">468 145 28303 0 0,'0'0'645'0'0,"0"0"90"0"0,0 0 41 0 0,0 0-87 0 0,0 0-449 0 0,-17 5 489 0 0,-5 9-772 0 0,20-12 80 0 0,-10 8 8 0 0,1 1 1 0 0,0 1-1 0 0,0 0 1 0 0,1 0-1 0 0,1 1 1 0 0,0 0-1 0 0,-3 8-45 0 0,-3 2 26 0 0,-13 19-26 0 0,-7 11 0 0 0,-9 21 0 0 0,38-62 0 0 0,-9 15 0 0 0,2 1 0 0 0,-4 12 0 0 0,9-19 15 0 0,1 1 1 0 0,1 0-1 0 0,1 1 1 0 0,1 0-1 0 0,1 3-15 0 0,2-16 18 0 0,-6 78 109 0 0,7-73-145 0 0,0 1 0 0 0,1-1 1 0 0,1 0-1 0 0,3 10 18 0 0,-2-8-9 0 0,0 0 0 0 0,-1 6 9 0 0,3 17 3 0 0,2-1 23 0 0,-1-9 25 0 0,-1 1 0 0 0,-1 3-51 0 0,-2-16-8 0 0,0 0 0 0 0,2-1 0 0 0,0 1 0 0 0,5 13 8 0 0,6 9-32 0 0,10 18 32 0 0,-20-48-2 0 0,4 12-21 0 0,2-1-1 0 0,1 0 1 0 0,1 0 23 0 0,-2-4 45 0 0,-4-6-40 0 0,0 0 0 0 0,1 0 0 0 0,0-1 0 0 0,1-1 0 0 0,0 1 0 0 0,0-1 0 0 0,6 3-5 0 0,8 4 0 0 0,2-2 0 0 0,0 0 0 0 0,19 7 0 0 0,-31-15 0 0 0,8 2 0 0 0,1-1 0 0 0,0 0 0 0 0,0-2 0 0 0,19 3 0 0 0,38 9 0 0 0,-57-13 0 0 0,0 0 0 0 0,1-1 0 0 0,19 0 0 0 0,7 1 0 0 0,-42-4 0 0 0,-1 0 0 0 0,1 0 0 0 0,0-1 0 0 0,0 0 0 0 0,4 0 0 0 0,15-3 0 0 0,2 1-2 0 0,0-1-1 0 0,6-3 3 0 0,-4 1 65 0 0,20-1-65 0 0,-34 4 11 0 0,1 0 0 0 0,-1-1-1 0 0,0-1 1 0 0,6-3-11 0 0,-5 2 1 0 0,-1 1-2 0 0,-1-1-1 0 0,0-1 1 0 0,0 0-1 0 0,0-1 1 0 0,-1-1-1 0 0,0 0 1 0 0,-1-1-1 0 0,0 0 1 0 0,0-1-1 0 0,-1-1 1 0 0,7-8 1 0 0,27-38 8 0 0,-4-2-1 0 0,28-51-7 0 0,-52 81 1 0 0,4-9-1 0 0,-2-2 0 0 0,13-40 0 0 0,-12 31 0 0 0,-12 24-14 0 0,-2-1 0 0 0,0 0 0 0 0,-1-1 0 0 0,-1-10 14 0 0,2-2-8 0 0,5-74 72 0 0,-10 92-64 0 0,-1-1 0 0 0,-1 1 0 0 0,-1-1 0 0 0,-3-20 0 0 0,-1-10 0 0 0,3 33 0 0 0,-1 1 0 0 0,-1-1 0 0 0,-1 1 0 0 0,-2-4 0 0 0,-12-28 0 0 0,-15-27 0 0 0,28 66 0 0 0,-7-12 0 0 0,-1 1 0 0 0,0 1 0 0 0,-2 0 0 0 0,-1 1 0 0 0,0 1 0 0 0,-2 1 0 0 0,0 0 0 0 0,-2 0 0 0 0,12 13-14 0 0,0-1-1 0 0,0 2 1 0 0,0-1 0 0 0,-3 0 14 0 0,-15-9-23 0 0,18 11 23 0 0,0 0 0 0 0,-1 0 0 0 0,1 1 0 0 0,-1 0 0 0 0,0 1 0 0 0,0 0 0 0 0,0 1 0 0 0,0 0 0 0 0,0 0 0 0 0,-21-3 0 0 0,-18 3 0 0 0,48 1 0 0 0,-1 0 0 0 0,1 0 0 0 0,-1 0 0 0 0,1 0 0 0 0,-1-1 0 0 0,1 1 0 0 0,-1 0 0 0 0,1-1 0 0 0,-1 1 0 0 0,1-1 0 0 0,0 0 0 0 0,-2 0 0 0 0,-3-2 0 0 0,-17 0 0 0 0,15 1 0 0 0,0 0 0 0 0,0 1 0 0 0,-1 0 0 0 0,1 0 0 0 0,0 1 0 0 0,-1 0 0 0 0,1 1 0 0 0,0 0 0 0 0,-3 1 0 0 0,-61 18 0 0 0,-2 4 0 0 0,65-22 0 0 0,0 0 0 0 0,1 0 0 0 0,-1-1 0 0 0,0 0 0 0 0,0-1 0 0 0,0 0 0 0 0,-2 0 0 0 0,-2 0 0 0 0,-23 4 0 0 0,16 0 0 0 0,6-2 0 0 0,1 0 0 0 0,-1 2 0 0 0,1-1 0 0 0,-8 4 0 0 0,-28 12 18 0 0,24-10 5 0 0,0 2 0 0 0,-16 8-23 0 0,4-4-23 0 0,31-13 18 0 0,0 0 0 0 0,0 1 0 0 0,1-1-1 0 0,-1 1 1 0 0,0 0 0 0 0,1 0 0 0 0,0 1 0 0 0,-1 0 5 0 0,-12 8 0 0 0,16-9-17 0 0,0-1 0 0 0,0 1 1 0 0,0 0-1 0 0,0-1 0 0 0,0 1 0 0 0,1 0 1 0 0,-1 2 16 0 0,1-3-203 0 0</inkml:trace>
  <inkml:trace contextRef="#ctx0" brushRef="#br0" timeOffset="-1916.868">785 203 28135 0 0,'0'0'1291'0'0,"0"0"-31"0"0,0 0-802 0 0,0 0-332 0 0,0 0 56 0 0,-1 1 46 0 0,-6 9-72 0 0,-1 0 0 0 0,0 0 0 0 0,0-1 0 0 0,-5 3-156 0 0,-13 15 31 0 0,-5 4 38 0 0,18-18-63 0 0,0 1-1 0 0,-8 13-5 0 0,-114 170 64 0 0,-17 45 86 0 0,115-180-132 0 0,9-10-2126 0 0,5 1-4790 0 0,18-42-3255 0 0</inkml:trace>
  <inkml:trace contextRef="#ctx0" brushRef="#br0" timeOffset="-1571.799">1019 337 29167 0 0,'0'0'1340'0'0,"0"0"-32"0"0,0 0-829 0 0,-2 1-385 0 0,0 1-92 0 0,0 1 0 0 0,0-1 0 0 0,0 1 0 0 0,0 0 0 0 0,0-1 0 0 0,1 1 0 0 0,-2 2-2 0 0,-9 15-3 0 0,-56 75 68 0 0,2-1 30 0 0,36-54-43 0 0,2-3-29 0 0,-13 11-23 0 0,2-1 13 0 0,2 1 1 0 0,-20 35-14 0 0,19-25-54 0 0,-40 45 54 0 0,61-84 0 0 0,-11 13-216 0 0,-10 17 216 0 0,29-36-120 0 0</inkml:trace>
  <inkml:trace contextRef="#ctx0" brushRef="#br0" timeOffset="-1225.726">1172 484 22143 0 0,'0'0'1706'0'0,"0"0"-1104"0"0,0 0-232 0 0,0 0 943 0 0,-1 2 433 0 0,-33 41 2317 0 0,-17 28-3869 0 0,33-46 97 0 0,-89 135-267 0 0,49-70 54 0 0,-5-2-1 0 0,-16 13-77 0 0,-45 43 0 0 0,112-129-29 0 0,6-3-118 0 0</inkml:trace>
  <inkml:trace contextRef="#ctx0" brushRef="#br0" timeOffset="-1224.726">1231 750 26719 0 0,'0'0'2060'0'0,"-2"2"-1328"0"0,-5 4-702 0 0,1-2 212 0 0,0 2-1 0 0,0-1 0 0 0,0 1 1 0 0,0 0-1 0 0,1 0 1 0 0,0 0-1 0 0,0 1 0 0 0,0 1-241 0 0,-14 23 340 0 0,-2-1 0 0 0,-20 24-340 0 0,14-21 152 0 0,1 2-1 0 0,2 2-151 0 0,-32 47 49 0 0,29-44 51 0 0,-23 42-100 0 0,26-34-2 0 0,15-32-65 0 0</inkml:trace>
  <inkml:trace contextRef="#ctx0" brushRef="#br0" timeOffset="-888.58">1504 1013 28367 0 0,'0'0'1299'0'0,"0"0"-31"0"0,-1 8-710 0 0,-3 0-502 0 0,0 0 0 0 0,-1-1 0 0 0,1 1 0 0 0,-2-1 0 0 0,1 0 0 0 0,-2 0-56 0 0,-38 39 564 0 0,40-41-534 0 0,-35 36 130 0 0,2 2 1 0 0,-13 21-161 0 0,-53 61-64 0 0,91-110-2117 0 0,-3-3-8726 0 0</inkml:trace>
  <inkml:trace contextRef="#ctx0" brushRef="#br0" timeOffset="1660.817">980 2037 26031 0 0,'0'0'1192'0'0,"0"0"-25"0"0,0 2-749 0 0,-2 33 882 0 0,-1 0 0 0 0,-3 2-1300 0 0,5-31 103 0 0,-19 102 574 0 0,17-90-636 0 0,0-1 13 0 0,1-1-1 0 0,0 1 1 0 0,2 0 0 0 0,-1-1-1 0 0,2 1 1 0 0,1 0-54 0 0,-2-15 0 0 0,1 1 0 0 0,-1-1 0 0 0,1 1 0 0 0,0-1 0 0 0,0 1 0 0 0,0-1 0 0 0,0 0 0 0 0,1 0 0 0 0,-1 1 0 0 0,1-1 0 0 0,-1 0 0 0 0,1 0 0 0 0,0 0 0 0 0,0-1 0 0 0,0 1 0 0 0,0 0 0 0 0,0-1 0 0 0,0 1 0 0 0,0-1 0 0 0,0 0 0 0 0,1 1 0 0 0,0-1 0 0 0,6 2 0 0 0,0 0 0 0 0,1 0 0 0 0,-1-1 0 0 0,1 0 0 0 0,4-1 0 0 0,13 4 0 0 0,-20-4 0 0 0,0 0 0 0 0,0 1 0 0 0,0 0 0 0 0,0 0 0 0 0,0 1 0 0 0,-1 0 0 0 0,0 0 0 0 0,1 0 0 0 0,-1 1 0 0 0,1 1 0 0 0,-7-5 0 0 0,1 1 0 0 0,-1-1 0 0 0,1 0 0 0 0,-1 1 0 0 0,0-1 0 0 0,0 0 0 0 0,1 1 0 0 0,-1-1 0 0 0,0 0 0 0 0,0 1 0 0 0,1-1 0 0 0,-1 1 0 0 0,0-1 0 0 0,0 0 0 0 0,0 1 0 0 0,1-1 0 0 0,-1 1 0 0 0,0-1 0 0 0,0 1 0 0 0,0-1 0 0 0,0 0 0 0 0,0 1 0 0 0,0-1 0 0 0,0 1 0 0 0,0-1 0 0 0,0 1 0 0 0,0-1 0 0 0,0 1 0 0 0,-1-1 0 0 0,1 0 0 0 0,0 1 0 0 0,0-1 0 0 0,0 1 0 0 0,0-1 0 0 0,-1 0 0 0 0,1 1 0 0 0,0-1 0 0 0,0 0 0 0 0,-1 1 0 0 0,1-1 0 0 0,0 0 0 0 0,-1 1 0 0 0,1-1 0 0 0,0 0 0 0 0,-1 1 0 0 0,1-1 0 0 0,-1 0 0 0 0,1 0 0 0 0,-2 2 0 0 0,-3 5 6 0 0,-1 0 0 0 0,0 0 0 0 0,-1 0 0 0 0,1-1 0 0 0,-1 0 0 0 0,0-1 0 0 0,-1 1 0 0 0,0-1 0 0 0,1-1 0 0 0,-1 1 0 0 0,-1-1 0 0 0,1-1 0 0 0,-1 0 0 0 0,1 0 0 0 0,-1 0 0 0 0,-6 0-6 0 0,-11 4 0 0 0,22-6 0 0 0,1 0 0 0 0,-1 0 0 0 0,0 0 0 0 0,0 0 0 0 0,0-1 0 0 0,0 1 0 0 0,0-1 0 0 0,0 0 0 0 0,1 0 0 0 0,-1 0 0 0 0,0-1 0 0 0,-3 0 0 0 0,1-1-27 0 0,0 0 0 0 0,0 0 0 0 0,1 0-1 0 0,-1-1 1 0 0,1 0 0 0 0,-1 0 0 0 0,1-1 0 0 0,0 1 0 0 0,1-1 0 0 0,-1 0-1 0 0,-3-4 28 0 0,0 0-157 0 0</inkml:trace>
  <inkml:trace contextRef="#ctx0" brushRef="#br0" timeOffset="2014.87">951 2226 28047 0 0,'0'0'2496'0'0,"9"0"-2000"0"0,4-3-400 0 0,-6-2-96 0 0,2-2 104 0 0,-1 4 0 0 0,1 0 0 0 0,4-2 0 0 0,-6 2-8 0 0,3 3 0 0 0,2-5 0 0 0,0 5 0 0 0,1 0-32 0 0,-1 0-64 0 0,0 0 88 0 0,-3 0-88 0 0,7 0 0 0 0,-4 5 0 0 0</inkml:trace>
  <inkml:trace contextRef="#ctx0" brushRef="#br0" timeOffset="2347.976">1309 1934 28335 0 0,'1'1'2592'0'0,"3"6"-2228"0"0,-2-3-290 0 0,0 0 1 0 0,-1 0-1 0 0,0 0 1 0 0,1 0-1 0 0,-1 0 1 0 0,0 0-1 0 0,-1 1 1 0 0,1 2-75 0 0,0 38 454 0 0,-1-35-440 0 0,0 17 39 0 0,1 15-22 0 0,-2 0 0 0 0,-2-1-1 0 0,-6 26-30 0 0,4-27 23 0 0,4-28 2 0 0,0 0 0 0 0,0-1 1 0 0,-2 0-1 0 0,1 1 1 0 0,-1-1-1 0 0,-1 0 0 0 0,-1 2-25 0 0,1-7-4 0 0,7-13-35 0 0,2-8 5 0 0,10-4 34 0 0,2 0 0 0 0,0 2 0 0 0,1-1 0 0 0,1 2 0 0 0,7-4 0 0 0,-21 16 0 0 0,-1 0 0 0 0,2 1 0 0 0,-1 0 0 0 0,0 0 0 0 0,0 0 0 0 0,1 1 0 0 0,0 0 0 0 0,5-2 0 0 0,-9 4 0 0 0,-1 0 0 0 0,1-1 0 0 0,-1 1 0 0 0,1 0 0 0 0,-1 0 0 0 0,1-1 0 0 0,-1 1 0 0 0,1 1 0 0 0,0-1 0 0 0,-1 0 0 0 0,1 0 0 0 0,-1 1 0 0 0,1-1 0 0 0,-1 0 0 0 0,1 1 0 0 0,-1 0 0 0 0,1-1 0 0 0,-1 1 0 0 0,1 0 0 0 0,-1 0 0 0 0,0 0 0 0 0,0 0 0 0 0,1 0 0 0 0,-1 0 0 0 0,0 0 0 0 0,0 0 0 0 0,0 0 0 0 0,0 0 0 0 0,0 1 0 0 0,0-1 0 0 0,0 0 0 0 0,-1 1 0 0 0,1-1 0 0 0,0 1 0 0 0,-1-1 0 0 0,1 1 0 0 0,0 2 0 0 0,0 0 0 0 0,0 0 0 0 0,-1 0 0 0 0,1 0 0 0 0,-1 0 0 0 0,0 0 0 0 0,0 0 0 0 0,0 0 0 0 0,0 0 0 0 0,-1 0 0 0 0,0 2 0 0 0,-3 8 0 0 0,0-1 0 0 0,-4 10 0 0 0,4-14 0 0 0,0-2 0 0 0,0 1 0 0 0,0-1 0 0 0,-1 0 0 0 0,0 0 0 0 0,0 0 0 0 0,-1-1 0 0 0,0 0 0 0 0,0 0 0 0 0,0 0 0 0 0,-6 3 0 0 0,6-4 0 0 0,4-4 1 0 0,0 1 1 0 0,0-1-1 0 0,0 0 1 0 0,0 0-1 0 0,0 0 1 0 0,0 0-1 0 0,0-1 0 0 0,0 1 1 0 0,0 0-1 0 0,0-1 1 0 0,-1 0-1 0 0,1 1 0 0 0,0-1 1 0 0,0 0-1 0 0,0 0 1 0 0,-1 0-1 0 0,1-1 1 0 0,0 1-1 0 0,-1 0-1 0 0,-6-2 9 0 0,0-1-1 0 0,1 1 1 0 0,-1-1 0 0 0,0-1-9 0 0,1 1 2 0 0,7 2-3 0 0,-1 0 1 0 0,1 1-1 0 0,0-1 0 0 0,1 0 0 0 0,-1 1 1 0 0,0-1-1 0 0,0 0 0 0 0,0 0 1 0 0,0 0-1 0 0,1 0 0 0 0,-1 0 0 0 0,0 0 1 0 0,1 0-1 0 0,-1-1 1 0 0,-5-6-43 0 0,-1 1 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5:43.87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332 298 28223 0 0,'0'0'2171'0'0,"0"0"-1402"0"0,0 0-602 0 0,0 0-58 0 0,0 0 3 0 0,0 0 0 0 0,2 1-3 0 0,3 3-67 0 0,0 0 0 0 0,0 1 0 0 0,-1 0 0 0 0,1 0 0 0 0,-1 0 0 0 0,0 1 0 0 0,-1-1 0 0 0,4 6-42 0 0,0 1 48 0 0,22 35 121 0 0,2 9-169 0 0,-7-11 130 0 0,12 15-130 0 0,139 194-77 0 0,-112-155 123 0 0,-5 2 1 0 0,5 23-47 0 0,-55-109 0 0 0,53 107 80 0 0,-51-96-82 0 0,-8-20 4 0 0,0 0-1 0 0,0-1 1 0 0,1 1 0 0 0,-1-1 0 0 0,1 1 0 0 0,1-1 0 0 0,2 4-2 0 0,-5-8 30 0 0,-1-1-1520 0 0,0 0-6069 0 0,0 0-2560 0 0</inkml:trace>
  <inkml:trace contextRef="#ctx0" brushRef="#br0" timeOffset="572.468">600 140 26663 0 0,'20'3'3405'0'0,"-10"11"-1875"0"0,19 1-1339 0 0,-22-12-191 0 0,1 1 0 0 0,-1 0 0 0 0,0 0-1 0 0,4 4 1 0 0,12 13 91 0 0,-1 1-1 0 0,-1 1 1 0 0,5 9-91 0 0,7 7 75 0 0,6 8 6 0 0,-3 2 0 0 0,1 7-81 0 0,5 6 30 0 0,27 45 44 0 0,-2 8-74 0 0,-10-16 86 0 0,40 49-86 0 0,-53-91 0 0 0,16 23 11 0 0,-48-70 95 0 0,-18-15-126 0 0,0 0-1 0 0,-1 0 0 0 0,1 1 0 0 0,-2 0 21 0 0,1-1-15 0 0,-6-2-52 0 0</inkml:trace>
  <inkml:trace contextRef="#ctx0" brushRef="#br0" timeOffset="1289.548">0 805 27471 0 0,'0'0'1259'0'0,"0"0"-27"0"0,0 0-784 0 0,7-1-347 0 0,-5 0-40 0 0,-1-1 0 0 0,0 1 1 0 0,0 0-1 0 0,0-1 0 0 0,-1 1 0 0 0,1 0 0 0 0,0-1 1 0 0,0 1-1 0 0,-1-1 0 0 0,1 0 0 0 0,-1 1 0 0 0,1-1 0 0 0,-1 0-61 0 0,6-14 553 0 0,-3 12-523 0 0,-1-1 0 0 0,0 0 0 0 0,0 1 0 0 0,-1-1 0 0 0,1 0 0 0 0,-1 0 1 0 0,0-3-31 0 0,8-24 25 0 0,0 6-26 0 0,0 0 0 0 0,1-14 1 0 0,-2 10 55 0 0,8-22-55 0 0,5-4 26 0 0,29-69 23 0 0,-44 108-49 0 0,0 0 0 0 0,-1 0 0 0 0,0-3 0 0 0,-1 0 0 0 0,2 0 0 0 0,1-2 0 0 0,3-2 9 0 0,-3 7 20 0 0,0 0 0 0 0,1-9-29 0 0,18-60 176 0 0,-22 79-134 0 0,0 1-43 0 0,-4-2-58 0 0,2 7 5 0 0,3 1 56 0 0,-4 0 62 0 0,-1 0-18 0 0,0-2-78 0 0,0 2 31 0 0,0 0 1 0 0,0 0 0 0 0,0-1 0 0 0,0 1 0 0 0,0 0 0 0 0,0 0-1 0 0,0-1 1 0 0,0 1 0 0 0,0 0 0 0 0,0 0 0 0 0,0-1-1 0 0,0 1 1 0 0,0 0 0 0 0,0 0 0 0 0,0-1 0 0 0,0 1-1 0 0,0 0 1 0 0,0 0 0 0 0,0-1 0 0 0,0 1 0 0 0,1 0 0 0 0,-1 0-1 0 0,0 0 1 0 0,0-1 0 0 0,0 1 0 0 0,0 0 0 0 0,1 0-1 0 0,-1 0 1 0 0,0-1 0 0 0,0 1 0 0 0,0 0 0 0 0,1 0-1 0 0,-1 0 1 0 0,0 0 0 0 0,0 0 0 0 0,1 0 0 0 0,-1 0-1 0 0,0-1 1 0 0,0 1 0 0 0,1 0 0 0 0,-1 0 0 0 0,0 0 0 0 0,0 0-1 0 0,1 0 1 0 0,-1 0 0 0 0,0 0 0 0 0,0 0 0 0 0,1 0-1 0 0,-1 0 1 0 0,0 1 0 0 0,0-1 0 0 0,10-2 10 0 0,-7 1-6 0 0,1 1 0 0 0,0-1 0 0 0,0 1 0 0 0,-1 0 0 0 0,1 0 0 0 0,0 0 0 0 0,0 0 0 0 0,-1 0 0 0 0,1 1 0 0 0,0 0 0 0 0,-1 0 0 0 0,1 0 0 0 0,0 0 0 0 0,-1 1 0 0 0,1-1 0 0 0,-1 1-4 0 0,30 13 51 0 0,-18-9-45 0 0,0 1 1 0 0,10 7-7 0 0,-10-6 10 0 0,-1-1 0 0 0,2 0 0 0 0,-1-1 1 0 0,2 0-11 0 0,34 13 12 0 0,36 18-23 0 0,60 15 11 0 0,-49-27-53 0 0,-73-20 74 0 0,-1-1 0 0 0,7 0-21 0 0,19 3 22 0 0,-48-6-24 0 0,1 1 2 0 0,11-5 13 0 0,-12 3 19 0 0,-2 0-2243 0 0,0 0-8693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5:46.28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1424 28535 0 0,'0'0'653'0'0,"0"0"90"0"0,0 0 40 0 0,0 0-93 0 0,0 0-428 0 0,0 0-129 0 0,0 0-5 0 0,0 0 0 0 0,8-3 0 0 0,-4 2-115 0 0,1-1-1 0 0,0 0 1 0 0,-1 1-1 0 0,1-2 1 0 0,-1 1 0 0 0,1-1-1 0 0,-1 1 1 0 0,0-1-1 0 0,0 0 1 0 0,-1-1 0 0 0,3-1-13 0 0,9-10 77 0 0,-1-1 0 0 0,1-2-77 0 0,125-163 44 0 0,10-14-13 0 0,3 0-28 0 0,69-82-21 0 0,-190 239-45 0 0,-15 18 58 0 0,0 1 0 0 0,11-9 5 0 0,-17 16 35 0 0,-1 1 0 0 0,0-2 0 0 0,0 1 0 0 0,-1-1 0 0 0,-1-1 0 0 0,0 0-35 0 0,-2 4 6 0 0,-2 6-21 0 0,-1 2-127 0 0,5-3 227 0 0,-10 8 17 0 0,-6 9-2451 0 0,3 1-8516 0 0</inkml:trace>
  <inkml:trace contextRef="#ctx0" brushRef="#br0" timeOffset="601.395">496 1545 28223 0 0,'0'0'2171'0'0,"0"0"-1402"0"0,0 0-605 0 0,0 0-68 0 0,0 0 0 0 0,0 0 0 0 0,0 0 0 0 0,0 0-1 0 0,0 0-6 0 0,0 0-1 0 0,0 0-4 0 0,0 0-16 0 0,0 0-4 0 0,0 0 0 0 0,8-3-67 0 0,-3-1 8 0 0,0 0 0 0 0,1 0 0 0 0,-1 0 0 0 0,-1 0 0 0 0,1-1 0 0 0,-1 0 0 0 0,0 0 0 0 0,0 0 0 0 0,0 0 0 0 0,1-2-5 0 0,11-16 17 0 0,131-175 24 0 0,-41 52 3 0 0,60-78 87 0 0,-118 156-208 0 0,27-49 77 0 0,-60 91-3 0 0,35-49 25 0 0,-26 41-1 0 0,-2-1 0 0 0,6-14-21 0 0,-26 43 10 0 0,-6 5 10 0 0,-5 5 5 0 0,9-3-32 0 0,-5 6-68 0 0,1-1 6 0 0</inkml:trace>
  <inkml:trace contextRef="#ctx0" brushRef="#br0" timeOffset="1291.226">479 255 26807 0 0,'0'0'1227'0'0,"-2"2"-22"0"0,-3 3-693 0 0,4-4-59 0 0,1-1 57 0 0,0 0 15 0 0,0 0-50 0 0,0 0-225 0 0,0 0-98 0 0,0 0-21 0 0,3-1-113 0 0,-1 0 0 0 0,1 0 0 0 0,-1 0 0 0 0,1 0 1 0 0,0 0-1 0 0,-1 1 0 0 0,1-1 0 0 0,0 1 0 0 0,0 0 0 0 0,-1-1 0 0 0,4 2-18 0 0,6-2 46 0 0,74-14-35 0 0,60-18-11 0 0,-93 16 0 0 0,48-21 0 0 0,-26 8 0 0 0,20-6 0 0 0,16-12 0 0 0,-92 40 16 0 0,1 1 1 0 0,-1 1-1 0 0,1 0 0 0 0,13-1-16 0 0,-31 7 2 0 0,1 0-12 0 0,0 1-31 0 0,16-3 17 0 0,-18 1 29 0 0,0 1 1 0 0,0 0-1 0 0,0-1 1 0 0,0 1-1 0 0,0 0 1 0 0,1 0-1 0 0,-1 0 1 0 0,0-1-1 0 0,0 1 1 0 0,0 0-1 0 0,0 1 1 0 0,0-1-1 0 0,1 0 0 0 0,-1 0 1 0 0,0 0-1 0 0,0 1 1 0 0,1-1-6 0 0,11 5 35 0 0,-7-4-46 0 0,-5-1 8 0 0,1 0 0 0 0,-1 1 0 0 0,0-1 0 0 0,1 1 0 0 0,-1-1 0 0 0,0 1 0 0 0,1-1 0 0 0,-1 1 0 0 0,0 0 1 0 0,0-1-1 0 0,1 1 0 0 0,-1 0 0 0 0,0 0 0 0 0,0 0 0 0 0,0 0 0 0 0,0 0 0 0 0,0 0 0 0 0,0 1 3 0 0,3 2 0 0 0,0 0 0 0 0,-1 1 0 0 0,0 0 1 0 0,1 0-1 0 0,-2 0 0 0 0,1 0 0 0 0,1 2 0 0 0,14 39 52 0 0,11 49-82 0 0,-3 0 0 0 0,-2 18 30 0 0,1 5 18 0 0,-10-43 153 0 0,2 61-171 0 0,-4-26-54 0 0,-12-99 54 0 0,-2-5-2184 0 0,-1-7-8736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3:5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63 28223 0 0,'0'0'2171'0'0,"0"0"-1402"0"0,0 0-609 0 0,0 0-85 0 0,0 0-9 0 0,-4 11 149 0 0,2 15-43 0 0,1-17-110 0 0,0 0 0 0 0,0 0 0 0 0,1 0 0 0 0,1 3-62 0 0,7 115 271 0 0,-1-2-154 0 0,-5-14-186 0 0,-3-64 50 0 0,-7 176 147 0 0,7-177-128 0 0,0-20 0 0 0,1 0 0 0 0,3 17 0 0 0,-2-22 0 0 0,0 1 0 0 0,-2 9 0 0 0,-1 9 0 0 0,1-28 34 0 0,-2 12 20 0 0,3-22-55 0 0,-2 6-42 0 0,0-5 7 0 0,7-12-11 0 0,-3 6 10 0 0,-1 0 1 0 0,1-1-1 0 0,-1 1 1 0 0,0 0-1 0 0,0 0 1 0 0,0-1-1 0 0,0 0 37 0 0,0-13-121 0 0</inkml:trace>
  <inkml:trace contextRef="#ctx0" brushRef="#br0" timeOffset="1252.687">83 134 22487 0 0,'0'0'1028'0'0,"0"0"-17"0"0,0 0-423 0 0,0 0 623 0 0,0 0 343 0 0,0 0 70 0 0,0 0-189 0 0,0 0-831 0 0,0 0-370 0 0,0 0-70 0 0,10-8-96 0 0,26-20-522 0 0,-34 26 470 0 0,0 0-1 0 0,1 1 1 0 0,-1-1 0 0 0,0 1 0 0 0,1 0 0 0 0,-1 0 0 0 0,1 0-1 0 0,0 0 1 0 0,-1 1 0 0 0,2-1-16 0 0,14-6 303 0 0,-15 6-280 0 0,0 1 0 0 0,0-1 0 0 0,0 1 0 0 0,0-1 0 0 0,0 1 0 0 0,1 0 0 0 0,-1 0 0 0 0,0 0 0 0 0,0 0 0 0 0,0 1 0 0 0,2 0-23 0 0,14 1-114 0 0,0-1 184 0 0,-16 0-44 0 0,1-1 0 0 0,-1 0-1 0 0,0 0 1 0 0,0 0-1 0 0,0 0 1 0 0,1 0 0 0 0,-1-1-1 0 0,0 1 1 0 0,3-2-26 0 0,1 0 0 0 0,0 1-1 0 0,0 0 1 0 0,0 0 0 0 0,0 0-1 0 0,0 0 1 0 0,0 1 0 0 0,0 1-1 0 0,3-1 1 0 0,0 1 4 0 0,0-1 0 0 0,0 0-1 0 0,1-1 1 0 0,-1 0-4 0 0,-5 0 6 0 0,-1 0 1 0 0,0 1-1 0 0,1-1 1 0 0,-1 1-1 0 0,1 0 1 0 0,-1 1-1 0 0,0-1 1 0 0,1 1-1 0 0,0 0-6 0 0,17 2-14 0 0,-14-3-22 0 0,-5-1 31 0 0,0 1-1 0 0,0 1 1 0 0,0-1-1 0 0,0 0 1 0 0,0 1-1 0 0,0 0 1 0 0,0-1-1 0 0,2 2 6 0 0,12 2 12 0 0,0-2 0 0 0,0 0 0 0 0,0-1 0 0 0,0-1 0 0 0,0-1-12 0 0,2 1 4 0 0,14-1 14 0 0,-23 0-9 0 0,1 0 0 0 0,-1 1 1 0 0,0 0-1 0 0,0 1 0 0 0,1 1-9 0 0,2-1-3 0 0,1 0-1 0 0,-1 0 1 0 0,5-2 3 0 0,-4 1-43 0 0,47-2 85 0 0,-40 2-95 0 0,-16 0 55 0 0,-1-1 0 0 0,1 1 0 0 0,-1-1 0 0 0,1-1 0 0 0,-1 1 0 0 0,1 0-1 0 0,1-2-1 0 0,-2 1 0 0 0,0 1 0 0 0,0-1-1 0 0,1 1 1 0 0,-1 0-1 0 0,1 0 1 0 0,-1 0 0 0 0,3 1 0 0 0,23-7 69 0 0,-6 4-57 0 0,-1 0 40 0 0,21 1-52 0 0,2-2 0 0 0,-36 4 0 0 0,1-1 0 0 0,0-1 0 0 0,3-1 0 0 0,-3 1 0 0 0,0 0 0 0 0,0 1 0 0 0,4 0 0 0 0,4 1 1 0 0,-3 0 3 0 0,1 0-1 0 0,-1 1 1 0 0,9 2-4 0 0,-16-2 10 0 0,1-1-1 0 0,-1 0 1 0 0,1 0 0 0 0,-1-1-1 0 0,0 0 1 0 0,3-1-10 0 0,15-1 2 0 0,18-1-90 0 0,2 2 88 0 0,31-1 0 0 0,-35 0 11 0 0,-2 3 42 0 0,-37-2-53 0 0,-1 0 0 0 0,20 2 0 0 0,-15 1-14 0 0,-5-1 7 0 0,1 0 1 0 0,0 1 0 0 0,-1-1 0 0 0,1 0 0 0 0,0-1-1 0 0,-1 1 1 0 0,1-1 0 0 0,0 0 6 0 0,0 0 17 0 0,17 0 30 0 0,-20 1-47 0 0,0 0 0 0 0,0 0 0 0 0,0 0 0 0 0,0 0 0 0 0,0 0 0 0 0,0 0 0 0 0,0 0 0 0 0,0 0 0 0 0,0 0 0 0 0,0 0 0 0 0,-1-1 0 0 0,1 1 0 0 0,0 0 0 0 0,0-1 0 0 0,0 1 0 0 0,0-1 0 0 0,0 1 0 0 0,0-1 0 0 0,0 1 0 0 0,0 0 0 0 0,0-1 0 0 0,0 1 0 0 0,0 0 0 0 0,0 0 0 0 0,0-1 0 0 0,0 1 0 0 0,1 0 0 0 0,-1 0 0 0 0,0 0 0 0 0,0 1 0 0 0,0-1 0 0 0,1 0 0 0 0,28 3 0 0 0,-24-2 0 0 0,1 0 0 0 0,-1 0 0 0 0,0-1 0 0 0,0 0 0 0 0,1 0 0 0 0,-1 0 0 0 0,0-1 0 0 0,0 0 0 0 0,1-1 0 0 0,-1 1 0 0 0,2 0-11 0 0,-7 1-21 0 0,-1 0 43 0 0,0 0-102 0 0,0 0-2161 0 0,0 0-8597 0 0</inkml:trace>
  <inkml:trace contextRef="#ctx0" brushRef="#br0" timeOffset="2015.445">338 400 27759 0 0,'0'0'1273'0'0,"4"8"423"0"0,0 7-1499 0 0,0 0-1 0 0,0 1 0 0 0,-2-1 0 0 0,0 1 1 0 0,0-1-1 0 0,-2 11-196 0 0,2 6 145 0 0,-1-15-49 0 0,-2 0 0 0 0,0 9-96 0 0,-2 13 92 0 0,-2 82-273 0 0,2-90 422 0 0,-5 15-241 0 0,4-18 60 0 0,3-24-65 0 0,1-1-3 0 0,-1 0 1 0 0,0-1-1 0 0,1 1 1 0 0,-1-1-1 0 0,0 1 1 0 0,0-1-1 0 0,0 1 1 0 0,0-1-1 0 0,-1 0 1 0 0,-1 3 7 0 0,3-4 75 0 0,8-11-23 0 0,-7 9-138 0 0,-1 1-10 0 0,0 0 7 0 0,4-7-2354 0 0,-4 7-8210 0 0</inkml:trace>
  <inkml:trace contextRef="#ctx0" brushRef="#br0" timeOffset="3312.099">358 611 27615 0 0,'0'0'629'0'0,"0"0"91"0"0,0 0 43 0 0,0 0-98 0 0,2-2-435 0 0,3-3-121 0 0,0-1 0 0 0,0 1 0 0 0,-1-1 0 0 0,1 0 0 0 0,-1-1-109 0 0,5-6 125 0 0,0 0 1 0 0,0 0-1 0 0,1 2 0 0 0,2-2-125 0 0,-7 8 84 0 0,1 0 0 0 0,0 1 0 0 0,0 0-1 0 0,0 0 1 0 0,7-3-84 0 0,0-3-45 0 0,-13 10 40 0 0,1 0 0 0 0,-1 0 0 0 0,0 0 0 0 0,0-1 0 0 0,0 1 0 0 0,0 0 0 0 0,1 0 1 0 0,-1 0-1 0 0,0 0 0 0 0,0 0 0 0 0,0-1 0 0 0,1 1 0 0 0,-1 0 0 0 0,0 0 1 0 0,0 0-1 0 0,0 0 0 0 0,1 0 0 0 0,-1 0 0 0 0,0 0 0 0 0,0 0 0 0 0,1 0 1 0 0,-1 0-1 0 0,0 0 0 0 0,0 0 0 0 0,1 0 0 0 0,-1 0 0 0 0,0 0 0 0 0,0 0 1 0 0,0 0-1 0 0,1 0 0 0 0,-1 1 0 0 0,0-1 0 0 0,0 0 0 0 0,0 0 0 0 0,1 0 0 0 0,-1 0 1 0 0,0 0-1 0 0,0 0 0 0 0,0 1 0 0 0,1-1 5 0 0,8 5 45 0 0,-7-4 47 0 0,-1 0 11 0 0,8 12-119 0 0,0 0 1 0 0,3 6 15 0 0,-10-14-6 0 0,1-1 0 0 0,-1 0-1 0 0,-1 1 1 0 0,1 0 0 0 0,-1-1 0 0 0,1 1-1 0 0,-1 0 1 0 0,-1 0 0 0 0,1-1 0 0 0,-1 3 6 0 0,1 23 55 0 0,0-17-13 0 0,-1 0-1 0 0,-1 12-41 0 0,-1-14 12 0 0,1 1 0 0 0,1 0-1 0 0,0 0 1 0 0,1 0-1 0 0,0-1 1 0 0,0 1 0 0 0,3 6-12 0 0,-1 0 85 0 0,-3-12-45 0 0,1 0 0 0 0,1 0 0 0 0,-1 0 0 0 0,1 0 0 0 0,0 0 0 0 0,2 2-40 0 0,5-28 84 0 0,3-19-112 0 0,-6 23 6 0 0,0 0 0 0 0,-2-1 1 0 0,0 1-1 0 0,1-14 22 0 0,-3 19 11 0 0,0 0-1 0 0,0 0 1 0 0,2 0-1 0 0,-1 1 0 0 0,1-1 1 0 0,5-7-11 0 0,0-2 4 0 0,10-23-95 0 0,-18 41 86 0 0,-1 1 3 0 0,1-1 0 0 0,-1 1 0 0 0,1 1 0 0 0,-1-1 0 0 0,1 0 0 0 0,-1 0 0 0 0,1 0 0 0 0,-1 0 1 0 0,1 0-1 0 0,0 0 0 0 0,0 1 0 0 0,-1-1 0 0 0,1 0 0 0 0,0 0 0 0 0,0 1 0 0 0,0-1 0 0 0,0 1 0 0 0,0-1 0 0 0,0 1 1 0 0,0-1-1 0 0,0 1 0 0 0,0 0 0 0 0,0-1 0 0 0,0 1 0 0 0,1 0 2 0 0,6-4 0 0 0,-8 4 0 0 0,1-1 0 0 0,0 1 0 0 0,0-1 0 0 0,0 0 0 0 0,1 1 0 0 0,-1 0 0 0 0,0-1 0 0 0,0 1 0 0 0,0 0 0 0 0,0-1 0 0 0,0 1 0 0 0,0 0 0 0 0,1 0 0 0 0,-1 0 0 0 0,0 0 0 0 0,0 0 0 0 0,0 0 0 0 0,0 0 0 0 0,0 0 0 0 0,1 1 0 0 0,-1-1 0 0 0,0 0 0 0 0,0 1 0 0 0,0-1 0 0 0,0 1 0 0 0,0-1 0 0 0,0 1 0 0 0,0 0 0 0 0,0-1 0 0 0,0 1 0 0 0,0 0 0 0 0,-1-1 0 0 0,1 1 0 0 0,0 0 0 0 0,0 0 0 0 0,-1 0 0 0 0,1 0 0 0 0,4 6 5 0 0,-1 0 0 0 0,0 0-1 0 0,0 0 1 0 0,-1 1 0 0 0,0-1 0 0 0,0 1-1 0 0,-1 0 1 0 0,1 4-5 0 0,3 9 15 0 0,-2-10 14 0 0,-1 0-1 0 0,-1 0 1 0 0,2 9-29 0 0,8 42 53 0 0,5 40-125 0 0,-12-88 70 0 0,-4-12 3 0 0,0 0 0 0 0,0 0 0 0 0,0 0 0 0 0,-1 0 0 0 0,1 1 0 0 0,0-1 0 0 0,-1 0 0 0 0,0 0 0 0 0,1 1 0 0 0,-1-1 0 0 0,0 0 0 0 0,0 1 0 0 0,-1 1-1 0 0,1 4-1414 0 0,0-6-6137 0 0,0-2-2598 0 0</inkml:trace>
  <inkml:trace contextRef="#ctx0" brushRef="#br0" timeOffset="3723.012">1016 548 28591 0 0,'-5'0'2596'0'0,"0"-1"-2278"0"0,4 1-295 0 0,-1 0 1 0 0,0 0-1 0 0,0 0 0 0 0,0 0 0 0 0,0 1 0 0 0,1-1 0 0 0,-1 0 0 0 0,0 1 1 0 0,0-1-1 0 0,1 1 0 0 0,-1-1 0 0 0,-1 2-23 0 0,-13 4 228 0 0,14-5-198 0 0,0-1 0 0 0,0 1 0 0 0,1 0 0 0 0,-1-1 0 0 0,0 1-1 0 0,0 0 1 0 0,1 0 0 0 0,-1 0 0 0 0,0 0 0 0 0,1 0-1 0 0,-1 0 1 0 0,1 1 0 0 0,-1 0-30 0 0,-2 4 10 0 0,0 2 0 0 0,1-1 1 0 0,0 0-1 0 0,0 1 0 0 0,0-1 0 0 0,1 1-10 0 0,-1 3 15 0 0,-1 1-3 0 0,0 1-1 0 0,2 0 1 0 0,-1 1 0 0 0,2-1-1 0 0,-1 0 1 0 0,2 1 0 0 0,0-1-1 0 0,1 0 1 0 0,0 1 0 0 0,0-1-1 0 0,2 0 1 0 0,2 8-12 0 0,-4-18 0 0 0,0 0 0 0 0,0 0 0 0 0,0 0 0 0 0,0 0 0 0 0,1 0 0 0 0,0 0 0 0 0,-1-1 0 0 0,1 1 0 0 0,0 0 0 0 0,0-1 0 0 0,1 0 0 0 0,-1 1 0 0 0,0-1 0 0 0,1 0 0 0 0,-1 0 0 0 0,2 1 0 0 0,-2-3 0 0 0,0 1 0 0 0,-1 0 0 0 0,1 0 0 0 0,0-1 0 0 0,-1 1 0 0 0,1-1 0 0 0,0 0 0 0 0,0 1 0 0 0,-1-1 0 0 0,1 0 0 0 0,0 0 0 0 0,0 0 0 0 0,0 0 0 0 0,-1 0 0 0 0,1 0 0 0 0,0-1 0 0 0,0 1 0 0 0,-1-1 0 0 0,1 1 0 0 0,0-1 0 0 0,-1 0 0 0 0,1 1 0 0 0,0-1 0 0 0,-1 0 0 0 0,1 0 0 0 0,-1 0 0 0 0,1 0 0 0 0,-1-1 0 0 0,0 1 0 0 0,1 0 0 0 0,10-11-43 0 0,1 0 1 0 0,-2-1-1 0 0,0-1 1 0 0,9-12 42 0 0,-17 20-4 0 0,1 0 0 0 0,-1 1 0 0 0,0-1 0 0 0,0-1 0 0 0,-1 1 0 0 0,0 0 0 0 0,0 0 0 0 0,-1-1 0 0 0,1 1-1 0 0,-1-1 1 0 0,-1 1 0 0 0,1-1 0 0 0,-1 0 0 0 0,0-1 4 0 0,-2-6 42 0 0,-1-26 15 0 0,0-8-57 0 0,9 59 42 0 0,0 11-12 0 0,-4-7-54 0 0,0 0 0 0 0,1 1 0 0 0,1-1 0 0 0,0-1 0 0 0,1 1 0 0 0,4 8 24 0 0,-5-16 195 0 0,0 1 1 0 0,0 0-1 0 0,1-1 0 0 0,4 5-195 0 0,-7-9-382 0 0,1-1 0 0 0,-1 0 0 0 0,1 1-1 0 0,0-1 1 0 0,0 0 0 0 0,2 1 382 0 0,15 6-7436 0 0,-8-6-2647 0 0</inkml:trace>
  <inkml:trace contextRef="#ctx0" brushRef="#br0" timeOffset="4078.059">1348 492 28423 0 0,'0'0'2191'0'0,"0"0"-1418"0"0,-14 1-129 0 0,13-1-621 0 0,-5 2 90 0 0,0 1-1 0 0,0-1 1 0 0,1 1 0 0 0,-1 0 0 0 0,-1 1-113 0 0,5-2-1 0 0,0 0 0 0 0,-1 0 1 0 0,1 0-1 0 0,0 1 0 0 0,1-1 0 0 0,-1 0 0 0 0,0 1 0 0 0,1-1 0 0 0,-1 1 1 0 0,1-1-1 0 0,0 1 0 0 0,0 0 0 0 0,-1 0 1 0 0,1 1 0 0 0,0-1 0 0 0,0 0 0 0 0,0 0 0 0 0,0 1 0 0 0,1-1 0 0 0,-1 0 0 0 0,1 1 0 0 0,0-1 0 0 0,0 1 0 0 0,0 0 0 0 0,1-1 0 0 0,-1-1 0 0 0,1 0 0 0 0,0 0 0 0 0,0 0 0 0 0,0 0 0 0 0,0 0 0 0 0,0 0 0 0 0,0 0 0 0 0,0 0 0 0 0,1 0 0 0 0,-1 0 0 0 0,1-1 0 0 0,0 1 0 0 0,-1 0 0 0 0,2 0 0 0 0,6 5 0 0 0,0 0 0 0 0,0-1 0 0 0,1 0 0 0 0,0 0 0 0 0,0-1 0 0 0,0-1 0 0 0,0 0 0 0 0,12 3 0 0 0,-19-6-3 0 0,-1 0 0 0 0,1 0 0 0 0,0 0 0 0 0,0 0 0 0 0,0 0 0 0 0,0 1 0 0 0,-1-1 0 0 0,1 1 0 0 0,-1 0 0 0 0,1 0 0 0 0,-1 0 0 0 0,0 0 0 0 0,1 0 0 0 0,-1 0 0 0 0,0 1 0 0 0,-1-1-1 0 0,1 1 1 0 0,0-1 0 0 0,-1 1 0 0 0,1 0 0 0 0,-1-1 0 0 0,0 1 0 0 0,0 0 0 0 0,0 0 0 0 0,0 0 0 0 0,-1 0 0 0 0,1 0 0 0 0,-1 0 0 0 0,1 0 0 0 0,-1 0 0 0 0,0 0 0 0 0,-1 0 0 0 0,1 1 0 0 0,0-1 0 0 0,-1 0 0 0 0,0 0 0 0 0,1 0 0 0 0,-1-1 0 0 0,0 1 0 0 0,-1 0 0 0 0,1 0 0 0 0,0 0 0 0 0,-1-1 0 0 0,-1 3 3 0 0,0-1 11 0 0,0 0 0 0 0,0-1 1 0 0,-1 1-1 0 0,1-1 0 0 0,-1 1 1 0 0,0-1-1 0 0,0 0 0 0 0,0 0 1 0 0,0-1-1 0 0,-2 2-11 0 0,-10 5 13 0 0,13-7-13 0 0,0 0 0 0 0,-1 0 0 0 0,1 0 0 0 0,0 0 0 0 0,0-1-1 0 0,-1 0 1 0 0,1 0 0 0 0,-1 0 0 0 0,1 0 0 0 0,-2 0 0 0 0,-6 1 1 0 0,8-2 0 0 0,-1 1-1 0 0,0-1 1 0 0,1 0-1 0 0,-1 0 1 0 0,1 0-1 0 0,-1 0 1 0 0,-1 0-1 0 0,4-1-1 0 0,1 1 0 0 0,-1 0 0 0 0,0-1 0 0 0,0 1 0 0 0,0-1 0 0 0,0 1 0 0 0,0-1 0 0 0,0 1 0 0 0,0-1 0 0 0,1 1 0 0 0,-1-1 0 0 0,0 0 0 0 0,1 0 0 0 0,-1 1 0 0 0,0-1 0 0 0,1 0 0 0 0,-1 0 0 0 0,1 0 0 0 0,-1 0 0 0 0,1 0 1 0 0,-1 0-1 0 0,1 1 0 0 0,0-1 0 0 0,-1 0 0 0 0,1 0 0 0 0,0 0 0 0 0,0-1 1 0 0,-1-12-107 0 0</inkml:trace>
  <inkml:trace contextRef="#ctx0" brushRef="#br0" timeOffset="4401.263">1511 497 21911 0 0,'0'0'1003'0'0,"0"0"-19"0"0,-3 5 440 0 0,3-4 5633 0 0,18 1-7044 0 0,-14-1-13 0 0,-1 0 0 0 0,1-1 0 0 0,-1 0-1 0 0,1 1 1 0 0,-1-1 0 0 0,1-1 0 0 0,2 1 0 0 0,18-4 16 0 0,1-1 0 0 0,-1-1 0 0 0,0-1 0 0 0,11-5-16 0 0,-29 8 280 0 0,-4 3-457 0 0,-1 1 1 0 0,1-1-1 0 0,-1 0 1 0 0,1 0-1 0 0,0 1 1 0 0,-1-1-1 0 0,1 1 1 0 0,0-1-1 0 0,-1 1 1 0 0,1 0-1 0 0,0 0 1 0 0,0 0-1 0 0,-1 0 1 0 0,1 0-1 0 0,1 0 177 0 0,-3 0-10760 0 0</inkml:trace>
  <inkml:trace contextRef="#ctx0" brushRef="#br0" timeOffset="4740.323">1582 381 27615 0 0,'3'18'1186'0'0,"2"18"673"0"0,2 51-1312 0 0,-2 122 576 0 0,-5-198-1104 0 0,0-1 1 0 0,1 1 0 0 0,1-1-1 0 0,-1 0 1 0 0,2 1 0 0 0,-1-1-1 0 0,1 0 1 0 0,2 4-20 0 0,1-7 75 0 0,-5-6-72 0 0,0-1 0 0 0,0 1 0 0 0,0-1 0 0 0,0 1 0 0 0,0-1 1 0 0,0 0-1 0 0,0 1 0 0 0,0-1 0 0 0,0 0 0 0 0,0 0 0 0 0,0 0 0 0 0,0 0 1 0 0,0 0-1 0 0,0 0 0 0 0,0 0 0 0 0,0 0 0 0 0,0 0 0 0 0,0 0 0 0 0,0 0 1 0 0,0-1-1 0 0,0 1 0 0 0,0 0 0 0 0,0-1 0 0 0,0 1-3 0 0,22-12-6 0 0,-17 6 3 0 0,1 0 0 0 0,-1-1-1 0 0,-1 1 1 0 0,1-1 0 0 0,2-5 3 0 0,4-6-80 0 0</inkml:trace>
  <inkml:trace contextRef="#ctx0" brushRef="#br0" timeOffset="5071.402">1814 615 27615 0 0,'0'0'2128'0'0,"0"0"-1377"0"0,0 0-554 0 0,0 0 86 0 0,0 0 62 0 0,2 1 8 0 0,1 2-153 0 0,1-1-142 0 0,-1 1 0 0 0,1-1 1 0 0,-1 0-1 0 0,1 0 0 0 0,0-1 1 0 0,0 1-59 0 0,6-2 58 0 0,-1-2-18 0 0,-1-1 0 0 0,0 0-1 0 0,0 0 1 0 0,0-1-1 0 0,0 0 1 0 0,0-1-40 0 0,11-4 89 0 0,-18 7-93 0 0,1 1 0 0 0,-1 0 0 0 0,0 0 0 0 0,0-1 0 0 0,1 1 0 0 0,-1 0 0 0 0,0-1 0 0 0,0 1 0 0 0,-1-1 0 0 0,1 0 0 0 0,0 1 0 0 0,0-1 0 0 0,-1 0 0 0 0,1 1 0 0 0,-1-1 0 0 0,0 0 0 0 0,1 1 0 0 0,-1-1 0 0 0,0 0 0 0 0,0-1 4 0 0,-8-26 0 0 0,7 28-12 0 0,0-1 1 0 0,1 1-1 0 0,-1-1 0 0 0,0 1 1 0 0,0-1-1 0 0,0 1 1 0 0,-1-1-1 0 0,1 1 0 0 0,0 0 1 0 0,0 0-1 0 0,-1 0 0 0 0,1 0 1 0 0,-1 0-1 0 0,1 0 0 0 0,-1 0 1 0 0,1 0-1 0 0,-1 0 1 0 0,0 1-1 0 0,1-1 0 0 0,-1 1 1 0 0,0-1-1 0 0,-1 1 12 0 0,-1-2-48 0 0,0 1 45 0 0,0 0 0 0 0,0 1 0 0 0,0-1 0 0 0,0 1 0 0 0,0 0 0 0 0,0 0 0 0 0,0 0-1 0 0,0 0 1 0 0,0 0 0 0 0,0 1 0 0 0,0 0 0 0 0,1 0 0 0 0,-1 0 0 0 0,0 0 0 0 0,0 1 0 0 0,-1 0 3 0 0,2-1 12 0 0,-1 1-6 0 0,1 1 1 0 0,-1-1-1 0 0,0 1 0 0 0,1 0 1 0 0,-1 0-1 0 0,1 0 1 0 0,0 0-1 0 0,0 0 1 0 0,0 1-1 0 0,0-1 1 0 0,1 1-1 0 0,-1 1-6 0 0,1-2 8 0 0,1 1 0 0 0,-1-1 0 0 0,1 1 0 0 0,0 0 0 0 0,0 0 0 0 0,0-1 0 0 0,0 1 0 0 0,1 0 0 0 0,0 0 0 0 0,0 0 0 0 0,0 0 0 0 0,0 0 0 0 0,1 3-8 0 0,1 4 55 0 0,1 1 0 0 0,0-1 0 0 0,4 10-55 0 0,3 8 35 0 0,-9-27-35 0 0,0 0 0 0 0,0 0 0 0 0,1 1 0 0 0,-1-1 0 0 0,1 0 0 0 0,-1-1 0 0 0,1 1 0 0 0,-1 0 0 0 0,1 0 0 0 0,0-1 0 0 0,0 1 0 0 0,0-1 0 0 0,0 1 0 0 0,0-1 0 0 0,0 0 0 0 0,0 0 0 0 0,1 0 0 0 0,-1 0 0 0 0,0 0 0 0 0,1-1 0 0 0,0 1 0 0 0,5 1 0 0 0,0 0 0 0 0,0-1 0 0 0,1 1 0 0 0,-1-2 0 0 0,5 1 0 0 0,2-2-10 0 0,0 2 0 0 0,0 0-1 0 0,1 0 1 0 0,-1 1 0 0 0,-1 1 0 0 0,4 2 10 0 0,-13-4-27 0 0,0 0 1 0 0,0-1-1 0 0,0 1 1 0 0,0-1 0 0 0,3 0 26 0 0,1 0-111 0 0</inkml:trace>
  <inkml:trace contextRef="#ctx0" brushRef="#br0" timeOffset="5436.985">2097 537 28591 0 0,'0'0'1315'0'0,"0"0"-34"0"0,0 0-813 0 0,0 2-375 0 0,5 34 401 0 0,0-7-261 0 0,-2-2-122 0 0,-2 16-111 0 0,0-34 4 0 0,-2 0 0 0 0,1 0 0 0 0,-1 0 0 0 0,-1 0 0 0 0,0-1 0 0 0,-2 7-4 0 0,4-11 42 0 0,0 3-43 0 0,7-25-59 0 0,6-70 60 0 0,-11 79 6 0 0,0-1 0 0 0,0 0 1 0 0,1 1-1 0 0,1 0 0 0 0,-1-1 0 0 0,1 1 1 0 0,1 1-1 0 0,0-1 0 0 0,0 0 0 0 0,1 1 0 0 0,0 0 1 0 0,2-1-7 0 0,-6 6 3 0 0,0 1-1 0 0,0 0 1 0 0,1 0 0 0 0,-1 0 0 0 0,1 0 0 0 0,-1 0 0 0 0,1 1 0 0 0,0-1-1 0 0,0 1 1 0 0,-1 0 0 0 0,1 0 0 0 0,0 0 0 0 0,0 0 0 0 0,0 0 0 0 0,0 0 0 0 0,1 1-1 0 0,-1 0 1 0 0,0-1 0 0 0,0 1 0 0 0,0 1-3 0 0,1-1 0 0 0,0 1 0 0 0,0 0 1 0 0,-1 0-1 0 0,1 1 0 0 0,-1-1 0 0 0,1 1 0 0 0,-1 0 1 0 0,1 0-1 0 0,-1 0 0 0 0,0 0 0 0 0,0 1 0 0 0,0-1 0 0 0,0 1 1 0 0,-1-1-1 0 0,1 1 0 0 0,-1 0 0 0 0,1 0 0 0 0,-1 1 1 0 0,0-1-1 0 0,0 0 0 0 0,0 1 0 0 0,-2-1 32 0 0,0 4-37 0 0,0-5-62 0 0</inkml:trace>
  <inkml:trace contextRef="#ctx0" brushRef="#br0" timeOffset="6221.972">1856 19 28191 0 0,'0'0'1291'0'0,"0"0"-30"0"0,0 0-797 0 0,0 0-355 0 0,0 0-15 0 0,0 0 15 0 0,0 0 3 0 0,0 0 0 0 0,0 0 0 0 0,0 0 0 0 0,0 0 0 0 0,5 0 0 0 0,55-4-115 0 0,-50 2 2 0 0,1 1 0 0 0,-1 1 1 0 0,1 0-1 0 0,0 0 0 0 0,-1 1 0 0 0,3 1 1 0 0,20-5 144 0 0,-31 3-135 0 0,0 1 0 0 0,0-1 0 0 0,0 1 1 0 0,0-1-1 0 0,0 0 0 0 0,0 0 0 0 0,0 0 0 0 0,0 0 0 0 0,0 0 0 0 0,0 0 1 0 0,0-1-1 0 0,0 1 0 0 0,0-1 0 0 0,0 1-9 0 0,-1 0 0 0 0,1-1 0 0 0,-1 1 0 0 0,0 0 0 0 0,1 0 0 0 0,-1 0 0 0 0,1 0 0 0 0,-1 0 0 0 0,0 1 0 0 0,1-1 0 0 0,-1 0 0 0 0,0 1 0 0 0,1-1 0 0 0,-1 1 0 0 0,1-1 0 0 0,-1 1 0 0 0,1-1 0 0 0,-1 1 0 0 0,1-1 0 0 0,-1 0 0 0 0,1 0 0 0 0,-1 0 0 0 0,1 0 0 0 0,-1 0 0 0 0,2 0 0 0 0,39-8 0 0 0,-35 7 17 0 0,-5 0-7 0 0,1 1 0 0 0,-1-1 0 0 0,1 1-1 0 0,-1 0 1 0 0,1 0 0 0 0,-1 0 0 0 0,0 0 0 0 0,1 1 0 0 0,-1-1 0 0 0,1 0-1 0 0,1 1-9 0 0,29 0-53 0 0,-22-2 53 0 0,28-2 0 0 0,-31 0 0 0 0,4 2 0 0 0,-2 1-13 0 0,-8 0-54 0 0</inkml:trace>
  <inkml:trace contextRef="#ctx0" brushRef="#br0" timeOffset="6949.977">2297 11 25919 0 0,'0'0'1996'0'0,"0"0"-1292"0"0,0 0-468 0 0,0 0 276 0 0,0 0 147 0 0,0 0 27 0 0,0 0-63 0 0,0 0-300 0 0,0 0-130 0 0,0 0-29 0 0,0 0-20 0 0,1 1-75 0 0,9 6-38 0 0,0 1-1 0 0,0 0 0 0 0,-1 1 1 0 0,0 0-1 0 0,0 0 0 0 0,-1 1 1 0 0,0 0-1 0 0,-1 0 0 0 0,3 7-30 0 0,0-3 39 0 0,-1-2-39 0 0,1 0-1 0 0,1 0 1 0 0,0-2 0 0 0,4 3 0 0 0,27 29-12 0 0,-23-19 32 0 0,-2 2-1 0 0,4 6-19 0 0,14 22 37 0 0,-16-21 27 0 0,-15-25-65 0 0,0 1 0 0 0,0-1 0 0 0,1-1 1 0 0,-1 1-1 0 0,2 0 1 0 0,-5-6 0 0 0,0 1 0 0 0,1-1 0 0 0,-1 1 0 0 0,0 0 0 0 0,0 0 0 0 0,0 0 0 0 0,0 0 0 0 0,0 1 0 0 0,2 4 0 0 0,0-1 0 0 0,0 0 0 0 0,0 0 0 0 0,3 3 0 0 0,0-1 0 0 0,0 0 0 0 0,2 0 0 0 0,0 0 0 0 0,6 5 0 0 0,3 1 11 0 0,-17-14-10 0 0,0 0 0 0 0,0 0 0 0 0,0 0 0 0 0,0 0 0 0 0,0 0 0 0 0,1 0 0 0 0,-1 0 0 0 0,0 0 0 0 0,0 0 0 0 0,0 0 0 0 0,0 0 0 0 0,0 1 0 0 0,0-1 0 0 0,1 0 0 0 0,-1 0 0 0 0,0 0 0 0 0,0 0 0 0 0,0 0 0 0 0,0 0 0 0 0,0 1 0 0 0,0-1 0 0 0,0 0 0 0 0,0 0 0 0 0,0 0 0 0 0,0 0 0 0 0,0 0 0 0 0,0 1 0 0 0,0-1 1 0 0,0 0-1 0 0,0 0 0 0 0,0 0 0 0 0,0 0 0 0 0,0 1 0 0 0,0-1 0 0 0,0 0 0 0 0,0 0 0 0 0,0 0 0 0 0,0 0 0 0 0,0 0 0 0 0,0 1-1 0 0,-7 1-38 0 0,4-2 20 0 0,-6 1-122 0 0</inkml:trace>
  <inkml:trace contextRef="#ctx0" brushRef="#br0" timeOffset="8249.272">26 1199 27439 0 0,'0'0'2115'0'0,"0"0"-1367"0"0,0 0-566 0 0,0 0 26 0 0,0 0 43 0 0,0 0 5 0 0,0 0-12 0 0,0 0-51 0 0,0 0-22 0 0,0 0-3 0 0,16 4 11 0 0,-12-4-180 0 0,-1 1 0 0 0,1-1 0 0 0,0 0 0 0 0,0 0 0 0 0,-1 0 0 0 0,1-1 0 0 0,0 0 0 0 0,0 1 0 0 0,-1-1 0 0 0,1 0 0 0 0,-1-1 1 0 0,1 1-1 0 0,-1-1 0 0 0,1 1 0 0 0,-1-1 0 0 0,3-2 1 0 0,34-15 4 0 0,-11 13 165 0 0,-7 2-90 0 0,-21 3-79 0 0,1 1 0 0 0,-1 0 0 0 0,1 0 0 0 0,0 0 0 0 0,-1 0 0 0 0,1 0 0 0 0,-1 0 0 0 0,1 1 0 0 0,-1-1 0 0 0,1 0 0 0 0,0 1 0 0 0,11 1 0 0 0,-1-2 16 0 0,0-1 0 0 0,0 0 0 0 0,-1-1 0 0 0,9-2-16 0 0,-14 3 0 0 0,0 0 0 0 0,1 0 0 0 0,0 1 0 0 0,-1 0 0 0 0,1 0 0 0 0,-1 0 0 0 0,1 1 0 0 0,-1 0 0 0 0,3 0 0 0 0,1 1 11 0 0,-1-1 0 0 0,1-1 0 0 0,-1 0 0 0 0,1 0 0 0 0,3-1-11 0 0,-1 0 13 0 0,1 0 1 0 0,0 1 0 0 0,1 1-14 0 0,-2 0-3 0 0,21 3-66 0 0,16-2 69 0 0,-18 0 0 0 0,-1 2 0 0 0,1 1 0 0 0,-1 1 0 0 0,0 1 0 0 0,7 4 0 0 0,8 2 0 0 0,13-3 15 0 0,-52-9 2 0 0,1-1 0 0 0,-1 1 0 0 0,1-1 0 0 0,-1 0 0 0 0,1 0 0 0 0,1-1-17 0 0,29 0 51 0 0,-28 2-51 0 0,1-1 0 0 0,-1-1 0 0 0,0 0 0 0 0,7-1 0 0 0,26-2 0 0 0,1 3 0 0 0,-12 0 0 0 0,20 3 0 0 0,226 9 0 0 0,-265-12 0 0 0,0 0 0 0 0,-1 0 0 0 0,4-2 0 0 0,19-2 0 0 0,5-1-21 0 0,-22 3 0 0 0,0 1-1 0 0,13-1 22 0 0,0 4-7 0 0,-6-1 75 0 0,1 0-1 0 0,23-5-67 0 0,-38 5 0 0 0,-6 0 0 0 0,-1 0 0 0 0,1 0 0 0 0,-1 0 0 0 0,1-1 0 0 0,-1 0 0 0 0,1 0 0 0 0,1 0 0 0 0,41-9 0 0 0,-1 1 0 0 0,10 2 0 0 0,-34 2 0 0 0,-16 4 0 0 0,0 0 0 0 0,-1 0 0 0 0,1 0 0 0 0,-1 0 0 0 0,3 1 0 0 0,-5 0-2 0 0,5-2-18 0 0,-1 0-11 0 0,0 1 20 0 0,1 1 11 0 0,2 0 0 0 0,-3 0 11 0 0,-4 1 31 0 0,3 2-31 0 0,2-3-11 0 0,2-3 0 0 0,-1 2 0 0 0,1 1-15 0 0,-2 0-43 0 0,70 5 107 0 0,-56-4-99 0 0,-11-1 58 0 0,1 0 0 0 0,-1 0 0 0 0,0-1 0 0 0,0 0-1 0 0,8-2-7 0 0,-6 2-42 0 0,-4 1 42 0 0,-7 0 53 0 0,-2 0-17 0 0,-7 0-112 0 0</inkml:trace>
  <inkml:trace contextRef="#ctx0" brushRef="#br0" timeOffset="9159.164">2277 1150 26663 0 0,'0'0'2053'0'0,"0"0"-1322"0"0,0 0-499 0 0,0 0 239 0 0,0 0 134 0 0,0 0 31 0 0,0 0-76 0 0,0 0-335 0 0,0 0-134 0 0,0 0-26 0 0,0 0-107 0 0,0 0-50 0 0,0 0-11 0 0,15-3 123 0 0,-8-1 22 0 0,-1 0 0 0 0,1 0 1 0 0,-1-1-1 0 0,-1 0 0 0 0,1 0 0 0 0,-1 0 0 0 0,4-5-42 0 0,4-4 64 0 0,-6 5-62 0 0,0 0-1 0 0,0-1 1 0 0,-1 0 0 0 0,-1-1 0 0 0,1 1 0 0 0,-2-1 0 0 0,2-5-2 0 0,-5 14 0 0 0,2-5 0 0 0,2 0 0 0 0,-1 0 0 0 0,1 0 0 0 0,0 0 0 0 0,0 1 0 0 0,5-5 0 0 0,7-8 0 0 0,7-12-2 0 0,10-13-12 0 0,34-32 14 0 0,-20 21 11 0 0,-47 54-7 0 0,0 0-1 0 0,0 0 1 0 0,0 0 0 0 0,0-1 0 0 0,0 1 0 0 0,0 0 0 0 0,-1 0-1 0 0,1 0 1 0 0,0-1 0 0 0,-1 1 0 0 0,1 0 0 0 0,-1-1 0 0 0,1 1-1 0 0,-1-1-3 0 0,3-5 0 0 0,0 3 0 0 0,-2 4-2 0 0,-1-1 1 0 0,0 0 0 0 0,1 1 0 0 0,-1-1 0 0 0,1 1 0 0 0,-1-1 0 0 0,0 0 0 0 0,1 1 0 0 0,-1-1 0 0 0,0 0 0 0 0,0 1 0 0 0,1-1 0 0 0,-1 0 0 0 0,0 1 0 0 0,0-1 1 0 0,1-1-64 0 0,6-2 72 0 0,-7 2 2 0 0,0 1-9 0 0,-1 1 0 0 0,1 0 0 0 0,0-1 0 0 0,0 1 0 0 0,0 0 0 0 0,0-1 0 0 0,0 1 0 0 0,0 0 0 0 0,0-1 0 0 0,0 1 0 0 0,0 0 0 0 0,0-1 0 0 0,0 1 0 0 0,0 0 0 0 0,0-1 0 0 0,0 1 0 0 0,1 0 0 0 0,-1-1 1 0 0,0 1-1 0 0,0 0 0 0 0,0-1 0 0 0,0 1 0 0 0,1 0 0 0 0,-1-1 0 0 0,0 1 0 0 0,0 0 0 0 0,1 0 0 0 0,-1-1 0 0 0,0 1 0 0 0,0 0 0 0 0,1 0 0 0 0,-1-1 0 0 0,0 1 0 0 0,1 0 0 0 0,-1 0 0 0 0,0 0 0 0 0,1 0-1 0 0,5-4-13 0 0,-1 0-26 0 0,-4 3 95 0 0,-1 1 12 0 0,3-2-60 0 0,-1 0-12 0 0,-1 1-1 0 0,1 0 1 0 0,-1-1-1 0 0,1 1 1 0 0,0 0-1 0 0,-1 0 1 0 0,1 0-1 0 0,0 0 1 0 0,1 0 4 0 0,5-3 0 0 0,-1 0 0 0 0,-3-2 11 0 0,-2 4 31 0 0,4-1-29 0 0,-4 1-16 0 0,5-12 55 0 0,-6 12-118 0 0,-1 2 16 0 0,1 0 80 0 0,4-3-2198 0 0,-3 2-8725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4:17.4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5 138 21911 0 0,'0'0'1691'0'0,"0"0"-1096"0"0,0 0-227 0 0,0 0 946 0 0,0 0 441 0 0,0 0 90 0 0,1 1-222 0 0,3 5-1493 0 0,-1 0 0 0 0,-1 0 0 0 0,1-1 0 0 0,-1 2 0 0 0,0-1 0 0 0,0 0 0 0 0,0 0-1 0 0,-1 1 1 0 0,0 3-130 0 0,5 20 120 0 0,-3-11-116 0 0,0-1-1 0 0,-2 1 1 0 0,0-1 0 0 0,-1 9-4 0 0,0-17-24 0 0,-2 47 83 0 0,1 25 56 0 0,2 11-103 0 0,-2-45-24 0 0,0-27-8 0 0,-1-1 0 0 0,-3 14 20 0 0,-2 16-13 0 0,-5 12 13 0 0,10-44 0 0 0,1-11 0 0 0,0 0 0 0 0,1 1 0 0 0,-1-1 0 0 0,2 1 0 0 0,0 6 0 0 0,-1-12 0 0 0,0 0 0 0 0,1 0 0 0 0,-1 0 0 0 0,0 1 0 0 0,0-1 0 0 0,-1 0 0 0 0,1 0 0 0 0,0 0 0 0 0,-1 1 0 0 0,0 0 0 0 0,1 1 0 0 0,-1-1 0 0 0,1 0 0 0 0,0 0 0 0 0,0 0 0 0 0,0 0 0 0 0,0 0 0 0 0,0 1 0 0 0,1-1 0 0 0,0 0 0 0 0,0 2 0 0 0,0 22 133 0 0,-1-24-134 0 0,-9 23-59 0 0,8-19 60 0 0,1 0-13 0 0,0-6-54 0 0,0-1-17 0 0,0 0-17 0 0,0 0-10 0 0,0 0-1 0 0</inkml:trace>
  <inkml:trace contextRef="#ctx0" brushRef="#br0" timeOffset="713.144">379 319 22487 0 0,'0'0'1734'0'0,"0"0"-1121"0"0,0 0-273 0 0,0 0 815 0 0,0 2 380 0 0,2 1-989 0 0,-1 1-1 0 0,0 0 0 0 0,-1 0 0 0 0,1-1 0 0 0,0 1 0 0 0,-1 2-545 0 0,-1 44 719 0 0,0-22-491 0 0,-2 41 275 0 0,-5 24-503 0 0,0 0-79 0 0,6-36 205 0 0,2-15-111 0 0,-3-32-27 0 0,3-7-52 0 0,0 2-43 0 0,0-4-62 0 0</inkml:trace>
  <inkml:trace contextRef="#ctx0" brushRef="#br0" timeOffset="1044.116">395 611 29023 0 0,'0'0'1332'0'0,"0"0"-31"0"0,0 0-823 0 0,9 3-373 0 0,15 2-174 0 0,-20-3 86 0 0,0-1 1 0 0,0 0-1 0 0,0 0 0 0 0,0 0 0 0 0,0-1 0 0 0,0 0 0 0 0,0 1 0 0 0,0-1 0 0 0,0-1 0 0 0,0 1 0 0 0,1-1 0 0 0,-1 1 1 0 0,0-1-1 0 0,1-1-17 0 0,14-4 33 0 0,0 0-1 0 0,1 0 1 0 0,15-1-33 0 0,13-3 52 0 0,-18 2-37 0 0,-22 7-28 0 0,-6 1-51 0 0,0 0 8 0 0,6 0-1395 0 0,-6 0-6039 0 0,-2 0-2603 0 0</inkml:trace>
  <inkml:trace contextRef="#ctx0" brushRef="#br0" timeOffset="1363.306">703 353 28967 0 0,'5'13'1050'0'0,"0"1"0"0"0,0 0-1 0 0,0 7-1049 0 0,-3-5 18 0 0,-1 0 0 0 0,0 6-18 0 0,0 12 108 0 0,1 2 8 0 0,-2-1-1 0 0,-3 12-115 0 0,0 28 84 0 0,4-49-97 0 0,0-13 4 0 0,-1 0-1 0 0,0 0 1 0 0,-1-1 0 0 0,-1 1-1 0 0,0 0 1 0 0,-2 5 9 0 0,4-16 21 0 0,0-2-112 0 0,0 0-10 0 0</inkml:trace>
  <inkml:trace contextRef="#ctx0" brushRef="#br0" timeOffset="1699.356">958 651 28159 0 0,'0'0'2171'0'0,"0"0"-1402"0"0,0 0-581 0 0,0 0 32 0 0,0 0 41 0 0,0 0 10 0 0,0 0-34 0 0,4-3-138 0 0,28-16-172 0 0,-28 16 92 0 0,0-1 0 0 0,0 1 0 0 0,0-1 0 0 0,-1 0-1 0 0,1 0 1 0 0,-1 0 0 0 0,0 0 0 0 0,0 0 0 0 0,-1-1 0 0 0,1 1 0 0 0,-1-1 0 0 0,0 0 0 0 0,0 0-19 0 0,1-2-13 0 0,-1 3-7 0 0,-1-1 0 0 0,0 1 0 0 0,0 0 0 0 0,-1 0 0 0 0,1-1 0 0 0,-1 1 1 0 0,0 0-1 0 0,0-1 0 0 0,0 1 0 0 0,-1 0 0 0 0,1-1 0 0 0,-1 1 0 0 0,0 0 0 0 0,0 0 0 0 0,-1 0 0 0 0,1 0 0 0 0,-1 0 0 0 0,0 0 0 0 0,-1-2 20 0 0,1 4-1 0 0,0 0 0 0 0,0 0-1 0 0,-1 0 1 0 0,1 0 0 0 0,-1 1-1 0 0,1-1 1 0 0,-1 1 0 0 0,0-1-1 0 0,1 1 1 0 0,-3 0 1 0 0,4 1 0 0 0,0 0 0 0 0,0 0 0 0 0,0 0 0 0 0,0 0 0 0 0,-1 0 0 0 0,1 0 0 0 0,0 1 0 0 0,0-1 0 0 0,0 0 0 0 0,0 1 0 0 0,0-1 0 0 0,0 1 0 0 0,-1-1 0 0 0,1 1 0 0 0,0 0 0 0 0,1-1 0 0 0,-1 1 0 0 0,0 0 0 0 0,0 0 0 0 0,0-1 0 0 0,0 1 0 0 0,1 0 0 0 0,-2 1 0 0 0,-16 25 0 0 0,16-22 0 0 0,-15 21-20 0 0,9-13 69 0 0,0 0-1 0 0,-2 8-48 0 0,7-16 19 0 0,1 0 0 0 0,1 0 0 0 0,-1 0 0 0 0,1 1 0 0 0,0-1 0 0 0,0 1 0 0 0,0-1 0 0 0,1 6-19 0 0,-1 1 30 0 0,1-9-19 0 0,0 1 0 0 0,-1-1-1 0 0,2 1 1 0 0,-1-1-1 0 0,0 1 1 0 0,0-1 0 0 0,1 1-1 0 0,0-1 1 0 0,0 0-1 0 0,0 1 1 0 0,1 1-11 0 0,2 3 8 0 0,-3-6-5 0 0,0-1 1 0 0,-1 1-1 0 0,1-1 1 0 0,0 1-1 0 0,0-1 1 0 0,0 1-1 0 0,1-1 1 0 0,-1 0-1 0 0,0 1 1 0 0,0-1-1 0 0,1 0 1 0 0,-1 0-1 0 0,1 0 1 0 0,-1 0-1 0 0,1 0 1 0 0,0 0-4 0 0,11 9 0 0 0,-12-9 0 0 0,0 0 0 0 0,0 0 0 0 0,1 0 0 0 0,-1 0 0 0 0,0 0 0 0 0,0 0 0 0 0,1 0 0 0 0,-1 0 0 0 0,0-1 0 0 0,1 1 0 0 0,-1 0 0 0 0,1-1 0 0 0,-1 1 0 0 0,1-1 0 0 0,-1 0 0 0 0,1 1 0 0 0,-1-1 0 0 0,1 0 0 0 0,-1 0 0 0 0,1 0 0 0 0,-1 0 0 0 0,1 0 0 0 0,0 0 0 0 0,-1-1 0 0 0,1 1 0 0 0,33-8 5 0 0,-26 7-35 0 0,0-1 0 0 0,0 0 0 0 0,8-4 30 0 0,-6 2-107 0 0</inkml:trace>
  <inkml:trace contextRef="#ctx0" brushRef="#br0" timeOffset="2068.369">1341 503 28015 0 0,'0'0'2163'0'0,"0"0"-1401"0"0,-14 5 113 0 0,10-5-853 0 0,1 0 0 0 0,0 1 0 0 0,-1-1 0 0 0,1 1 0 0 0,0 0 0 0 0,0 0 0 0 0,0 0 0 0 0,-1 0 0 0 0,1 0 0 0 0,0 1 1 0 0,0-1-1 0 0,1 1 0 0 0,-1 0 0 0 0,0 0 0 0 0,1 0 0 0 0,-1 0 0 0 0,0 1-22 0 0,-4 5 84 0 0,0 0 0 0 0,0 1 0 0 0,1 0 0 0 0,-3 6-84 0 0,1-3 17 0 0,3-3-17 0 0,1 0 0 0 0,0 0 0 0 0,0 1 0 0 0,1-1 0 0 0,1 1 0 0 0,-1-1 0 0 0,1 1 0 0 0,1 0 0 0 0,0 2 0 0 0,1-7 0 0 0,0 1 0 0 0,0-1 0 0 0,1 1 0 0 0,-1-1 0 0 0,1 1 0 0 0,1 1 0 0 0,-2-7 0 0 0,5 11 0 0 0,-3-9 0 0 0,-2-2 0 0 0,1 1 0 0 0,-1 0 0 0 0,1-1 0 0 0,-1 1 0 0 0,1-1 0 0 0,-1 1 0 0 0,1 0 0 0 0,0-1 0 0 0,0 1 0 0 0,-1-1 0 0 0,1 0 0 0 0,0 1 0 0 0,0-1 0 0 0,-1 0 0 0 0,1 1 0 0 0,0-1 0 0 0,0 0 0 0 0,0 0 0 0 0,-1 0 0 0 0,1 0 0 0 0,0 1 0 0 0,0-1 0 0 0,0-1 0 0 0,3 2-2 0 0,-1-1 0 0 0,0 0 0 0 0,0 0 0 0 0,0 0 0 0 0,1 0 0 0 0,-1 0 0 0 0,0-1 0 0 0,0 0 0 0 0,0 1 0 0 0,0-1 0 0 0,0 0 0 0 0,0-1 0 0 0,0 1 0 0 0,0 0 0 0 0,0-1 0 0 0,-1 0 0 0 0,1 1 0 0 0,0-1 0 0 0,-1 0 0 0 0,0-1 0 0 0,1 1 0 0 0,1-2 2 0 0,-1 0-5 0 0,0-1 0 0 0,1 1-1 0 0,-1-1 1 0 0,-1 1 0 0 0,1-1 0 0 0,-1 0-1 0 0,0 0 1 0 0,0 0 0 0 0,0 0 0 0 0,-1 0-1 0 0,1-1 1 0 0,-1 1 0 0 0,0-2 5 0 0,3-19-94 0 0,1-13-68 0 0,-5 21 50 0 0,0 17 53 0 0,0 1 147 0 0,0 0 27 0 0,0 0-10 0 0,-4 7 38 0 0,2-4-137 0 0,1 0 0 0 0,0 1 1 0 0,0-1-1 0 0,1 0 0 0 0,-1 0 0 0 0,0 0 1 0 0,1 1-1 0 0,0-1 0 0 0,0 0 0 0 0,0 1 1 0 0,0-1-1 0 0,1 0 0 0 0,-1 0 0 0 0,1 1 1 0 0,0-1-1 0 0,0 1-6 0 0,3 8-30 0 0,1 0-1 0 0,0 0 1 0 0,5 7 30 0 0,-2-5 23 0 0,-7-11-144 0 0,0-1 1 0 0,0 1-1 0 0,1-1 1 0 0,-1 1-1 0 0,1-1 0 0 0,0 0 1 0 0,-1 0-1 0 0,1 0 1 0 0,0 0-1 0 0,0 0 1 0 0,0 0-1 0 0,1 0 0 0 0,-1-1 1 0 0,0 1-1 0 0,1-1 1 0 0,-1 1-1 0 0,1-1 0 0 0,1 0 121 0 0,9 4-10853 0 0</inkml:trace>
  <inkml:trace contextRef="#ctx0" brushRef="#br0" timeOffset="2508.75">1648 551 29231 0 0,'0'0'663'0'0,"0"0"94"0"0,-1 0 43 0 0,-4 1-741 0 0,1-1-1 0 0,-1 1 1 0 0,1 0 0 0 0,-1 0-1 0 0,1 1 1 0 0,0-1-1 0 0,0 1 1 0 0,-1 0 0 0 0,1 0-1 0 0,0 0 1 0 0,1 1 0 0 0,-1-1-1 0 0,0 1 1 0 0,1 0 0 0 0,-1 0-1 0 0,1 0 1 0 0,0 1-1 0 0,0-1 1 0 0,0 1 0 0 0,1 0-59 0 0,-5 5 12 0 0,0 1 1 0 0,1 0-1 0 0,1 1 1 0 0,0-1-1 0 0,0 1 1 0 0,1 0-1 0 0,0 3-12 0 0,-2 19 7 0 0,5-31-13 0 0,1 0 0 0 0,0 0-1 0 0,0 1 1 0 0,1-1 0 0 0,-1 0 0 0 0,0 0 0 0 0,1 1-1 0 0,-1-1 1 0 0,1 0 0 0 0,0 0 0 0 0,0 0-1 0 0,0 0 1 0 0,0 0 0 0 0,0 1 6 0 0,0-2-1 0 0,-1 0 0 0 0,1 0 1 0 0,0 1-1 0 0,-1-1 0 0 0,1 0 0 0 0,0 0 1 0 0,0 0-1 0 0,0 0 0 0 0,0 0 0 0 0,0 0 1 0 0,0 0-1 0 0,0-1 0 0 0,0 1 0 0 0,0 0 0 0 0,1-1 1 0 0,-1 1-1 0 0,0 0 0 0 0,0-1 0 0 0,1 1 1 0 0,1-1-1 0 0,-1 0 1 0 0,0 0 0 0 0,-1 0 0 0 0,1 0 0 0 0,0 0 0 0 0,0 0 0 0 0,-1-1 0 0 0,1 1 0 0 0,0-1 0 0 0,-1 0 0 0 0,1 1 0 0 0,0-1 0 0 0,-1 0 0 0 0,1 0 0 0 0,0 0 0 0 0,9-5 11 0 0,-8 5-10 0 0,0 0 1 0 0,-1 0 0 0 0,1-1-1 0 0,-1 0 1 0 0,1 1 0 0 0,-1-1-1 0 0,1 0 1 0 0,-1 0 0 0 0,0 0 0 0 0,0 0-1 0 0,0-1 1 0 0,1-2-2 0 0,21-33-180 0 0,-17 24 98 0 0,-2 6 48 0 0,-1-1-1 0 0,0 0 0 0 0,-1 0 1 0 0,0 0-1 0 0,-1-1 1 0 0,2-4 34 0 0,5-59-48 0 0,-7 48 83 0 0,3-90 144 0 0,-4 87-183 0 0,-2 23 7 0 0,1 0 0 0 0,0 0 0 0 0,0-1 0 0 0,1 1 0 0 0,0 0 0 0 0,0 0 0 0 0,1-3-3 0 0,-2 6 84 0 0,0 2 6 0 0,0-1-22 0 0,-1 1-68 0 0,1 0 0 0 0,0 0 1 0 0,0 0-1 0 0,0 0 0 0 0,-1 0 1 0 0,1 0-1 0 0,0 1 1 0 0,0-1-1 0 0,-1 0 0 0 0,1 0 1 0 0,0 0-1 0 0,0 0 0 0 0,0 0 1 0 0,-1 0-1 0 0,1 1 0 0 0,0-1 1 0 0,0 0-1 0 0,0 0 0 0 0,0 0 1 0 0,0 0-1 0 0,-1 1 0 0 0,1-1 1 0 0,0 0-1 0 0,0 0 1 0 0,0 1-1 0 0,0-1 0 0 0,0 0 1 0 0,0 0-1 0 0,0 0 0 0 0,0 1 1 0 0,0-1-1 0 0,0 0 0 0 0,0 0 1 0 0,0 1-1 0 0,0-1 0 0 0,0 0 1 0 0,0 0-1 0 0,0 1 1 0 0,0-1-1 0 0,0 0 0 0 0,-3 13 10 0 0,1 13 2 0 0,1 1 0 0 0,1-1 0 0 0,2 0 0 0 0,0 0-12 0 0,2 17 5 0 0,0-1-5 0 0,2 0 0 0 0,2 0 0 0 0,2-1 0 0 0,15 38 0 0 0,-6-32 0 0 0,-18-44 0 0 0,1 0 0 0 0,0 0 0 0 0,0 0 0 0 0,0 0 0 0 0,0 0 0 0 0,1 0 0 0 0,-1-1 0 0 0,1 1 0 0 0,0-1 0 0 0,-1 1 0 0 0,1-1 0 0 0,1 0 0 0 0,12 3 0 0 0</inkml:trace>
  <inkml:trace contextRef="#ctx0" brushRef="#br0" timeOffset="3517.981">125 48 28623 0 0,'0'0'1315'0'0,"0"0"-34"0"0,0 0-813 0 0,0 0-364 0 0,0 0-39 0 0,0 0 6 0 0,0 0 1 0 0,1 2-12 0 0,17 15 30 0 0,-18-16-73 0 0,1-1 0 0 0,-1 1-1 0 0,1 0 1 0 0,0-1 0 0 0,-1 1 0 0 0,1 0-1 0 0,0-1 1 0 0,0 1 0 0 0,-1-1 0 0 0,1 1-1 0 0,0-1 1 0 0,0 0 0 0 0,0 1-17 0 0,39 17 163 0 0,-38-19-121 0 0,-1 0-41 0 0,-1 1-1 0 0,0 0 0 0 0,0-1 0 0 0,1 1 1 0 0,-1 0-1 0 0,0-1 0 0 0,1 1 0 0 0,-1 0 1 0 0,0 0-1 0 0,1-1 0 0 0,-1 1 0 0 0,0 0 1 0 0,1 0-1 0 0,-1 0 0 0 0,1-1 0 0 0,-1 1 1 0 0,0 0-1 0 0,1 0 0 0 0,-1 0 0 0 0,1 0 1 0 0,-1 0-1 0 0,0 0 0 0 0,1 0 0 0 0,-1 0 1 0 0,1 0-1 0 0,-1 0 0 0 0,1 0 0 0 0,-1 0 1 0 0,0 0-1 0 0,1 0 0 0 0,-1 0 0 0 0,1 0 1 0 0,-1 1-1 0 0,0-1 0 0 0,1 0 0 0 0,-1 0 1 0 0,1 1-1 0 0,-1-1 0 0 0,0 0 0 0 0,1 0 1 0 0,-1 1-1 0 0,0-1 0 0 0,2 0 0 0 0,0 0 0 0 0,0 0 0 0 0,0 0 0 0 0,0 0 0 0 0,0 0 0 0 0,0 0 0 0 0,0 0 0 0 0,0-1 0 0 0,0 1 0 0 0,0-1 0 0 0,0 0 0 0 0,-1 1 0 0 0,1-1 0 0 0,0 0 0 0 0,0 0 0 0 0,0 0 0 0 0,-1 0 0 0 0,2-1 0 0 0,14-7 0 0 0,22 3 3 0 0,-33 5-11 0 0,0 0 0 0 0,1 1 0 0 0,-1-2 0 0 0,0 1 0 0 0,0-1 0 0 0,0 0 0 0 0,0 0 8 0 0,0-1-2 0 0,0 1 0 0 0,1 1 0 0 0,-1-1 1 0 0,0 1-1 0 0,1 0 0 0 0,-1 1 0 0 0,6-1 2 0 0,12 0 2 0 0,62-13 25 0 0,19-2 10 0 0,2 13-37 0 0,-81 2 0 0 0,-1 2 0 0 0,16 2 0 0 0,-3 6 0 0 0,-30-7 0 0 0,-1 0 0 0 0,1 0 0 0 0,0-1 0 0 0,-1 0 0 0 0,4 0 0 0 0,21-1 9 0 0,5 1 46 0 0,27-5-55 0 0,-5 1-53 0 0,54 2 53 0 0,-52 2-11 0 0,-49-1 11 0 0,1-1 0 0 0,-1-1 0 0 0,0 0 0 0 0,0 0 0 0 0,6-3 0 0 0,-14 4 7 0 0,0 0 0 0 0,0 1-1 0 0,0-1 1 0 0,0 1 0 0 0,0 0 0 0 0,2 0-7 0 0,15 0 23 0 0,37-4-111 0 0,-48 2 88 0 0,0 2 0 0 0,0-1 0 0 0,3 1 0 0 0,18-1 0 0 0,32 1 75 0 0,-51 0-57 0 0,0 0 1 0 0,0 1 0 0 0,11 2-19 0 0,22 1-3 0 0,-25-5 3 0 0,0 2 0 0 0,0 0 0 0 0,0 2 0 0 0,0 0 0 0 0,-12-1 0 0 0,16-1 0 0 0,-10-1 0 0 0,-11-1 2 0 0,1 1-4 0 0,8 5 55 0 0,-10-4-113 0 0,-2-1-37 0 0</inkml:trace>
  <inkml:trace contextRef="#ctx0" brushRef="#br0" timeOffset="4449.664">25 1137 28015 0 0,'0'0'1289'0'0,"0"0"-34"0"0,0 0-798 0 0,0 0-342 0 0,5 7 482 0 0,-3-5-563 0 0,0 0-1 0 0,0-1 0 0 0,0 1 0 0 0,0 0 0 0 0,0-1 1 0 0,0 0-1 0 0,0 0 0 0 0,0 1 0 0 0,0-1 0 0 0,1 0 0 0 0,-1-1 1 0 0,1 1-1 0 0,-1 0 0 0 0,0-1 0 0 0,2 1-33 0 0,39 5 253 0 0,-39-6-241 0 0,0 0 0 0 0,0-1 0 0 0,0 1-1 0 0,0-1 1 0 0,-1 0 0 0 0,1 0 0 0 0,4-1-12 0 0,11-3 13 0 0,-9 4-13 0 0,17-3 0 0 0,0 1 0 0 0,13 1 0 0 0,77-4 0 0 0,-52 1 0 0 0,-13 5-23 0 0,-37 1 12 0 0,0-1-1 0 0,1 0 1 0 0,-1-1-1 0 0,0-1 1 0 0,3-1 11 0 0,-7 0 0 0 0,0 1 0 0 0,0 0 0 0 0,0 1 0 0 0,0 1 0 0 0,1 0 0 0 0,-2-1 10 0 0,1 0 1 0 0,0-1-1 0 0,4-1-10 0 0,-4 1 11 0 0,0 0 0 0 0,0 1 0 0 0,6 0-11 0 0,56-4 0 0 0,-27 3 67 0 0,-1-3 1 0 0,44-9-68 0 0,-45 6-7 0 0,-4 1-4 0 0,-15 1-7 0 0,1 2 1 0 0,0 1-1 0 0,8 1 18 0 0,79-2 0 0 0,-94 4 3 0 0,20 0 27 0 0,-1-1 1 0 0,24-5-31 0 0,-48 5 1 0 0,-1 0-1 0 0,0 1 1 0 0,4 0-1 0 0,9 1-55 0 0,50 7 44 0 0,-69-8 11 0 0,1 1 0 0 0,-1 1 0 0 0,7 1 0 0 0,7 2 0 0 0,11-1 32 0 0,1-2 0 0 0,26-1-32 0 0,-55-1 0 0 0,99-3-11 0 0,-101 3-21 0 0,-2 0 51 0 0,0 0-75 0 0</inkml:trace>
  <inkml:trace contextRef="#ctx0" brushRef="#br0" timeOffset="5760.042">1860 67 28623 0 0,'0'0'653'0'0,"0"0"90"0"0,0 0 40 0 0,-1-1-93 0 0,0 1-602 0 0,0-1-81 0 0,1 1 0 0 0,-1 0 0 0 0,1 0 0 0 0,-1 0 0 0 0,1-1 0 0 0,-1 1 0 0 0,1 0 1 0 0,-1-1-1 0 0,1 1 0 0 0,0 0 0 0 0,-1-1 0 0 0,1 1 0 0 0,0 0 0 0 0,-1-1 0 0 0,1 1 0 0 0,0-1 0 0 0,-1 1 0 0 0,1-1 0 0 0,0 1 0 0 0,0-1 1 0 0,-1 1-1 0 0,1-1 0 0 0,0 1 0 0 0,0-1 0 0 0,0 1 0 0 0,0-1 0 0 0,0 0-7 0 0,-1 0 64 0 0,2 0 12 0 0,1-4-92 0 0,-2 4 34 0 0,0 0 0 0 0,0 1 0 0 0,0-1-1 0 0,0 1 1 0 0,1-1 0 0 0,-1 0 0 0 0,0 1 0 0 0,0-1 0 0 0,1 1 0 0 0,-1-1 0 0 0,0 1 0 0 0,1-1 0 0 0,-1 1 0 0 0,1-1 0 0 0,-1 1 0 0 0,1 0 0 0 0,-1-1-18 0 0,1 1 15 0 0,0 0 0 0 0,0 0 0 0 0,0 0-1 0 0,0 0 1 0 0,0 0 0 0 0,0 0 0 0 0,0 1 0 0 0,0-1 0 0 0,-1 0 0 0 0,1 1 0 0 0,0-1 0 0 0,0 0 0 0 0,0 1 0 0 0,0-1 0 0 0,-1 1-1 0 0,1-1 1 0 0,0 1 0 0 0,0 0-15 0 0,3 2 2 0 0,0 1 0 0 0,1 0 0 0 0,-1 0 1 0 0,-1 0-1 0 0,1 1 0 0 0,3 4-2 0 0,3 5-2 0 0,-6-9 2 0 0,0 0 0 0 0,-1 0 0 0 0,0 1 0 0 0,2 5 0 0 0,10 15 0 0 0,87 129 12 0 0,-75-120 144 0 0,14 13-156 0 0,-28-30 0 0 0,-10-13 0 0 0,-1-1 0 0 0,1 0 0 0 0,0-1 0 0 0,1 1 0 0 0,1 2 0 0 0,2 0-1 0 0,6 5-10 0 0,-1 1 1 0 0,-1 0 0 0 0,4 6 10 0 0,6 0 61 0 0,-20-17-65 0 0,3 2-35 0 0,4 0 29 0 0,-5-3 21 0 0,-3 0 21 0 0,0 0-54 0 0,0 0 44 0 0,-1 1-26 0 0,0 0 1 0 0,-1 0-1 0 0,1 0 1 0 0,0 0-1 0 0,0 1 0 0 0,0-1 1 0 0,0 0-1 0 0,0 0 1 0 0,0 1-1 0 0,0 0 4 0 0,-2 2-7 0 0,-3 3 17 0 0,1 0-1 0 0,0 0 1 0 0,1 1 0 0 0,-1 0-1 0 0,-1 7-9 0 0,1-6 10 0 0,1 0 0 0 0,-1-1 0 0 0,0 1 0 0 0,-3 2-10 0 0,-18 29 0 0 0,25-38-2 0 0,-1 1 0 0 0,0 0 0 0 0,1-1 0 0 0,-1 1 0 0 0,1 0 0 0 0,0 0 1 0 0,0 0-1 0 0,0 0 0 0 0,0 2 2 0 0,0-2-18 0 0,0 1 0 0 0,0-1 1 0 0,0 0-1 0 0,0 0 0 0 0,-1 0 1 0 0,1 1-1 0 0,-1-1 0 0 0,-1 0 18 0 0,0 2-2 0 0,0 1 0 0 0,0-1 0 0 0,1 0 0 0 0,-1 1-1 0 0,1-1 1 0 0,0 1 0 0 0,1 0 0 0 0,-1 3 2 0 0,-8 23 0 0 0,-3 5 16 0 0,11-28-10 0 0,0-1 0 0 0,-1 1 0 0 0,-1-1 0 0 0,1 0 0 0 0,-1 0 0 0 0,-1 0 0 0 0,1-1 0 0 0,-2 2-6 0 0,6-9 0 0 0,-8 12 0 0 0,3 2 0 0 0,5-11 0 0 0,0-2 0 0 0,-1 0 0 0 0,1-1 0 0 0,0 1 0 0 0,0 0 0 0 0,0 0 0 0 0,-1-1 0 0 0,1 1 0 0 0,0 0 0 0 0,-1 0 0 0 0,1-1 0 0 0,0 1 0 0 0,-1 0 0 0 0,1-1 0 0 0,-1 1 0 0 0,1-1 0 0 0,-1 1 0 0 0,1-1 0 0 0,-1 1 0 0 0,0-1 0 0 0,1 1 0 0 0,-1-1 0 0 0,0 1 0 0 0,-26 32 80 0 0,25-31-80 0 0,1-1 0 0 0,0 0 0 0 0,0 0 0 0 0,0 1 0 0 0,0-1 0 0 0,1 1 0 0 0,-1-1 0 0 0,0 1 0 0 0,0-1 0 0 0,1 1 0 0 0,-1 0 0 0 0,1-1 0 0 0,0 1 0 0 0,-1 0 0 0 0,1-1 0 0 0,0 2 0 0 0,-1 5 0 0 0,0-5 0 0 0,-1 2 0 0 0,0 1 0 0 0,0-1 0 0 0,0 0 0 0 0,0 1 0 0 0,-1-1 0 0 0,0 0 0 0 0,0-1 0 0 0,-2 3 0 0 0,-1 2 0 0 0,-1 0 0 0 0,-4-2 3 0 0,8-7-6 0 0,2 0-9 0 0,0 1-25 0 0,1-1 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4:3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5 491 21855 0 0,'4'-1'898'0'0,"-1"1"0"0"0,0 0 0 0 0,1-1 0 0 0,-1 1 0 0 0,0-1 0 0 0,1 0 0 0 0,-1 0 0 0 0,0-1 0 0 0,1 1-898 0 0,1-2 614 0 0,-1 1 0 0 0,0-1 0 0 0,1 0 0 0 0,-1 0 0 0 0,3-4-614 0 0,5-5-370 0 0,-1 0 0 0 0,-1-1 0 0 0,6-9 370 0 0,17-21 494 0 0,6 5-461 0 0,3 1-1 0 0,30-20-32 0 0,-39 31 10 0 0,-15 12 25 0 0,81-61-6 0 0,-62 46 23 0 0,-23 17-131 0 0,1 1 0 0 0,2-1 79 0 0,-15 11-16 0 0,-1 1 16 0 0,-1 0 0 0 0,1-1 0 0 0,0 1 0 0 0,-1 0 0 0 0,1-1 0 0 0,-1 1 0 0 0,1-1 0 0 0,0 1 0 0 0,-1-1 0 0 0,1 1 0 0 0,-1-1 0 0 0,0 1 0 0 0,1-1 0 0 0,-1 1-1 0 0,1-1 1 0 0,-1 0 0 0 0,0 1 0 0 0,0-1 0 0 0,1 1 0 0 0,-1-1 0 0 0,0 0 0 0 0,0 1 0 0 0,1-1 0 0 0,-1-3 13 0 0,-2 3 41 0 0,-6 1-30 0 0,5 0 18 0 0,0 0-46 0 0,2 0-65 0 0,1 0-2150 0 0,0 0-8598 0 0</inkml:trace>
  <inkml:trace contextRef="#ctx0" brushRef="#br0" timeOffset="573.419">0 570 27935 0 0,'0'0'1281'0'0,"0"0"-33"0"0,0 0-792 0 0,0 0-330 0 0,0 0 56 0 0,1 2 46 0 0,1 1-153 0 0,0 1-1 0 0,0-1 0 0 0,-1 1 1 0 0,0-1-1 0 0,1 1 0 0 0,-1 0 1 0 0,-1 0-1 0 0,2 2-74 0 0,-2-4 11 0 0,1-1 0 0 0,-1 1 0 0 0,1-1 0 0 0,0 1 0 0 0,0-1 1 0 0,-1 0-1 0 0,1 1 0 0 0,0-1 0 0 0,1 0 0 0 0,-1 0 0 0 0,0 0 0 0 0,0 1 0 0 0,0-1 0 0 0,1 0 0 0 0,-1-1 0 0 0,0 1 1 0 0,1 0-12 0 0,13 11 72 0 0,18 24 93 0 0,27 23-165 0 0,-22-23 34 0 0,13 17-34 0 0,-47-48-12 0 0,1 0 0 0 0,0-1 0 0 0,0 0 0 0 0,0 0 0 0 0,3 1 12 0 0,16 13-20 0 0,60 50 20 0 0,-80-65 10 0 0,-1 1 0 0 0,0-1-1 0 0,0 1 1 0 0,0 0 0 0 0,-1 0 0 0 0,0 0-1 0 0,2 4-9 0 0,11 16 56 0 0,5 0 9 0 0,13 10-65 0 0,5 5 27 0 0,-34-32-27 0 0,-3-5 0 0 0,-1-1 0 0 0,1 0 0 0 0,-1 1 0 0 0,1-1 0 0 0,0 0 0 0 0,0 1 0 0 0,0-1 0 0 0,0 0 0 0 0,0 0 0 0 0,0 0 0 0 0,0 0 0 0 0,0 0 0 0 0,0 0 0 0 0,0 0 0 0 0,5 1 214 0 0,-6-2-128 0 0,-3-1-499 0 0,-1-1-1 0 0,1 0 1 0 0,0 1 0 0 0,0-1-1 0 0,0-1 1 0 0,-1 0 413 0 0,-4-4-10900 0 0</inkml:trace>
  <inkml:trace contextRef="#ctx0" brushRef="#br0" timeOffset="1605.668">549 86 28623 0 0,'-7'0'2468'0'0,"4"0"-2149"0"0,4 1 537 0 0,7 0-867 0 0,0 0 0 0 0,0 0 0 0 0,0-1 0 0 0,0 0 0 0 0,0-1 0 0 0,6 0 11 0 0,-1-1 35 0 0,-1 2 0 0 0,0-1 1 0 0,3 2-36 0 0,4 0 44 0 0,0-2-1 0 0,8 0-43 0 0,15-1-2 0 0,-7 2 124 0 0,13 1-52 0 0,15-4-70 0 0,-1 1-109 0 0,-19 3 66 0 0,9 0 66 0 0,-12 0 34 0 0,17-2-57 0 0,-28 0 19 0 0,-18 1-4 0 0,1-1 0 0 0,-1 0 0 0 0,4-1-15 0 0,52-5 0 0 0,-53 5 5 0 0,0 1-1 0 0,0 1 1 0 0,8 1-5 0 0,6 0-14 0 0,-25-1 12 0 0,1 0-1 0 0,-1 1 1 0 0,0 0-1 0 0,0-1 1 0 0,0 1-1 0 0,0 0 1 0 0,1 1 2 0 0,-1-1 0 0 0,1 0 0 0 0,-1 0 0 0 0,0 0 0 0 0,1 0 1 0 0,-1-1-1 0 0,0 1 0 0 0,2-1 0 0 0,120 0 64 0 0,-112-1-53 0 0,-1 0-1 0 0,0-1 1 0 0,1 0-11 0 0,-1 0 11 0 0,1 0-1 0 0,-1 1 1 0 0,1 0-11 0 0,78-2-43 0 0,-71 2 18 0 0,15 1-3 0 0,-26 0 37 0 0,1 0 0 0 0,-1 0 0 0 0,1-1-1 0 0,-1-1 1 0 0,0 0 0 0 0,3 0-9 0 0,31-6 27 0 0,-27 6-27 0 0,-1-1 0 0 0,11-4 0 0 0,-3 2 0 0 0,-16 3 0 0 0,0 2 0 0 0,1-1 0 0 0,-1 1 0 0 0,1 0 0 0 0,6 1 0 0 0,27-1 0 0 0,-16-1 0 0 0,0 1 0 0 0,4 1 0 0 0,12 0 0 0 0,-24-5 0 0 0,-2 0 0 0 0,6 3 0 0 0,-14 1 0 0 0,0 0 0 0 0,0 0 0 0 0,0 0 0 0 0,1 1 0 0 0,6 0 0 0 0,-11-3 0 0 0,-1 1 0 0 0,28-6 0 0 0,9 2 0 0 0,-27 1-1 0 0,-9 3 2 0 0,1 0 1 0 0,0 0-1 0 0,0 1 1 0 0,-1-1-1 0 0,1 1 1 0 0,0 0-1 0 0,0 0 0 0 0,-1 0 1 0 0,3 1-2 0 0,-5-1-31 0 0,-1 0-1 0 0,1 0 1 0 0,-1 0-1 0 0,0 0 1 0 0,1 0 0 0 0,-1 0-1 0 0,1 0 1 0 0,-1 0-1 0 0,0 0 1 0 0,1 0 0 0 0,-1 1-1 0 0,1-1 1 0 0,-1 0-1 0 0,0 0 1 0 0,1 0 0 0 0,-1 1-1 0 0,0-1 1 0 0,1 0-1 0 0,-1 1 1 0 0,0-1 0 0 0,0 0-1 0 0,1 0 1 0 0,-1 1-1 0 0,0-1 1 0 0,0 0 0 0 0,0 1-1 0 0,1-1 1 0 0,-1 1-1 0 0,0-1 1 0 0,0 0 0 0 0,0 1-1 0 0,0-1 1 0 0,0 1-1 0 0,0-1 1 0 0,0 0 0 0 0,0 1-1 0 0,0-1 1 0 0,0 1-1 0 0,0-1 1 0 0,0 0 0 0 0,0 1-1 0 0,0-1 1 0 0,0 1-1 0 0,0-1 1 0 0,0 0 0 0 0,0 1-1 0 0,-1-1 1 0 0,1 0-1 0 0,0 1 1 0 0,0-1 0 0 0,0 0-1 0 0,-1 1 1 0 0,1-1 31 0 0,0 1-511 0 0,-7 9-10406 0 0</inkml:trace>
  <inkml:trace contextRef="#ctx0" brushRef="#br0" timeOffset="2319.756">1137 623 28047 0 0,'-7'1'282'0'0,"1"0"0"0"0,0-1 0 0 0,-1 0 0 0 0,1 0 0 0 0,0 0 0 0 0,-1-1 0 0 0,1 1 0 0 0,0-2 0 0 0,0 1 0 0 0,0-1-1 0 0,0 0 1 0 0,0 0 0 0 0,-2-1-282 0 0,4 1 36 0 0,0 1-1 0 0,0 0 1 0 0,0 0-1 0 0,0 0 0 0 0,0 1 1 0 0,0-1-1 0 0,0 1 1 0 0,0 0-1 0 0,0 0 1 0 0,0 1-1 0 0,0-1 0 0 0,0 1 1 0 0,0 0-1 0 0,0 0 1 0 0,0 0-1 0 0,0 0 1 0 0,0 1-1 0 0,1 0 0 0 0,-1 0 1 0 0,0 0-1 0 0,1 0-35 0 0,-2 1 2 0 0,0 0 0 0 0,0 1-1 0 0,1-1 1 0 0,-1 1 0 0 0,1 0 0 0 0,0 0-1 0 0,0 1 1 0 0,1-1 0 0 0,-1 1-1 0 0,1 0 1 0 0,0 0 0 0 0,0 0 0 0 0,1 0-1 0 0,-2 5-1 0 0,-1 4 14 0 0,1 1-1 0 0,0 0 1 0 0,2 1-1 0 0,-1-1 1 0 0,2 0-1 0 0,0 1 1 0 0,2 14-14 0 0,0-24 0 0 0,0-1 0 0 0,0 1 0 0 0,1-1 0 0 0,1 4 0 0 0,6 23 0 0 0,-9-29 0 0 0,1 1 0 0 0,0 0 0 0 0,-1 0 0 0 0,1-1 0 0 0,1 1 0 0 0,-1-1 0 0 0,0 1 0 0 0,1-1 0 0 0,1 3 0 0 0,-1-4 0 0 0,-1 0 0 0 0,0-1 0 0 0,1 1 0 0 0,0-1 0 0 0,-1 1 0 0 0,1-1 0 0 0,0 0 0 0 0,0 1 0 0 0,0-1 0 0 0,0 0 0 0 0,0 0 0 0 0,0 0 0 0 0,0-1 0 0 0,0 1 0 0 0,0 0 0 0 0,0-1 0 0 0,2 1 0 0 0,-1-1 0 0 0,0 1 0 0 0,0-1 0 0 0,0 0 0 0 0,-1 0 0 0 0,1 0 0 0 0,0 0 0 0 0,0 0 0 0 0,0-1 0 0 0,0 1 0 0 0,2-1 0 0 0,-4 0 0 0 0,1 1 0 0 0,-1-1 0 0 0,0 0 0 0 0,0 1 0 0 0,1-1 0 0 0,-1 0 0 0 0,0 0 0 0 0,0 0 0 0 0,0 0 0 0 0,0 0 0 0 0,0 0 0 0 0,0 0 0 0 0,0 0 0 0 0,0 0 0 0 0,0-1 0 0 0,0 1 0 0 0,-1 0 0 0 0,1 0 0 0 0,0-1 0 0 0,-1 0 0 0 0,2-1 0 0 0,-1 0 0 0 0,1 1 0 0 0,0-1 0 0 0,0 0 0 0 0,0 1 0 0 0,0-1 0 0 0,1 1 0 0 0,-1-1 0 0 0,0 1 0 0 0,1 0 0 0 0,0 0 0 0 0,15-15 0 0 0,-7 1 0 0 0,0-1 0 0 0,-1 0 0 0 0,3-10 0 0 0,3-3 0 0 0,-11 20 10 0 0,-1 1-1 0 0,-1 0 1 0 0,3-8-10 0 0,4-12 31 0 0,-6 17-38 0 0,-1 0 0 0 0,-1 0-1 0 0,0 0 1 0 0,0 0 0 0 0,-1 0 0 0 0,-1 0 0 0 0,0-4 7 0 0,2-24-18 0 0,-2 30 18 0 0,-1-1 0 0 0,0 1 0 0 0,0 0 0 0 0,-1 0 0 0 0,0 0 0 0 0,0 1 0 0 0,-6-26 0 0 0,-12-62-64 0 0,19 95 64 0 0,1 1 0 0 0,0 0 0 0 0,-1 0 0 0 0,0 0 0 0 0,1-1 0 0 0,-1 1 0 0 0,0 0 0 0 0,1 0 0 0 0,-1 0 0 0 0,0 0 0 0 0,0 0 0 0 0,0 0 0 0 0,0 0 0 0 0,0 0 0 0 0,-7-9 0 0 0,8 9 0 0 0,0 1 0 0 0,0 0 0 0 0,0 0 0 0 0,-1 0 0 0 0,1 0 0 0 0,0 0 0 0 0,0 0 0 0 0,0 0 0 0 0,0 0 0 0 0,0 0 0 0 0,0 0 0 0 0,0-1 0 0 0,0 1 0 0 0,0 0 0 0 0,0 0 0 0 0,0 0 0 0 0,0 0 0 0 0,0 0 0 0 0,0 0 0 0 0,0 0 0 0 0,0 0 0 0 0,0-1 0 0 0,0 1 0 0 0,0 0 0 0 0,0 0 0 0 0,0 0 0 0 0,0 0 0 0 0,0 0 0 0 0,0 0 0 0 0,0 0 0 0 0,1 0 0 0 0,-1 0 0 0 0,0-1 0 0 0,0 1 0 0 0,0 0 0 0 0,0 0 0 0 0,0 0 0 0 0,0 0 0 0 0,0 0 0 0 0,0 0 0 0 0,0 0 0 0 0,0 0 0 0 0,0 0 0 0 0,1 0 0 0 0,-1 0 0 0 0,0 0 0 0 0,0 0 0 0 0,0 0 0 0 0,0 0 0 0 0,0 0 0 0 0,0 0 0 0 0,0 0 0 0 0,0 0 0 0 0,1 0 0 0 0,-1 0 0 0 0,0 0 0 0 0,0 0 0 0 0,0 0 0 0 0,0 0 0 0 0,1 1 0 0 0,0 0 0 0 0,1 0 0 0 0,-1 0-1 0 0,0 1 1 0 0,0-1 0 0 0,0 0 0 0 0,-1 1 0 0 0,1-1 0 0 0,0 1 0 0 0,-1-1-1 0 0,1 1 1 0 0,0-1 0 0 0,-1 1 0 0 0,0 0 0 0 0,1-1 0 0 0,-1 1 0 0 0,4 36 1 0 0,0-9 12 0 0,3 4 35 0 0,-2 0-1 0 0,-1 8-47 0 0,4 27 37 0 0,-6-42-37 0 0,-1 0 0 0 0,0 0 0 0 0,-3 7 0 0 0,1-7 0 0 0,1 1 0 0 0,1 0 0 0 0,2 6 0 0 0,-1-1 14 0 0,-2-25-9 0 0,0 0 0 0 0,1 0 0 0 0,0 0 0 0 0,0 0 0 0 0,0 0 0 0 0,1 0 0 0 0,0-1 0 0 0,0 1 0 0 0,1 0 0 0 0,2 4-5 0 0,1-6 0 0 0,3-7 0 0 0,-8 1-5 0 0,1 1 0 0 0,-2-1 0 0 0,1-1 0 0 0,0 1 0 0 0,0 0 0 0 0,0 0 0 0 0,0 0 0 0 0,-1 0 0 0 0,1-1 0 0 0,0 1 0 0 0,-1 0 0 0 0,1-1 5 0 0,2-8-12 0 0</inkml:trace>
  <inkml:trace contextRef="#ctx0" brushRef="#br0" timeOffset="2689.77">1298 783 29055 0 0,'0'0'1332'0'0,"0"0"-31"0"0,0 0-823 0 0,1 1-384 0 0,2 0-86 0 0,-1 1 0 0 0,0-1 0 0 0,0 0 0 0 0,1 0 0 0 0,-1 0-1 0 0,0 0 1 0 0,1 0 0 0 0,-1 0 0 0 0,1-1 0 0 0,-1 1 0 0 0,1-1 0 0 0,0 1-1 0 0,-1-1 1 0 0,1 0 0 0 0,-1 0 0 0 0,1-1 0 0 0,0 1 0 0 0,-1 0 0 0 0,1-1-1 0 0,-1 1 1 0 0,1-1 0 0 0,-1 0 0 0 0,1 0 0 0 0,-1 0 0 0 0,0 0-1 0 0,1 0 1 0 0,0-1-8 0 0,-3 1 1 0 0,16-9 48 0 0,0 0 1 0 0,6-7-50 0 0,-18 13 7 0 0,0 1 1 0 0,0-1-1 0 0,-1 0 1 0 0,1 0-1 0 0,-1-1 1 0 0,0 1-1 0 0,0-1 1 0 0,0 1-1 0 0,-1-1 1 0 0,3-4-8 0 0,-4 3-9 0 0,1 1-1 0 0,-1 0 1 0 0,0 0-1 0 0,0-1 1 0 0,0 1-1 0 0,-1-1 1 0 0,0 1-1 0 0,0-5 10 0 0,-1 8-2 0 0,1 0-1 0 0,0 1 1 0 0,0-1-1 0 0,0 1 1 0 0,-1-1-1 0 0,1 0 1 0 0,-1 1-1 0 0,1-1 1 0 0,-1 1-1 0 0,0-1 1 0 0,0 1 0 0 0,1 0-1 0 0,-1-1 1 0 0,0 1-1 0 0,0 0 1 0 0,-1-1-1 0 0,1 1 1 0 0,0 0-1 0 0,0 0 1 0 0,0 0 0 0 0,-1 0-1 0 0,1 0 1 0 0,0 0-1 0 0,-1 1 1 0 0,1-1-1 0 0,-1 0 1 0 0,1 1-1 0 0,-1-1 1 0 0,0 1-1 0 0,1-1 1 0 0,-2 1 2 0 0,-1-1 1 0 0,-1 1-1 0 0,0 0 1 0 0,0 0-1 0 0,1 0 1 0 0,-1 0-1 0 0,0 1 1 0 0,1-1-1 0 0,-1 1 1 0 0,0 1-1 0 0,1-1 1 0 0,-1 1-1 0 0,1-1 1 0 0,0 1-1 0 0,0 1 1 0 0,-1-1-1 0 0,1 0 1 0 0,1 1-1 0 0,-1 0 1 0 0,0 0-1 0 0,1 0 1 0 0,-1 1-1 0 0,-1 0 5 0 0,-1 2 0 0 0,1-1 0 0 0,1 0 1 0 0,-1 1-1 0 0,1 0 0 0 0,0 0 1 0 0,0 0-1 0 0,1 1 0 0 0,-1-1 0 0 0,1 1 1 0 0,0 3-6 0 0,0 0-1 0 0,0 0 0 0 0,1 0 1 0 0,0 1-1 0 0,1-1 0 0 0,0 0 1 0 0,1 0-1 0 0,0 10 1 0 0,1-12 3 0 0,0 1-1 0 0,0-1 1 0 0,1 0 0 0 0,0 0-1 0 0,0 0 1 0 0,1 0 0 0 0,0 0-1 0 0,0 0 1 0 0,1-1 0 0 0,0 1-1 0 0,0-1 1 0 0,5 5-3 0 0,-5-7 2 0 0,0 0 0 0 0,0-1 0 0 0,1 1 0 0 0,0-1-1 0 0,0 0 1 0 0,0-1 0 0 0,0 1 0 0 0,0-1 0 0 0,1 0 0 0 0,0 0 0 0 0,-1-1 0 0 0,1 1-1 0 0,0-1 1 0 0,0-1 0 0 0,0 1 0 0 0,1-1 0 0 0,2 0-2 0 0,-2 0-7 0 0,0-1 0 0 0,1-1 1 0 0,-1 1-1 0 0,0-1 0 0 0,1-1 0 0 0,-1 1 1 0 0,0-1-1 0 0,0 0 0 0 0,0-1 0 0 0,4-1 7 0 0,15-8-63 0 0,-1-2 0 0 0,2-1 63 0 0,-22 12-7 0 0,18-11-112 0 0</inkml:trace>
  <inkml:trace contextRef="#ctx0" brushRef="#br0" timeOffset="3020.877">1656 683 26031 0 0,'-4'-2'2020'0'0,"5"8"-876"0"0,7 19-175 0 0,-1-4 235 0 0,8 25-116 0 0,-11-37-1082 0 0,-1 0-1 0 0,0 0 1 0 0,0 1-1 0 0,-1-1 1 0 0,0 1-1 0 0,-1 0 1 0 0,0 4-6 0 0,-1-9 14 0 0,0-1 1 0 0,1 1-1 0 0,-1-1 1 0 0,1 1-1 0 0,0-1 0 0 0,0 0 1 0 0,0 1-1 0 0,0-1 1 0 0,1 0-1 0 0,0 0 0 0 0,0 0 1 0 0,0 0-1 0 0,0 0 1 0 0,1 0-1 0 0,2 2-14 0 0,8 8 0 0 0,-7-13 0 0 0,-3-2 0 0 0,1 0 0 0 0,1 1 0 0 0,0-1 0 0 0,0 0 0 0 0,-1-1 0 0 0,1 1 0 0 0,-1-1 0 0 0,1 0 0 0 0,-1 0 0 0 0,0 0 0 0 0,0-1 0 0 0,0 0 0 0 0,0 1 0 0 0,0-1 0 0 0,0-1 0 0 0,-1 1 0 0 0,0 0 0 0 0,1-1 0 0 0,1-3 0 0 0,6-7 0 0 0,-1-1 0 0 0,0-1 0 0 0,-1 1 0 0 0,3-8 0 0 0,-10 20 0 0 0,7-16 0 0 0,0 0 0 0 0,-1-1 0 0 0,-1 0 0 0 0,21-61 9 0 0,-27 77 2 0 0,5-9 12 0 0,-5 11-87 0 0,-1 2-3 0 0,-1 0 3 0 0,-5 0 0 0 0</inkml:trace>
  <inkml:trace contextRef="#ctx0" brushRef="#br0" timeOffset="4055.339">462 1162 26807 0 0,'0'0'2067'0'0,"0"0"-1334"0"0,10-4 1210 0 0,38-17-1126 0 0,-42 19-809 0 0,0 0 0 0 0,0 0 0 0 0,0 1 0 0 0,1 0 0 0 0,-1 0 0 0 0,1 1 1 0 0,0 0-9 0 0,16-2 47 0 0,-11-1-17 0 0,32-4-33 0 0,2 0 3 0 0,-30 6-8 0 0,0 0-1 0 0,0 2 0 0 0,-1-1 0 0 0,12 3 9 0 0,118 12 152 0 0,-108-12-152 0 0,1-2 0 0 0,-1-1 0 0 0,0-2 0 0 0,0-2 0 0 0,7-2 0 0 0,35 3 0 0 0,-58 1 8 0 0,-1 2 0 0 0,1 1 0 0 0,0 0 0 0 0,5 2-8 0 0,-5 0 8 0 0,0-2 0 0 0,0 0 0 0 0,0-1 0 0 0,7-1-8 0 0,13-4-60 0 0,29 3 60 0 0,-12-6-12 0 0,134 5 12 0 0,-45-2 76 0 0,-118 4-42 0 0,0-2 1 0 0,3-1-35 0 0,10-1 15 0 0,-32 4-15 0 0,-9 0 0 0 0,1 1 0 0 0,0 0 0 0 0,0-1 0 0 0,0 1 0 0 0,0 0 0 0 0,0 0 0 0 0,0 1 0 0 0,0-1 0 0 0,-1 0 0 0 0,1 1 0 0 0,1-1 0 0 0,2 2 0 0 0,0-1 0 0 0,0 0 0 0 0,0-1 0 0 0,0 1 0 0 0,1-1 0 0 0,13 2 0 0 0,-16-1 0 0 0,-1-1 0 0 0,1 0 0 0 0,-1 0 0 0 0,1 0 0 0 0,0 0 0 0 0,-1-1 0 0 0,1 1 0 0 0,1-1 0 0 0,13-2 0 0 0,16 3 0 0 0,22 0-64 0 0,-36 0 64 0 0,28 2 64 0 0,-31 0-64 0 0,-16-2 0 0 0,1 0 0 0 0,-1 0 0 0 0,0 0 0 0 0,1 0 0 0 0,-1 0 0 0 0,0 0 0 0 0,0 0 0 0 0,1 0 0 0 0,-1 0 0 0 0,0 0 0 0 0,1 0 0 0 0,-1 0 0 0 0,0 0 0 0 0,0 0 0 0 0,1 0 0 0 0,-1 0 0 0 0,0-1 0 0 0,0 1 0 0 0,1 0 0 0 0,-1 0 0 0 0,0 0 0 0 0,0 0 0 0 0,0-1 0 0 0,1 1 0 0 0,-1 0 0 0 0,0 0 0 0 0,0 0 0 0 0,0-1 0 0 0,1 1 0 0 0,-1 0 0 0 0,0 0 0 0 0,0-1 0 0 0,0 1 0 0 0,3-4-13 0 0,0 0-20 0 0,17-6 15 0 0,-12 7 29 0 0,0 3 31 0 0,30 3-31 0 0,-36-3-16 0 0,3-1-3 0 0,-1 1-1 0 0,1-1 1 0 0,-1 1-1 0 0,1 0 1 0 0,-1 1-1 0 0,1-1 1 0 0,4 2 8 0 0,0 1 11 0 0,-7-2 42 0 0</inkml:trace>
  <inkml:trace contextRef="#ctx0" brushRef="#br0" timeOffset="4838.298">2488 72 27647 0 0,'0'0'1265'0'0,"0"0"-30"0"0,0 0-782 0 0,0 0-334 0 0,0 0 30 0 0,0 0 38 0 0,0 0 5 0 0,0 0-3 0 0,-1 0-140 0 0,0-1-1 0 0,0 0 0 0 0,1 0 0 0 0,-1 0 1 0 0,1 0-1 0 0,-1 0 0 0 0,0 0 0 0 0,1 0 1 0 0,0 0-1 0 0,-1 0 0 0 0,1 0-48 0 0,-6-23-40 0 0,6 23-27 0 0,0 1 90 0 0,4 11-70 0 0,-1 9 209 0 0,-2 0 0 0 0,0 1 0 0 0,-1-1 0 0 0,-3 20-162 0 0,2-27-22 0 0,1 1 0 0 0,1-1 0 0 0,0 1 0 0 0,3 9 22 0 0,-1-6-30 0 0,-1 1-1 0 0,-1 7 31 0 0,1 10 84 0 0,3 16-84 0 0,-2-15 119 0 0,0 15-119 0 0,-3-35 7 0 0,0 41-1 0 0,3 12-6 0 0,-6 6 0 0 0,5-45 53 0 0,-2 0 1 0 0,0 0-1 0 0,-6 30-53 0 0,5-51-3 0 0,1 0 1 0 0,1 0-1 0 0,1 7 3 0 0,-1-7-16 0 0,-1 0 0 0 0,1 0 0 0 0,-1 0 0 0 0,-1 4 16 0 0,-2 15-32 0 0,1 1 0 0 0,2 7 32 0 0,-6-11 12 0 0,5-23 3 0 0,0 0 9 0 0,2 13-3 0 0,-1 35-10 0 0,-4-57-59 0 0,-1-3-75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4:42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25 703 26375 0 0,'-2'0'434'0'0,"0"0"1"0"0,0 1-1 0 0,0-1 0 0 0,0 0 0 0 0,0 1 0 0 0,0-1 0 0 0,0 1 1 0 0,0 0-1 0 0,0 0 0 0 0,1-1 0 0 0,-1 2-434 0 0,1-1 406 0 0,2-2-153 0 0,13-7 120 0 0,7-11-233 0 0,0-1-69 0 0,-5 7-27 0 0,0-1 1 0 0,12-14-45 0 0,4-3-63 0 0,12-14 47 0 0,-28 27 17 0 0,1 1 1 0 0,6-3-2 0 0,4-2 0 0 0,-6 6 0 0 0,-2-1 0 0 0,16-16 0 0 0,-10 6 0 0 0,1 0 0 0 0,15-11 0 0 0,126-106 155 0 0,-149 129-115 0 0,-14 10-39 0 0,1 0 1 0 0,0 1-1 0 0,0 0 1 0 0,0 0-1 0 0,0 1 1 0 0,1-1-1 0 0,-1 1 1 0 0,1 0-1 0 0,0 1-1 0 0,4-2 0 0 0,-5-3 0 0 0,-9 3-15 0 0,3 3-31 0 0,1 1 90 0 0,0 0-1443 0 0,-2 1-6145 0 0,-8 6-2615 0 0</inkml:trace>
  <inkml:trace contextRef="#ctx0" brushRef="#br0" timeOffset="544.584">16 659 26031 0 0,'0'0'2004'0'0,"0"0"-1293"0"0,0 0-625 0 0,0 0 0 0 0,-1 0 1 0 0,1 0-1 0 0,0 0 0 0 0,0 0 0 0 0,0 0 1 0 0,0 1-1 0 0,0-1 0 0 0,0 0 0 0 0,-1 0 1 0 0,1 0-1 0 0,0 0 0 0 0,0 0 0 0 0,0 1 1 0 0,0-1-1 0 0,0 0 0 0 0,0 0 0 0 0,0 0 1 0 0,0 1-1 0 0,0-1 0 0 0,0 0 1 0 0,0 0-1 0 0,0 0 0 0 0,0 0 0 0 0,0 1 1 0 0,0-1-1 0 0,0 0 0 0 0,0 0 0 0 0,0 0 1 0 0,0 1-1 0 0,0-1 0 0 0,0 0 0 0 0,0 0-86 0 0,21 17 214 0 0,0-2-1 0 0,0 0 0 0 0,2-2 1 0 0,22 11-214 0 0,95 46 265 0 0,-64-30-265 0 0,-71-37 0 0 0,1 1 0 0 0,-1 0 0 0 0,0 0 0 0 0,0 0 0 0 0,0 1 0 0 0,0 0 0 0 0,0 0 0 0 0,0 0 0 0 0,1 0 0 0 0,-1-1 0 0 0,5 3 0 0 0,27 13 0 0 0,-26-15 0 0 0,-1 0 0 0 0,0 1 0 0 0,0 0 0 0 0,0 0 0 0 0,-1 1 0 0 0,0 1 0 0 0,1 0 0 0 0,-6-4-12 0 0,-1 0 0 0 0,1 0-1 0 0,0-1 1 0 0,0 0 0 0 0,1 0 0 0 0,-1 0 0 0 0,2 0 12 0 0,3 3-3 0 0,11 5 3 0 0,-12-7 104 0 0,-8-4-160 0 0</inkml:trace>
  <inkml:trace contextRef="#ctx0" brushRef="#br0" timeOffset="1053.188">908 290 28999 0 0,'-8'2'1325'0'0,"6"-1"-25"0"0,2-1-822 0 0,0 8-373 0 0,-1-1-99 0 0,0 0 0 0 0,0 0-1 0 0,1 0 1 0 0,1 0 0 0 0,0 7-6 0 0,0 14 24 0 0,1 21 20 0 0,-1-25-8 0 0,-1 0-1 0 0,0 0 1 0 0,-3 6-36 0 0,-1 5 105 0 0,2 1-1 0 0,1 16-104 0 0,-1-29 12 0 0,1-17-13 0 0,1 0 1 0 0,0 0 0 0 0,0 0 0 0 0,0 0 0 0 0,1-1 0 0 0,0 7 0 0 0,0-10 0 0 0,-1 1 0 0 0,1 0 0 0 0,-1 0 0 0 0,0 0 0 0 0,0 0 1 0 0,0 0-1 0 0,0-1 0 0 0,-1 2 0 0 0,1 0-2 0 0,-1 0 0 0 0,1 0 1 0 0,0 0-1 0 0,0 0 1 0 0,1 0-1 0 0,-1 0 0 0 0,1 0 1 0 0,0 0-1 0 0,0-1 0 0 0,0 1 1 0 0,2 3 1 0 0,-3-5-1518 0 0,0-2-6024 0 0,0 0-2572 0 0</inkml:trace>
  <inkml:trace contextRef="#ctx0" brushRef="#br0" timeOffset="1399.293">974 637 28591 0 0,'0'0'1315'0'0,"0"0"-34"0"0,0 0-813 0 0,0 0-356 0 0,0 0-5 0 0,0 0 18 0 0,0 0 3 0 0,0 0-7 0 0,0 0-27 0 0,2-1-13 0 0,44-11 130 0 0,22-2-211 0 0,-49 10-21 0 0,-1-1 0 0 0,1 0-1 0 0,0-2 22 0 0,0 0-14 0 0,-17 7-42 0 0,-2 0-58 0 0,0-2-157 0 0,0-4-53 0 0</inkml:trace>
  <inkml:trace contextRef="#ctx0" brushRef="#br0" timeOffset="1744.376">1193 319 21911 0 0,'0'0'1003'0'0,"0"0"-19"0"0,1 2-633 0 0,2 8 388 0 0,0 0 0 0 0,0 0 0 0 0,-2 1 0 0 0,1-1 0 0 0,-1 1-1 0 0,-1 0 1 0 0,0-1 0 0 0,-1 10-739 0 0,2 33 2028 0 0,3-1-1577 0 0,7 26-451 0 0,-9-68 0 0 0,-2 1 0 0 0,1 0 0 0 0,-1 0 0 0 0,-1 0 0 0 0,1 0 0 0 0,0-1 0 0 0,0 1 0 0 0,1-1 0 0 0,1 9 0 0 0,5 47 72 0 0,-6-56-83 0 0,-1-8-42 0 0</inkml:trace>
  <inkml:trace contextRef="#ctx0" brushRef="#br0" timeOffset="2079.477">1403 706 28767 0 0,'0'0'1323'0'0,"0"0"-35"0"0,0 0-819 0 0,1 2-376 0 0,4 5-33 0 0,-4-4-33 0 0,0 0-1 0 0,0-1 1 0 0,1 1-1 0 0,-1-1 0 0 0,1 1 1 0 0,0-1-1 0 0,0 0 1 0 0,0 0-1 0 0,0 0 0 0 0,1 1-26 0 0,-1-2 12 0 0,-1 0 0 0 0,0-1 0 0 0,0 1-1 0 0,0-1 1 0 0,1 1 0 0 0,-1-1 0 0 0,0 1-1 0 0,0-1 1 0 0,1 0 0 0 0,-1 0 0 0 0,0 1-1 0 0,1-1 1 0 0,-1 0 0 0 0,0 0 0 0 0,1 0-1 0 0,-1-1 1 0 0,0 1 0 0 0,1 0 0 0 0,-1 0-1 0 0,0-1 1 0 0,1 1 0 0 0,-1-1 0 0 0,0 1-1 0 0,0-1 1 0 0,1 0-12 0 0,2-1-6 0 0,0 0 0 0 0,0 0 0 0 0,-1-1 0 0 0,1 1 0 0 0,-1-1 0 0 0,1 0 0 0 0,0-1 6 0 0,1-1 2 0 0,-1 0-1 0 0,-1 0 1 0 0,1-1-1 0 0,-1 1 0 0 0,0-1 1 0 0,0 0-1 0 0,-1 1 0 0 0,0-1 1 0 0,0 0-1 0 0,0-1 1 0 0,0 0-2 0 0,-1 2 2 0 0,0 0 0 0 0,-1 1 1 0 0,1-1-1 0 0,-1 0 0 0 0,0 0 1 0 0,-1 1-1 0 0,1-1 1 0 0,-1 0-1 0 0,1 0 0 0 0,-2 1 1 0 0,1-1-1 0 0,0 1 0 0 0,-1-1 1 0 0,0 1-1 0 0,0-1-2 0 0,2 4-1 0 0,-1 1 1 0 0,0-1-1 0 0,1 0 0 0 0,-1 0 0 0 0,0 0 1 0 0,1 1-1 0 0,-1-1 0 0 0,0 0 0 0 0,0 0 1 0 0,0 1-1 0 0,1-1 0 0 0,-1 1 0 0 0,0-1 1 0 0,0 1-1 0 0,0-1 0 0 0,0 1 0 0 0,0 0 1 0 0,0-1-1 0 0,0 1 0 0 0,0 0 1 0 0,0 0-1 0 0,0 0 0 0 0,0 0 0 0 0,-1 0 1 0 0,1 0-1 0 0,0 0 0 0 0,0 0 0 0 0,0 0 1 0 0,0 0-1 0 0,0 1 0 0 0,0-1 1 0 0,-4 1-12 0 0,1 1-1 0 0,-1 0 1 0 0,0 0 0 0 0,1 0-1 0 0,-4 2 13 0 0,6-3-7 0 0,-3 2-1 0 0,0 1 0 0 0,1-1-1 0 0,-1 1 1 0 0,1 0 0 0 0,0 0 0 0 0,0 0 0 0 0,0 0 0 0 0,0 1-1 0 0,1-1 1 0 0,-1 1 0 0 0,1 0 0 0 0,0 0 0 0 0,1 0-1 0 0,-2 4 9 0 0,1-1 25 0 0,0 0 0 0 0,1 1 0 0 0,1-1-1 0 0,-1 0 1 0 0,1 0 0 0 0,0 1 0 0 0,1-1-1 0 0,0 1 1 0 0,1 7-25 0 0,1-10 8 0 0,-1 0 1 0 0,1-1-1 0 0,1 1 1 0 0,-1 0-1 0 0,1-1 0 0 0,0 0 1 0 0,0 0-1 0 0,0 0 0 0 0,1 0 1 0 0,0 0-1 0 0,0 0 1 0 0,0-1-1 0 0,0 0 0 0 0,3 2-8 0 0,23 8 11 0 0,-27-12-10 0 0,1-1-1 0 0,-1 1 1 0 0,1-1-1 0 0,0 0 1 0 0,-1 0-1 0 0,1 0 1 0 0,0 0-1 0 0,0-1 1 0 0,0 1 0 0 0,0-1-1 0 0,0 0 1 0 0,-1 0-1 0 0,1-1 1 0 0,0 1-1 0 0,1-1 0 0 0,21-7-9124 0 0,-19 4-1007 0 0</inkml:trace>
  <inkml:trace contextRef="#ctx0" brushRef="#br0" timeOffset="2416.535">1685 682 28015 0 0,'2'-1'121'0'0,"0"1"0"0"0,-1-1 0 0 0,1 1 0 0 0,0-1 0 0 0,-1 1 0 0 0,1-1 0 0 0,-1 0 0 0 0,1 0 0 0 0,-1 0 0 0 0,0 0 0 0 0,1 0 0 0 0,-1 0 0 0 0,0 0 0 0 0,1 0 0 0 0,-1-1 0 0 0,0 1 0 0 0,0 0 0 0 0,0-1 0 0 0,0 1 0 0 0,-1-1 0 0 0,1 1 0 0 0,0-1 0 0 0,0 1 0 0 0,-1-1 0 0 0,1 1 0 0 0,-1-1 0 0 0,0 0 0 0 0,1 1 0 0 0,-1-1 0 0 0,0 0 0 0 0,0 0 0 0 0,0 1 0 0 0,0-3-121 0 0,0 3 123 0 0,0 1-40 0 0,0 0-10 0 0,0 0-1 0 0,-13 3 11 0 0,10-2-76 0 0,0 0 1 0 0,1 0-1 0 0,-1 0 1 0 0,1 0 0 0 0,-1 1-1 0 0,1-1 1 0 0,-1 1-1 0 0,1-1 1 0 0,0 1 0 0 0,0 0-1 0 0,0 0 1 0 0,0 0-1 0 0,0 0 1 0 0,0 0 0 0 0,1 0-1 0 0,-1 1 1 0 0,1-1 0 0 0,-1 1-8 0 0,-1 3 10 0 0,0 1 0 0 0,1-1 0 0 0,-1 1 0 0 0,1 0 0 0 0,1 0 0 0 0,-1 4-10 0 0,1-6 0 0 0,1 0 0 0 0,1 0 0 0 0,-1 0 0 0 0,0 0 0 0 0,1 0 0 0 0,0 0 0 0 0,1 3 0 0 0,1 6 0 0 0,-2-11 4 0 0,1 0 0 0 0,-1 1-1 0 0,0-1 1 0 0,1 0 0 0 0,0 0 0 0 0,-1 0 0 0 0,1-1-1 0 0,0 1 1 0 0,1 0 0 0 0,-1-1 0 0 0,0 1-1 0 0,1-1 1 0 0,-1 0 0 0 0,1 0 0 0 0,0 0 0 0 0,0 0-1 0 0,0 0 1 0 0,0 0 0 0 0,1 0-4 0 0,-3-2-2 0 0,0 0 0 0 0,-1 0 0 0 0,1 1 0 0 0,0-1 0 0 0,0 0 0 0 0,-1 0 0 0 0,1 0-1 0 0,0 0 1 0 0,0 0 0 0 0,-1 0 0 0 0,1 0 0 0 0,0 0 0 0 0,0-1 0 0 0,-1 1 0 0 0,1 0 0 0 0,0 0 0 0 0,-1 0 0 0 0,1-1 0 0 0,0 1 0 0 0,-1-1 0 0 0,1 1 0 0 0,0 0 0 0 0,-1-1-1 0 0,1 1 1 0 0,-1-1 0 0 0,1 1 0 0 0,-1-1 0 0 0,1 1 0 0 0,-1-1 0 0 0,1 0 0 0 0,0 0 2 0 0,4-7-26 0 0,0-1 1 0 0,-1 1-1 0 0,1-1 0 0 0,-1 0 1 0 0,-1-1-1 0 0,0 1 0 0 0,1-5 26 0 0,-3 10-5 0 0,4-11-74 0 0,-3 12 80 0 0,-1 0-1 0 0,0 0 1 0 0,0-1 0 0 0,0 1-1 0 0,-1 0 1 0 0,1 0 0 0 0,-1-1-1 0 0,0 0 0 0 0,1 21 39 0 0,1 0 0 0 0,0 0-1 0 0,1 0 1 0 0,5 14-39 0 0,-5-25 0 0 0,0 0 0 0 0,0 0 0 0 0,0-1 0 0 0,1 0 0 0 0,0 0 0 0 0,0 0 0 0 0,1 2 0 0 0,15 8 427 0 0,-6-8-3106 0 0,-2-3-8165 0 0</inkml:trace>
  <inkml:trace contextRef="#ctx0" brushRef="#br0" timeOffset="2849.457">2054 622 29231 0 0,'0'0'663'0'0,"0"0"94"0"0,-7-4 752 0 0,4 3-1497 0 0,0 0-1 0 0,0 0 0 0 0,0 1 0 0 0,0-1 0 0 0,0 0 0 0 0,0 1 1 0 0,-1 0-1 0 0,1 0 0 0 0,0 0 0 0 0,0 0 0 0 0,0 0 1 0 0,0 1-1 0 0,0-1 0 0 0,0 1 0 0 0,0 0 0 0 0,0 0 0 0 0,0 0 1 0 0,0 0-1 0 0,0 0 0 0 0,0 1 0 0 0,1-1 0 0 0,-1 1 1 0 0,1 0-1 0 0,-1 0 0 0 0,1 0 0 0 0,-1 0 0 0 0,1 0 0 0 0,0 1 1 0 0,0-1-1 0 0,0 1 0 0 0,1-1-11 0 0,-3 3 5 0 0,0 1-1 0 0,0-1 1 0 0,1 1-1 0 0,0 0 1 0 0,0-1 0 0 0,1 1-1 0 0,-1 1 1 0 0,1-1 0 0 0,1 0-1 0 0,-1 0 1 0 0,1 1-1 0 0,0-1 1 0 0,0 5-5 0 0,1-5 0 0 0,1 0 0 0 0,0 0 0 0 0,0-1 0 0 0,0 1 0 0 0,1 0 0 0 0,-1-1 0 0 0,1 1 0 0 0,1-1 0 0 0,-1 1 0 0 0,1-1 0 0 0,0 0 0 0 0,0 0 0 0 0,1 0 0 0 0,4 3 0 0 0,-5-7 0 0 0,0 0 0 0 0,0 0 0 0 0,0 0 0 0 0,0 0 0 0 0,0-1 0 0 0,3 1 0 0 0,13 0 0 0 0,-15-3 0 0 0,-2 0 0 0 0,3-1-2 0 0,-1 0 0 0 0,1 0 0 0 0,-1-1 0 0 0,0 1 0 0 0,0-1 0 0 0,0 0 0 0 0,-1 0-1 0 0,1 0 1 0 0,-1 0 0 0 0,0-1 0 0 0,0 0 0 0 0,-1 1 0 0 0,1-1 0 0 0,-1 0 0 0 0,0 0 0 0 0,0 0 0 0 0,-1-1 2 0 0,4-13-9 0 0,-1 0-1 0 0,-1 0 1 0 0,-1 0 0 0 0,0-2 9 0 0,-2 18 0 0 0,0-16 0 0 0,0 1 0 0 0,-1-1 0 0 0,-1 1 0 0 0,-2-5 0 0 0,-3-44 0 0 0,2-84 0 0 0,5 139 11 0 0,0 0 0 0 0,2-13-11 0 0,0-19 31 0 0,1 178 44 0 0,0-86-52 0 0,1 0 0 0 0,3 0 0 0 0,8 29-23 0 0,-9-38 15 0 0,-5-28-2 0 0,0 1-1 0 0,1-1 0 0 0,1 0 0 0 0,1 5-12 0 0,6 14-183 0 0,3 7-3 0 0,-3-16-8578 0 0,-9-19-1387 0 0</inkml:trace>
  <inkml:trace contextRef="#ctx0" brushRef="#br0" timeOffset="3936.477">752 74 26807 0 0,'0'0'2067'0'0,"0"0"-1334"0"0,0 0-537 0 0,0 0 87 0 0,0 0 65 0 0,0 0 17 0 0,0 0-8 0 0,0 0-45 0 0,0 0-21 0 0,0 0-3 0 0,0 0-59 0 0,2 0-223 0 0,4 0-4 0 0,5 0 12 0 0,0-1 0 0 0,0-1 0 0 0,0 0 0 0 0,-1-1 0 0 0,7-2-14 0 0,-7 2 29 0 0,0 0 0 0 0,0 1-1 0 0,1 0 1 0 0,-1 1 0 0 0,6-1-29 0 0,106-1 13 0 0,-93 2-13 0 0,23-4 0 0 0,-5 0 0 0 0,98-7 0 0 0,-73 11 64 0 0,-31 2-53 0 0,-31-1-14 0 0,1 1 1 0 0,-1 0 0 0 0,-1 0 0 0 0,1 1 0 0 0,0 1-1 0 0,6 1 3 0 0,-11-2-2 0 0,0-1 0 0 0,0 0 0 0 0,0-1-1 0 0,0 1 1 0 0,0-1 0 0 0,2 0 2 0 0,13 1 0 0 0,14 1 16 0 0,0-1 0 0 0,0-2 0 0 0,0-2 0 0 0,0-1-16 0 0,-26 3-5 0 0,-1 0 0 0 0,0 0 0 0 0,1-1 0 0 0,4-2 5 0 0,-9 3-5 0 0,0 1 0 0 0,-1-1 1 0 0,1 0-1 0 0,0 1 0 0 0,0 0 0 0 0,0-1 1 0 0,2 1 4 0 0,9-1 32 0 0,0 0 0 0 0,0-1 0 0 0,0-1-1 0 0,1 0-31 0 0,21-4 14 0 0,22 3-14 0 0,-22 7 0 0 0,-25-2 0 0 0,1 2 0 0 0,-2 1 0 0 0,-4-3 0 0 0,12-3 0 0 0,-12 2 0 0 0,-4-1 0 0 0,0 1 0 0 0,0 0 0 0 0,0 0 0 0 0,0 0 0 0 0,0 0 0 0 0,-1 0 0 0 0,1 0 0 0 0,0 0 0 0 0,0 1 0 0 0,0-1 0 0 0,1 1 0 0 0,3 0 0 0 0,1-1 0 0 0,-1 1 0 0 0,1-1 0 0 0,6-1 0 0 0,9-1 0 0 0,29-1 0 0 0,-27 0-24 0 0,-20 3 17 0 0,1-1 0 0 0,-1 0 1 0 0,1 1-1 0 0,-1 0 1 0 0,0 0-1 0 0,3 0 7 0 0,60 5 0 0 0,-48-3 0 0 0,0-1 0 0 0,19 0 0 0 0,-22-2 0 0 0,-13 2 0 0 0,-2-2 0 0 0,11-5 0 0 0,-4 4 0 0 0,-3 0 11 0 0,-4 2 19 0 0,-1 0-80 0 0,0 0-29 0 0,0 0-1 0 0</inkml:trace>
  <inkml:trace contextRef="#ctx0" brushRef="#br0" timeOffset="4484.286">2425 1 25223 0 0,'0'0'1942'0'0,"0"0"-1255"0"0,0 0-417 0 0,1 1 423 0 0,1 1-389 0 0,0 0-1 0 0,0 1 1 0 0,0-1-1 0 0,-1 0 1 0 0,1 1-1 0 0,-1-1 1 0 0,0 1 0 0 0,0 0-1 0 0,0-1 1 0 0,0 1-1 0 0,0 0-303 0 0,8 36 70 0 0,-8-31-22 0 0,0 0-56 0 0,0-1 1 0 0,-1 1-1 0 0,0 0 0 0 0,0-1 0 0 0,-1 1 0 0 0,0 0 0 0 0,-1 2 8 0 0,-3 33-10 0 0,3 34 51 0 0,0-36 15 0 0,2 0-1 0 0,4 26-55 0 0,-3-50 39 0 0,-1 1 0 0 0,-1-1 0 0 0,-1 12-39 0 0,0-12 28 0 0,1 0-1 0 0,1 1 1 0 0,2 14-28 0 0,13 76-80 0 0,-11-38 80 0 0,-3-36 16 0 0,-1-29-9 0 0,0 1 1 0 0,0-1-1 0 0,0 1 0 0 0,1-1 1 0 0,-1 0-1 0 0,3 6-7 0 0,-1-5 7 0 0,-1 0-6 0 0,1-1-1 0 0,-1 0 1 0 0,0 1 0 0 0,0-1-1 0 0,-1 1 1 0 0,1-1-1 0 0,-1 1 1 0 0,0 0-1 0 0,0 5 0 0 0,0-5-15 0 0,-2-3-2209 0 0,-6 7-8617 0 0</inkml:trace>
  <inkml:trace contextRef="#ctx0" brushRef="#br0" timeOffset="5685.076">628 1121 28879 0 0,'0'0'1324'0'0,"0"0"-29"0"0,0 0-819 0 0,0 0-366 0 0,0 0-19 0 0,0 0 6 0 0,0 0 6 0 0,2 0-16 0 0,5-2-99 0 0,1 0 0 0 0,0 1 0 0 0,0 0 0 0 0,0 0 0 0 0,0 1 1 0 0,0 0-1 0 0,6 1 12 0 0,-2 0 1 0 0,-1-1 1 0 0,1-1-1 0 0,7 0-1 0 0,16-9 8 0 0,-27 7 19 0 0,0 1 0 0 0,0-1 1 0 0,0 2-1 0 0,4-1-27 0 0,-4 0 27 0 0,0 1-1 0 0,0-1 0 0 0,5-2-26 0 0,-8 2 3 0 0,0 1 0 0 0,0-1 0 0 0,1 1-1 0 0,-1 0 1 0 0,0 0 0 0 0,0 1 0 0 0,1 0-1 0 0,-1 0 1 0 0,0 0 0 0 0,3 1-3 0 0,5 0 0 0 0,-1 0-1 0 0,1-1 1 0 0,6 0 0 0 0,21 0-66 0 0,-16 1 52 0 0,0-1 0 0 0,1-1 14 0 0,24-1-49 0 0,89 1 129 0 0,-122-1-53 0 0,-1 0 0 0 0,1-2 1 0 0,0 1-1 0 0,-1-2 0 0 0,2-1-27 0 0,-6 2 0 0 0,-7 3 0 0 0,-1 0 0 0 0,0-1 0 0 0,1 1 0 0 0,-1 1 0 0 0,1-1 0 0 0,-1 0 0 0 0,4 1 0 0 0,0-1 0 0 0,1 1 0 0 0,-1-2 0 0 0,0 1 0 0 0,4-2 0 0 0,-3 1 0 0 0,-1 0 0 0 0,1 1 0 0 0,-1 0 0 0 0,5 0 0 0 0,69-4-64 0 0,-24-2 64 0 0,-33 6 16 0 0,0-1 0 0 0,2-2-16 0 0,-2 1 16 0 0,0 0 0 0 0,3 2-16 0 0,-13 0 0 0 0,0 0 0 0 0,10-3 0 0 0,24-1 0 0 0,-31 4 0 0 0,1-1 0 0 0,-1 0 0 0 0,0-2 0 0 0,-1 0 0 0 0,17-6 0 0 0,-23 7 0 0 0,1 1 0 0 0,-1 0 0 0 0,1 0 0 0 0,4 0 0 0 0,6 0 0 0 0,-20 1 0 0 0,0 1 0 0 0,1 0 0 0 0,-1-1 0 0 0,0 1 0 0 0,0 0 0 0 0,0 0 0 0 0,1 0 0 0 0,-1 0 0 0 0,0 0 0 0 0,0 0 0 0 0,1 0 0 0 0,-1 0 0 0 0,0 0 0 0 0,0 1 0 0 0,0-1 0 0 0,5 2 0 0 0,20-1 0 0 0,-18-1 0 0 0,0 0 0 0 0,0 0 0 0 0,-6 0 4 0 0,1 0 0 0 0,-1 0-1 0 0,0 0 1 0 0,0 0 0 0 0,0-1 0 0 0,0 1 0 0 0,1-1 0 0 0,-1 0-1 0 0,0 1 1 0 0,1-2-4 0 0,-2 2 3 0 0,0-1-1 0 0,0 1 1 0 0,-1 0-1 0 0,1-1 1 0 0,0 1-1 0 0,0 0 1 0 0,0 0 0 0 0,0-1-1 0 0,0 1 1 0 0,0 0-1 0 0,0 0 1 0 0,0 0-1 0 0,0 0 1 0 0,0 0-1 0 0,0 0 1 0 0,0 1-1 0 0,-1-1 1 0 0,2 0-3 0 0,3 2-1 0 0,0-2 0 0 0,0 1 0 0 0,-1-1 0 0 0,1 1 0 0 0,0-1 0 0 0,0-1 0 0 0,0 1 1 0 0,0-1-1 0 0,-1 1 0 0 0,2-2 1 0 0,-2 2-10 0 0,0 0 0 0 0,1 0 0 0 0,-1 0 0 0 0,0 1 0 0 0,1-1 0 0 0,-1 1 0 0 0,3 1 10 0 0,20 1 3 0 0,-19-3 8 0 0,-1 1-1 0 0,0-1 1 0 0,0 1 0 0 0,0 1-1 0 0,0-1 1 0 0,1 1-11 0 0,-3-1 0 0 0,2-1 0 0 0,-7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0,1-1 0 0 0,-1 1 0 0 0,0 0 0 0 0,0 0 0 0 0,0 0 0 0 0,0 0 0 0 0,0 0 0 0 0,0 0 0 0 0,0 0 0 0 0,0 0 0 0 0,0 0 0 0 0,0 0 0 0 0,0 0 0 0 0,-2-2 0 0 0,8 1 0 0 0,2 0 3 0 0,3-8-17 0 0,-9 9-18 0 0,-2 0 67 0 0,-2-2-14 0 0,-3-3-42 0 0,4 4-99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5:05.97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462 296 28967 0 0,'0'0'661'0'0,"0"0"90"0"0,1 2 41 0 0,1 3-674 0 0,-1 1 1 0 0,0 0-1 0 0,0 0 0 0 0,0 0 1 0 0,0 0-1 0 0,-1 0 0 0 0,0 0 1 0 0,-1 4-119 0 0,1 16 41 0 0,0 9 144 0 0,-3 27-185 0 0,-1 14 111 0 0,3-16-111 0 0,0-11 0 0 0,2 8 0 0 0,2-10 7 0 0,-2 0-1 0 0,-3 8-6 0 0,1 26 107 0 0,2-58-97 0 0,-1 0 0 0 0,-1 0 0 0 0,-1 1 0 0 0,-5 20-10 0 0,-12 37 0 0 0,17-52 0 0 0,1-28 173 0 0,4-7-2801 0 0,4 0-8173 0 0</inkml:trace>
  <inkml:trace contextRef="#ctx0" brushRef="#br0" timeOffset="668.602">845 277 22487 0 0,'0'0'1734'0'0,"0"0"-1121"0"0,0 0-282 0 0,0 0 775 0 0,0 0 365 0 0,0 0 69 0 0,0 0-168 0 0,0 0-775 0 0,0 0-336 0 0,0 0-65 0 0,0 0-25 0 0,0 0-35 0 0,0 3-9 0 0,3 46 127 0 0,0-29-260 0 0,-2 1-1 0 0,-1 5 7 0 0,-7 85 0 0 0,-1 18 11 0 0,8-98 15 0 0,3 93 84 0 0,1 12-4 0 0,1-29-95 0 0,-5-97-15 0 0,1 0 0 0 0,-2 0 1 0 0,1 0-1 0 0,-2 2 4 0 0,0 26-9 0 0,3-17 23 0 0,0-14-6 0 0,-1 0 1 0 0,0 0-1 0 0,0 0 0 0 0,0 0 1 0 0,-1 0-1 0 0,-1 3-8 0 0,2-10 0 0 0,0 1 0 0 0,0-1 0 0 0,0 1 0 0 0,0-1 1 0 0,0 1-1 0 0,-1 0 0 0 0,1-1 0 0 0,0 1 0 0 0,0-1 0 0 0,-1 1 0 0 0,1-1 0 0 0,0 1 1 0 0,0-1-1 0 0,-1 1 0 0 0,1-1 0 0 0,-1 1 0 0 0,1-1 0 0 0,0 0 0 0 0,-1 1 0 0 0,0-1 0 0 0,-4 4-86 0 0,5-9-2238 0 0,0 3-8508 0 0</inkml:trace>
  <inkml:trace contextRef="#ctx0" brushRef="#br0" timeOffset="1636.341">1 583 26375 0 0,'0'0'2032'0'0,"0"0"-1311"0"0,0 0-491 0 0,0 0 234 0 0,0 0 133 0 0,0 0 31 0 0,0 0-64 0 0,0 0-287 0 0,0 0-127 0 0,0 0-22 0 0,2-1-27 0 0,20-15-115 0 0,-1-1 0 0 0,0 0 0 0 0,6-9 14 0 0,5-4 142 0 0,41-42-89 0 0,-46 43-42 0 0,1 2 1 0 0,2 1 0 0 0,19-13-12 0 0,-12 14-10 0 0,84-60-52 0 0,-89 58 89 0 0,-20 16-5 0 0,0 1 1 0 0,10-6-23 0 0,0 1 5 0 0,-1-1 1 0 0,7-8-6 0 0,-24 21 23 0 0,-1-1 1 0 0,1 0-1 0 0,-1 1 1 0 0,0-1-1 0 0,2-3-23 0 0,-2-3 0 0 0,4 1-42 0 0,-5 2-4 0 0,-1 5 51 0 0,-1 4 9 0 0,-1 4 20 0 0,-6-5-25 0 0,7-1-8 0 0,0 0 0 0 0,0 0 0 0 0,0 0 0 0 0,0 0 0 0 0,0 0 0 0 0,0 0 0 0 0,0 0 0 0 0,0 0 0 0 0,0 0 0 0 0,0 0 0 0 0,0 0 0 0 0,0 1 0 0 0,0-1 0 0 0,0 0 0 0 0,0 0 0 0 0,0 0 0 0 0,0 0-1 0 0,0 0 1 0 0,0 0 0 0 0,0 0 0 0 0,0 0 0 0 0,0 0 0 0 0,0 0 0 0 0,0 0 0 0 0,0 0 0 0 0,0 0 0 0 0,0 0 0 0 0,0 0 0 0 0,0 0 0 0 0,0 0 0 0 0,0 0 0 0 0,0 0 0 0 0,0 0 0 0 0,0 1 0 0 0,0-1 0 0 0,0 0-1 0 0,0 0 1 0 0,0 0 0 0 0,0 0 0 0 0,0 0 0 0 0,0 0 0 0 0,0 0 0 0 0,0 0 0 0 0,0 0 0 0 0,0 0 0 0 0,-1 0 0 0 0,1 0 0 0 0,0 0 0 0 0,0 0 0 0 0,0 0 0 0 0,0 0 0 0 0,0 0 0 0 0,0 0 0 0 0,0 0 0 0 0,0 0-1 0 0,0 0 1 0 0,0 0 0 0 0,0 0-1 0 0,2 5 2 0 0,1 1 0 0 0,0-1 0 0 0,1 0 0 0 0,-1 0 0 0 0,1-1-1 0 0,0 1 1 0 0,2 2-2 0 0,15 17-2 0 0,-5-5 2 0 0,1-1 0 0 0,0-1 0 0 0,1 0 0 0 0,9 4 0 0 0,-10-7 0 0 0,58 45 0 0 0,-38-29 0 0 0,22 12 0 0 0,-35-25 0 0 0,97 60 11 0 0,-113-71-22 0 0,-7-5 11 0 0,0 0 0 0 0,1 1 0 0 0,-1-1 0 0 0,1 0 0 0 0,-1 0 0 0 0,1 0 0 0 0,0 0 0 0 0,-1-1 0 0 0,1 1 0 0 0,0 0 0 0 0,0-1 0 0 0,-1 1 0 0 0,1-1 0 0 0,0 1 0 0 0,0-1 0 0 0,4 2 3 0 0,0 1-1 0 0,0-1 1 0 0,0 1 0 0 0,2 2-3 0 0,-7-5 53 0 0,-1 0-10 0 0,0 0-86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5:16.18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188 377 26031 0 0,'0'0'2004'0'0,"0"0"-1293"0"0,-4-4 737 0 0,4 3-1387 0 0,0 1 1 0 0,0-1-1 0 0,0 1 1 0 0,0-1 0 0 0,0 1-1 0 0,-1 0 1 0 0,1-1-1 0 0,0 1 1 0 0,0-1-1 0 0,0 1 1 0 0,0 0-1 0 0,0-1 1 0 0,0 1 0 0 0,-1-1-1 0 0,1 1 1 0 0,0 0-1 0 0,0-1 1 0 0,-1 1-1 0 0,1 0 1 0 0,0-1 0 0 0,0 1-1 0 0,-1 0 1 0 0,1 0-1 0 0,0-1 1 0 0,-1 1-1 0 0,1 0 1 0 0,0 0-1 0 0,-1-1 1 0 0,1 1 0 0 0,-1 0-1 0 0,1 0 1 0 0,0 0-1 0 0,-1 0 1 0 0,1 0-1 0 0,-1 0-61 0 0,0 0 2 0 0,0 0 0 0 0,-1 0 0 0 0,1 1-1 0 0,0-1 1 0 0,0 0 0 0 0,0 1 0 0 0,0-1 0 0 0,-1 1-1 0 0,1 0 1 0 0,0-1 0 0 0,0 1 0 0 0,0 0 0 0 0,0-1-1 0 0,1 1 1 0 0,-1 0 0 0 0,-1 1-2 0 0,0 0-2 0 0,-4 4 10 0 0,1-1 0 0 0,1 1-1 0 0,-1 0 1 0 0,1 0 0 0 0,0 1 0 0 0,0-1 0 0 0,-2 6-8 0 0,-4 8 22 0 0,5-10 9 0 0,0 0-1 0 0,1 0 1 0 0,1 0-1 0 0,0 2-30 0 0,-7 18 9 0 0,0-5-14 0 0,-6 16-11 0 0,2 0 0 0 0,2 0 0 0 0,1 3 16 0 0,6-11 7 0 0,1 0 1 0 0,1 1 0 0 0,2 0-1 0 0,2-1 1 0 0,1 1-1 0 0,1-1 1 0 0,4 13-8 0 0,-5-37 6 0 0,11 61 116 0 0,18 54-122 0 0,-20-94-48 0 0,1-1-1 0 0,2 1 49 0 0,8 18-39 0 0,15 29 103 0 0,-33-69-61 0 0,-1-1 1 0 0,1 1-1 0 0,0-1 0 0 0,0-1 0 0 0,1 1 1 0 0,0 0-1 0 0,1-1 0 0 0,-1 0 0 0 0,1 0 1 0 0,0-1-1 0 0,0 0 0 0 0,1 0 1 0 0,0 0-1 0 0,0-1 0 0 0,0 0 0 0 0,0 0 1 0 0,0-1-1 0 0,1 0 0 0 0,0 0 0 0 0,0-1 1 0 0,0 1-1 0 0,1-2-3 0 0,-3 1-8 0 0,1 0 0 0 0,-1 0 0 0 0,0 1-1 0 0,0 0 1 0 0,0 0 0 0 0,0 0 0 0 0,0 1 0 0 0,-1 0 0 0 0,1 0 0 0 0,3 3 8 0 0,0 0 0 0 0,0 0 1 0 0,0-1-1 0 0,8 4 0 0 0,31 12 0 0 0,3-2 0 0 0,0 1 0 0 0,-36-16 0 0 0,-1-1 0 0 0,9 2 0 0 0,4 1 0 0 0,0 0 0 0 0,0-1 0 0 0,27 3 0 0 0,-40-9 0 0 0,1 0 0 0 0,-1-1 0 0 0,0 0 0 0 0,7-3 0 0 0,13 0 0 0 0,25-7 0 0 0,-46 10 0 0 0,0-2 0 0 0,9-2 0 0 0,13-2 71 0 0,-21 4-56 0 0,1-1 0 0 0,0-1 0 0 0,-1 0 0 0 0,7-4-15 0 0,7-2 5 0 0,-2 1-16 0 0,-1-1-1 0 0,-1-1 1 0 0,0-1-1 0 0,-1-2 1 0 0,0 0-1 0 0,-2-1 1 0 0,7-7 11 0 0,-18 14 2 0 0,8-5 13 0 0,-2-2 1 0 0,0 1 0 0 0,-1-2-1 0 0,-1 0 1 0 0,3-6-16 0 0,4-4-13 0 0,-14 18-1 0 0,0 0 1 0 0,-1-1 0 0 0,0 0-1 0 0,1-2 14 0 0,8-19-2 0 0,-3 8 29 0 0,-2 0-1 0 0,6-17-26 0 0,39-116 0 0 0,-45 125 0 0 0,0 0 0 0 0,2-22 0 0 0,-9 35 0 0 0,-1 1 0 0 0,-1-1 0 0 0,0 0 0 0 0,-1 1 0 0 0,-2-13 0 0 0,-13-81-64 0 0,13 97 64 0 0,0 0 0 0 0,-1 1 0 0 0,-1 0 0 0 0,0 0 0 0 0,-4-9 0 0 0,5 13 0 0 0,1 1 0 0 0,0 0 0 0 0,0-1 0 0 0,1 1 0 0 0,0-1 0 0 0,1 0 0 0 0,0 1 0 0 0,0-1 0 0 0,0-4 0 0 0,0 1 0 0 0,-1-1 0 0 0,-2-5 0 0 0,-6-56 0 0 0,2 27 0 0 0,-2-5 0 0 0,8 47 0 0 0,0 0 0 0 0,-1 1 0 0 0,0-1 0 0 0,0 0 0 0 0,0 1 0 0 0,0-1 0 0 0,-1 1 0 0 0,-2-4 0 0 0,-5-2 0 0 0,1 1 0 0 0,-1 0 0 0 0,0 0 0 0 0,-6-3 0 0 0,4 4 0 0 0,1-1 0 0 0,1 0 0 0 0,0-1 0 0 0,-5-5 0 0 0,13 12 5 0 0,0 1 0 0 0,-1 0 0 0 0,1-1 0 0 0,-1 1-1 0 0,0 0 1 0 0,0 0 0 0 0,0 1 0 0 0,0-1 0 0 0,0 1 0 0 0,-2-1-5 0 0,0 0 6 0 0,1-1 0 0 0,-1 1 1 0 0,1-1-1 0 0,0 1 0 0 0,-1-2-6 0 0,-8-6 0 0 0,-1 1 0 0 0,0 0 0 0 0,-1 1 0 0 0,0 0 0 0 0,0 1 0 0 0,-16-5 0 0 0,31 12 0 0 0,-20-7 0 0 0,0 1 0 0 0,-14-3 0 0 0,10 3 0 0 0,17 4 0 0 0,1 0 0 0 0,-1 1 0 0 0,0 0 0 0 0,1 0 0 0 0,-4 0 0 0 0,7 1 0 0 0,0-1 0 0 0,0 1 0 0 0,0-1 0 0 0,0 0 0 0 0,0 0 0 0 0,-2-1 0 0 0,-13-3 0 0 0,-6 0 0 0 0,2 1 0 0 0,1 0 0 0 0,-2 1 0 0 0,-11 1 0 0 0,-47-6-80 0 0,15 8 80 0 0,37 2-2 0 0,1 0 0 0 0,-17 5 2 0 0,-14 1 60 0 0,48-6-54 0 0,0 1 1 0 0,1-1-1 0 0,-1 2 0 0 0,-2 0-6 0 0,-18 7-14 0 0,19-8-9 0 0,0 2 0 0 0,0 0 0 0 0,-2 1 23 0 0,-16 7 2 0 0,27-12-2 0 0,2 0 0 0 0,-1 0 0 0 0,1-1 0 0 0,0 1 0 0 0,0 0 0 0 0,0 0 0 0 0,0 0 0 0 0,0-1 0 0 0,0 1 0 0 0,0 0 0 0 0,0 0 0 0 0,0 1 0 0 0,0-1 0 0 0,-2 2 0 0 0,-12 12 0 0 0,14-14 0 0 0,0 0 0 0 0,0 0 0 0 0,0 0 0 0 0,0 0 0 0 0,0 0 0 0 0,0 0 0 0 0,0 0 0 0 0,-1 0 0 0 0,1-1 0 0 0,0 1 0 0 0,-2 0 0 0 0,-7 5 0 0 0,-1 1 1 0 0,1 0-1 0 0,0 0 0 0 0,1 1 1 0 0,0 1-1 0 0,-4 5 0 0 0,-20 16-55 0 0,23-21 46 0 0,2-3 18 0 0,0 1 0 0 0,0 0 0 0 0,0 0 0 0 0,1 1 0 0 0,1 0 0 0 0,-1 0 1 0 0,1 0-1 0 0,-4 9-9 0 0,-3 9 49 0 0,8-17-51 0 0,0 1-1 0 0,0 0 0 0 0,2-1 0 0 0,-1 1 1 0 0,1 1 2 0 0,0 7-87 0 0</inkml:trace>
  <inkml:trace contextRef="#ctx0" brushRef="#br0" timeOffset="379.962">649 196 29167 0 0,'-7'4'2648'0'0,"-10"14"-2510"0"0,1-1 0 0 0,1 2 0 0 0,1 0 0 0 0,0 1 0 0 0,1 1 0 0 0,-1 4-138 0 0,1-2 12 0 0,-24 43-12 0 0,0 8 0 0 0,6-10 0 0 0,28-60 0 0 0,-136 287 64 0 0,112-230-128 0 0,-7 7 64 0 0,26-50-2113 0 0,4-1-4794 0 0,3-7-3248 0 0</inkml:trace>
  <inkml:trace contextRef="#ctx0" brushRef="#br0" timeOffset="724.069">849 248 29199 0 0,'0'0'1340'0'0,"-3"8"447"0"0,-62 126-1732 0 0,44-94-69 0 0,-76 133 14 0 0,-12 20 0 0 0,75-121 30 0 0,-6 11 164 0 0,-15 18-194 0 0,31-61 19 0 0,-39 66-94 0 0,60-101-359 0 0,1 0 0 0 0,0 0 0 0 0,0 1 1 0 0,0-1-1 0 0,0 3 434 0 0,-1 10-10847 0 0</inkml:trace>
  <inkml:trace contextRef="#ctx0" brushRef="#br0" timeOffset="1087.038">1058 455 26719 0 0,'0'0'1225'0'0,"-4"7"406"0"0,1-1-1669 0 0,-14 27 1041 0 0,-1 0 0 0 0,-7 7-1003 0 0,6-9 443 0 0,1 1 0 0 0,-10 25-443 0 0,1-3 42 0 0,-51 107 38 0 0,53-115-80 0 0,-29 52 0 0 0,6-18 0 0 0,-8 23 0 0 0,54-98 0 0 0,0-1 0 0 0,0 0 0 0 0,-1 1 0 0 0,0-1 0 0 0,0 0 0 0 0,0 0 0 0 0,0-1 0 0 0,-1 1 0 0 0,0-1 0 0 0,1 1 0 0 0,-2-1 0 0 0,2 0-13 0 0,0 0 1 0 0,1 0-1 0 0,-1 1 1 0 0,0-1-1 0 0,1 0 1 0 0,0 1-1 0 0,-1 1 13 0 0,-1 2-55 0 0,-6 7-82 0 0</inkml:trace>
  <inkml:trace contextRef="#ctx0" brushRef="#br0" timeOffset="1088.038">1170 651 28943 0 0,'0'2'1324'0'0,"-6"14"-664"0"0,-1 0 1 0 0,0-1-1 0 0,-7 10-660 0 0,3-4 2 0 0,-7 18-2 0 0,-18 48 178 0 0,-3-1 1 0 0,-15 17-179 0 0,2 1 0 0 0,9-17 0 0 0,30-61 0 0 0,3-7 0 0 0,-12 19 0 0 0,17-31-7 0 0,0 1 0 0 0,1 0 0 0 0,1 0 0 0 0,-1 1 7 0 0,-1 3-88 0 0,1-1-12 0 0</inkml:trace>
  <inkml:trace contextRef="#ctx0" brushRef="#br0" timeOffset="1430.116">1349 969 28967 0 0,'0'0'1325'0'0,"-1"2"-25"0"0,-22 46-886 0 0,-2-1 0 0 0,-15 20-414 0 0,0-7 66 0 0,-20 33 63 0 0,40-61-818 0 0,-1 0-1 0 0,-7 5 690 0 0,20-26-7546 0 0,3 4-2624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5:23.85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125 19 28855 0 0,'4'15'3181'0'0,"-4"-10"-3179"0"0,-1 0 0 0 0,0 0 0 0 0,0 0 0 0 0,0 1 1 0 0,-1-1-3 0 0,-4 16 11 0 0,-6 34 87 0 0,3-21 34 0 0,3 1 0 0 0,-3 31-132 0 0,7-48 47 0 0,1-7-42 0 0,1 0 0 0 0,-1 0 0 0 0,2 0 0 0 0,0 9-5 0 0,0-7 5 0 0,-1-12-3 0 0,0 1 0 0 0,0-1 1 0 0,0 1-1 0 0,0-1 0 0 0,0 1 0 0 0,1-1 0 0 0,-1 1 0 0 0,0-1 0 0 0,1 1 0 0 0,-1-1 1 0 0,1 1-1 0 0,-1-1 0 0 0,1 0 0 0 0,0 1 0 0 0,-1-1 0 0 0,1 0 0 0 0,0 1 1 0 0,0-1-1 0 0,0 0 0 0 0,0 0 0 0 0,0 0 0 0 0,0 0 0 0 0,0 0 0 0 0,1 0 0 0 0,-1 0 1 0 0,0 0-1 0 0,0 0 0 0 0,1-1 0 0 0,-1 1 0 0 0,1-1 0 0 0,-1 1 0 0 0,1-1-2 0 0,46 16 79 0 0,-2 2-159 0 0,-24-8 61 0 0,-17-2 20 0 0,-3-4 1 0 0,-1-2-2 0 0,0 0 0 0 0,-1 0 0 0 0,1 0 0 0 0,0 0 0 0 0,-1 0 0 0 0,0 0 0 0 0,1 0 0 0 0,-1 0 0 0 0,0 0 0 0 0,0 1 0 0 0,0-1 0 0 0,0 0 0 0 0,0 0 0 0 0,-1 0 0 0 0,1 0 0 0 0,-1 0 0 0 0,1 0 0 0 0,-1 1 0 0 0,-1 2 0 0 0,0 1 0 0 0,0-1 0 0 0,-1 0 0 0 0,1 0 0 0 0,-1 0 0 0 0,-2 2 0 0 0,-12 19 25 0 0,13-19-13 0 0,0 0 0 0 0,-1-1 1 0 0,0 1-1 0 0,0-1 1 0 0,0 0-1 0 0,-1 0 0 0 0,0-1 1 0 0,0 1-1 0 0,-4 2-12 0 0,-4 3 0 0 0,13-10 0 0 0,0 0 0 0 0,-1 1 0 0 0,1-1 0 0 0,0 0 0 0 0,-1 0 0 0 0,1 0 0 0 0,-1 0 0 0 0,1 0 0 0 0,-1-1 0 0 0,0 1 0 0 0,1 0 0 0 0,-1-1 0 0 0,0 1 0 0 0,1-1 0 0 0,-1 1 0 0 0,0-1 0 0 0,-1 0 0 0 0,-11 1 0 0 0,12-1 0 0 0,0 1 0 0 0,0-1 0 0 0,0 0 0 0 0,0 0 0 0 0,-1 0 0 0 0,1 0 0 0 0,0 0 0 0 0,0-1 0 0 0,0 1 0 0 0,0 0 0 0 0,0-1 0 0 0,0 0 0 0 0,0 1 0 0 0,1-1 0 0 0,-1 0 0 0 0,0 0 0 0 0,0 0 0 0 0,0 0 0 0 0,1 0 0 0 0,-1-1 0 0 0,1 1 0 0 0,-1 0 0 0 0,1-1 0 0 0,-2-1 0 0 0,-22-25-60 0 0,16 20 48 0 0</inkml:trace>
  <inkml:trace contextRef="#ctx0" brushRef="#br0" timeOffset="340.792">154 140 28879 0 0,'-3'13'1324'0'0,"3"-10"-29"0"0,0-3-819 0 0,0 0-363 0 0,2 0-6 0 0,2-1-64 0 0,0 0 1 0 0,1 0-1 0 0,-1 0 1 0 0,0 0-1 0 0,0-1 1 0 0,0 0-44 0 0,18-5 120 0 0,-2 1-141 0 0,-15 5 13 0 0,0-1-1 0 0,0 1 1 0 0,1-1-1 0 0,-1 2 1 0 0,1-1 0 0 0,-1 0-1 0 0,6 1 9 0 0,0 3 0 0 0,-7-1 0 0 0,14 3 0 0 0,-15-4 0 0 0,-3 0 0 0 0,1-1 0 0 0,0 0 0 0 0,0 0 0 0 0,0 1 0 0 0,0-1 0 0 0,-1 0 0 0 0,1 0 0 0 0,0 0 0 0 0,0 0 0 0 0,0 0 0 0 0,0 0 0 0 0,0 0 0 0 0,-1-1 0 0 0,1 1 0 0 0,0 0 0 0 0,0 0 0 0 0,0-1 0 0 0,-1 1 0 0 0,2-1 0 0 0,5-2-2171 0 0,-5 2-8682 0 0</inkml:trace>
  <inkml:trace contextRef="#ctx0" brushRef="#br0" timeOffset="867.578">537 3 28591 0 0,'1'8'2596'0'0,"1"2"-2474"0"0,-1 0 0 0 0,0 0 0 0 0,0 0-1 0 0,0 0 1 0 0,-2 0 0 0 0,0 7-122 0 0,1 36 217 0 0,4 12-95 0 0,-3-39-48 0 0,1-1-1 0 0,0 0 1 0 0,2 0-1 0 0,6 21-73 0 0,-8-38 1 0 0,1 0 0 0 0,-1-1-1 0 0,1 1 1 0 0,1-1 0 0 0,-1 0 0 0 0,1 0-1 0 0,1 0 1 0 0,-1 0 0 0 0,1-1 0 0 0,0 0-1 0 0,0 0 1 0 0,1 0 0 0 0,0 0 0 0 0,1 0-1 0 0,-5-4 11 0 0,6 3-3 0 0,-1 1 1 0 0,1-1-1 0 0,0 0 1 0 0,0-1-1 0 0,4 2-8 0 0,-9-5 0 0 0,-2-1 0 0 0,0 0 0 0 0,0 1 0 0 0,0-1 0 0 0,0 1 0 0 0,0-1 0 0 0,-1 1 0 0 0,1-1 0 0 0,0 1 0 0 0,0-1 0 0 0,-1 1 0 0 0,1 0 0 0 0,0 0 0 0 0,-1-1 0 0 0,1 1 0 0 0,-1 0 0 0 0,1 0 0 0 0,-1 0 0 0 0,1-1 0 0 0,-1 1 0 0 0,1 1 0 0 0,0-1 0 0 0,-1 1 0 0 0,1 0 0 0 0,0 0 0 0 0,-1 0 0 0 0,0 0 0 0 0,1 0 0 0 0,-1 0 0 0 0,0 0 0 0 0,0 0 0 0 0,0 0 0 0 0,0 0 0 0 0,0 0 0 0 0,0 0 0 0 0,-1 0 0 0 0,1 0 0 0 0,-1-1 0 0 0,1 1 0 0 0,-1 0 0 0 0,0 0 0 0 0,0 0 0 0 0,0-1 0 0 0,0 1 0 0 0,0 0 0 0 0,0 0 0 0 0,-6 8 0 0 0,0 0 0 0 0,0 0 0 0 0,-5 4 0 0 0,8-10 0 0 0,2 0 0 0 0,-1 0 0 0 0,0-1 0 0 0,0 1 0 0 0,-1-1 0 0 0,1 0 0 0 0,-1 0 0 0 0,1-1 0 0 0,-1 1 0 0 0,0-1 0 0 0,0 1 0 0 0,0-1 0 0 0,0 0 0 0 0,-1-1 0 0 0,1 1 0 0 0,-1-1 0 0 0,1 0 0 0 0,-4 1 0 0 0,-20 3 0 0 0,22-3 0 0 0,-1 0 0 0 0,1-1 0 0 0,-1 0 0 0 0,0 0 0 0 0,1 0 0 0 0,-1-1 0 0 0,0 0 0 0 0,1-1 0 0 0,-1 1 0 0 0,0-1 0 0 0,1 0 0 0 0,-3-2 0 0 0,-32-9-2263 0 0,23 1-8602 0 0</inkml:trace>
  <inkml:trace contextRef="#ctx0" brushRef="#br0" timeOffset="1209.668">529 159 28567 0 0,'0'0'158'0'0,"0"1"-1"0"0,1-1 1 0 0,-1 0-1 0 0,0 1 0 0 0,0-1 1 0 0,0 1-1 0 0,1-1 1 0 0,-1 1-1 0 0,0-1 1 0 0,1 0-1 0 0,-1 1 1 0 0,0-1-1 0 0,1 0 1 0 0,-1 1-1 0 0,0-1 1 0 0,1 0-1 0 0,-1 1 0 0 0,1-1 1 0 0,-1 0-1 0 0,1 0-157 0 0,47-8 467 0 0,-16 0-299 0 0,-27 5-168 0 0,1 2 1 0 0,-1-1-1 0 0,1 1 1 0 0,0 0-1 0 0,-1 0 1 0 0,3 0-1 0 0,17-1 107 0 0,-19 2-130 0 0,0-1 0 0 0,0 1-1 0 0,0 0 1 0 0,5 1 23 0 0,1 1-129 0 0</inkml:trace>
  <inkml:trace contextRef="#ctx0" brushRef="#br0" timeOffset="1565.553">861 0 29231 0 0,'0'0'663'0'0,"0"0"94"0"0,0 0 43 0 0,0 0-91 0 0,2 1-465 0 0,1 0-226 0 0,-1-1-8 0 0,1 1 0 0 0,0 0 0 0 0,0 1 0 0 0,-1-1 1 0 0,1 0-1 0 0,-1 1 0 0 0,1-1 0 0 0,1 2-10 0 0,13 11-26 0 0,11 9-63 0 0,-27-22 86 0 0,0 1 0 0 0,0-1-1 0 0,1 1 1 0 0,-1 0 0 0 0,0-1-1 0 0,0 1 1 0 0,-1 0 0 0 0,1-1-1 0 0,0 1 1 0 0,0 0 0 0 0,-1 0-1 0 0,1 0 1 0 0,-1 0 0 0 0,0 0-1 0 0,1 0 1 0 0,-1 0 3 0 0,0 0-4 0 0,0 1 15 0 0,0 0-1 0 0,0 0 0 0 0,0 1 1 0 0,0-1-1 0 0,0 0 1 0 0,-1 0-1 0 0,0 0 0 0 0,1 0 1 0 0,-1 0-1 0 0,0 0 0 0 0,0 0 1 0 0,-1 0-1 0 0,1 0 1 0 0,-1-1-1 0 0,0 2-10 0 0,-2 2 0 0 0,1-1-1 0 0,-1 1 1 0 0,1 0 0 0 0,0 2 0 0 0,-13 21-31 0 0,9-20 31 0 0,4-7 0 0 0,1 1 0 0 0,0-1 0 0 0,0 1 0 0 0,0 0 0 0 0,1 0 0 0 0,-1 0 0 0 0,1 0 0 0 0,-1 0 0 0 0,0 3 0 0 0,0 2 0 0 0,5 0 0 0 0,17 7-15 0 0,-13-9 6 0 0,-1-1 9 0 0,0 1 0 0 0,0-1 0 0 0,0 1 0 0 0,-1 1 0 0 0,0-1 0 0 0,3 7 0 0 0,-6-7 0 0 0,0 0 0 0 0,-1 0 0 0 0,1 0 0 0 0,-2 0 0 0 0,1 0 0 0 0,0 0 0 0 0,-1 1 0 0 0,-1-1 0 0 0,1 0 0 0 0,-1 0 0 0 0,0 1 0 0 0,-1 3 0 0 0,-2 18 11 0 0,3-17 11 0 0,-2 0 1 0 0,1-1 0 0 0,-1 1-1 0 0,-1-1 1 0 0,0 0 0 0 0,0 0-1 0 0,-1 0 1 0 0,-5 6-23 0 0,-19 21 0 0 0,28-35 0 0 0,0-1 0 0 0,0 1-1 0 0,0-1 1 0 0,0 1 0 0 0,0-1 0 0 0,0 0-1 0 0,0 1 1 0 0,-1-1 0 0 0,1 0 0 0 0,0 0 0 0 0,-1 0-1 0 0,1 0 1 0 0,-27 7 10 0 0,22-7-6 0 0,-2 2 25 0 0,5-4-72 0 0,0-8 30 0 0</inkml:trace>
  <inkml:trace contextRef="#ctx0" brushRef="#br0" timeOffset="1961.499">1258 232 22487 0 0,'0'0'1734'0'0,"0"0"-1121"0"0,-6-3-224 0 0,-6-7 2090 0 0,-6-3 1192 0 0,17 13-3621 0 0,1-1 0 0 0,-1 1 0 0 0,0 0 0 0 0,0 0 0 0 0,0-1 0 0 0,0 1 0 0 0,0 0 0 0 0,1 0 0 0 0,-1 0 1 0 0,0 0-1 0 0,0 0 0 0 0,0 0 0 0 0,0 0 0 0 0,0 0 0 0 0,1 1 0 0 0,-1-1 0 0 0,0 0 0 0 0,0 0 0 0 0,0 1 0 0 0,1-1 0 0 0,-1 0 0 0 0,0 1 0 0 0,0 0-50 0 0,-9 7 2 0 0,0 0 0 0 0,1 1-1 0 0,0 0 1 0 0,0 1 0 0 0,1 0-1 0 0,-2 5-1 0 0,5-8 1 0 0,0 0 6 0 0,0 0 0 0 0,1 1 1 0 0,0-1-1 0 0,0 1 0 0 0,1 0 0 0 0,0 0 0 0 0,0 1 1 0 0,1-1-1 0 0,0 1 0 0 0,-1 5-7 0 0,3-8 4 0 0,-1 1 0 0 0,1-1 0 0 0,-1 1 0 0 0,2-1 0 0 0,-1 1 0 0 0,1-1 0 0 0,0 0 0 0 0,0 1 0 0 0,1-1 0 0 0,0 0 0 0 0,0 0 0 0 0,1 0 0 0 0,-1 0 0 0 0,2 1-4 0 0,9 13 0 0 0,-6-16 0 0 0,-2-2 0 0 0,12 5 0 0 0,-12-8 0 0 0,-3 0 0 0 0,0 1 0 0 0,0-1 0 0 0,0 1 0 0 0,0 0 0 0 0,0-1 0 0 0,0 0 0 0 0,0 1 0 0 0,0-1 0 0 0,-1 0 0 0 0,1 0 0 0 0,0 0 0 0 0,-1 0 0 0 0,1 0 0 0 0,-1 0 0 0 0,1-1 0 0 0,-1 1 0 0 0,1 0 0 0 0,0-2 0 0 0,21-28 0 0 0,-22 29 0 0 0,7-10-7 0 0,-1-1 0 0 0,1 0 0 0 0,-2 0 0 0 0,0-1-1 0 0,-1 0 1 0 0,0 0 0 0 0,-1 0 0 0 0,-1 0 0 0 0,2-11 7 0 0,-4 13-5 0 0,-1 5-8 0 0,1 0 1 0 0,0 0 0 0 0,0 1 0 0 0,0-1-1 0 0,3-4 13 0 0,-10 32 31 0 0,2 0 0 0 0,1 0 0 0 0,0 6-31 0 0,2-14 49 0 0,-1-3-42 0 0,2-1 0 0 0,-1 1 1 0 0,1 0-1 0 0,1-1 0 0 0,-1 1 1 0 0,2-1-1 0 0,-1 1 0 0 0,1-1 1 0 0,1 1-1 0 0,3 8-7 0 0,-5-18 1 0 0,-1 1 0 0 0,1 0 0 0 0,0 0 0 0 0,-1 0 0 0 0,1 0 0 0 0,0 0 0 0 0,0-1 0 0 0,0 1 0 0 0,0 0-1 0 0,-1-1 1 0 0,1 1 0 0 0,0-1 0 0 0,0 1 0 0 0,0-1 0 0 0,0 1 0 0 0,0-1 0 0 0,1 0 0 0 0,-1 1 0 0 0,0-1 0 0 0,0 0-1 0 0,3 1 1 0 0,7 3-1 0 0,-2-4 0 0 0,9-7 410 0 0,-9 3-3100 0 0,-8 3-8230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8T13:05:28.70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382 270 28623 0 0,'0'0'1315'0'0,"0"0"-34"0"0,0 0-813 0 0,0 0-360 0 0,-6 8 168 0 0,5-6-250 0 0,-1 0 4 0 0,-10 1 10 0 0,8-2-25 0 0,-1 0 1 0 0,1 1-1 0 0,0-1 0 0 0,0 1 1 0 0,0 0-1 0 0,0 1 0 0 0,1-1 1 0 0,-1 1-1 0 0,0-1 0 0 0,1 1 0 0 0,0 0 1 0 0,-3 3-16 0 0,-4 5 21 0 0,1 0 1 0 0,0 1-1 0 0,-2 5-21 0 0,-15 28 0 0 0,2 0 0 0 0,0 5 0 0 0,15-29-1 0 0,2 0-1 0 0,0 2 2 0 0,-9 24 63 0 0,1 2-31 0 0,1 0 1 0 0,3 1-1 0 0,1 8-32 0 0,6-36 60 0 0,-4 56-141 0 0,7-53 81 0 0,0 0 0 0 0,2 14 0 0 0,0 1 0 0 0,4 27 0 0 0,-2-48-2 0 0,1 8 15 0 0,-3-14-3 0 0,1 1 1 0 0,0 0 0 0 0,1-1 0 0 0,1 0 0 0 0,1 3-11 0 0,8 37 10 0 0,-11-44-14 0 0,1-1 1 0 0,-1 1-1 0 0,4 5 4 0 0,5 15-16 0 0,-8-22 28 0 0,0 1 1 0 0,0-1-1 0 0,1 1 1 0 0,0-1-1 0 0,5 5-12 0 0,4 10 18 0 0,-8-15-24 0 0,0 0 0 0 0,0 0 1 0 0,1-1-1 0 0,0 1 0 0 0,1-1 0 0 0,-1-1 1 0 0,1 1-1 0 0,4 2 6 0 0,0 0-9 0 0,0 1 1 0 0,0 1-1 0 0,1 1 9 0 0,-6-5 0 0 0,1 0 0 0 0,0-1 0 0 0,0 0 0 0 0,1 0-1 0 0,2 1 1 0 0,11 7 61 0 0,-14-8-57 0 0,1 1 0 0 0,-1-2-1 0 0,1 1 1 0 0,0-1 0 0 0,0 0 0 0 0,8 2-4 0 0,-4 0-35 0 0,-11-5 32 0 0,1-1 0 0 0,0 1 0 0 0,-1 0-1 0 0,1 0 1 0 0,0-1 0 0 0,-1 1 0 0 0,1-1-1 0 0,0 1 1 0 0,0-1 0 0 0,0 0 3 0 0,48 6 0 0 0,-19-2 0 0 0,-24-3 0 0 0,-1 0 0 0 0,1 0 0 0 0,0-1 0 0 0,-1 0 0 0 0,3 0 0 0 0,9-2 0 0 0,0 0 0 0 0,1 1 0 0 0,-1 0 0 0 0,1 1 0 0 0,-1 1 0 0 0,0 1 0 0 0,-11-2 6 0 0,0 1 1 0 0,0-1-1 0 0,0-1 0 0 0,0 1 1 0 0,0-1-1 0 0,4-1-6 0 0,25-2 37 0 0,-22 4-20 0 0,1-1 0 0 0,0 0 1 0 0,-1-1-1 0 0,3-2-17 0 0,-7 3 1 0 0,0-1 0 0 0,0 2-1 0 0,10-1 0 0 0,-14 2-1 0 0,0-1 0 0 0,0 0 0 0 0,0-1 0 0 0,0 1-1 0 0,0-1 1 0 0,0-1 0 0 0,0 1 0 0 0,0-1 0 0 0,0 0 0 0 0,-1 0-1 0 0,5-3 2 0 0,15-8-7 0 0,1 1 0 0 0,12-4 7 0 0,-32 13 14 0 0,21-9-10 0 0,-1-2 0 0 0,-1 0-1 0 0,1-3-3 0 0,-19 12 0 0 0,6-4 0 0 0,-1-1 0 0 0,0-1 0 0 0,0 0 0 0 0,-2-1 0 0 0,1 0 0 0 0,-1 0 0 0 0,-1-1 0 0 0,0-1 0 0 0,15-19 0 0 0,-10 15-8 0 0,0-1 0 0 0,-2 0 0 0 0,0-1 0 0 0,-1-1 0 0 0,-1 1 0 0 0,-1-2 0 0 0,-1 1 0 0 0,2-12 8 0 0,3-18 0 0 0,4-9 0 0 0,-7 25 0 0 0,5-30 0 0 0,-6 22 0 0 0,2-2 0 0 0,22-54 0 0 0,-28 83-2 0 0,-3 10 4 0 0,-1 1 0 0 0,1-1 0 0 0,-1 1 1 0 0,0-1-1 0 0,-1 1 0 0 0,1-1-2 0 0,-1-4 9 0 0,1 0 1 0 0,0 0-1 0 0,2-5-9 0 0,-1 9 3 0 0,-1-1 1 0 0,0 1-1 0 0,0-1 0 0 0,-1 0 0 0 0,0 1 0 0 0,0-1 0 0 0,0 0 0 0 0,-2-3-3 0 0,2 4 0 0 0,-1-1 0 0 0,0 1 0 0 0,1 0 0 0 0,1-4 0 0 0,-1 4 0 0 0,0 0 0 0 0,0 0 0 0 0,-1 0 0 0 0,1 0 0 0 0,-2-3 0 0 0,0-2 0 0 0,0-1 0 0 0,1 1 0 0 0,0-4 0 0 0,1 4 0 0 0,-2 0 0 0 0,1-1 0 0 0,-2-5 0 0 0,1 10 0 0 0,1-1 0 0 0,0 1 0 0 0,1 0 0 0 0,0-1 0 0 0,0-4 0 0 0,1 4 0 0 0,-1 0 0 0 0,0 0 0 0 0,-1-1 0 0 0,-1-6 0 0 0,-4-13 0 0 0,1 5 0 0 0,-6-18 0 0 0,9 34 0 0 0,-1 0 0 0 0,0 0 0 0 0,0 0 0 0 0,-1 0 0 0 0,1 1 0 0 0,-2-1 0 0 0,-3-3 0 0 0,-4-6 1 0 0,3 5-5 0 0,0 0 0 0 0,-1 1 0 0 0,-2-2 4 0 0,-11-11-29 0 0,19 18 24 0 0,-1 0 0 0 0,0 1 1 0 0,0-1-1 0 0,0 1 0 0 0,-4-3 5 0 0,-23-13 0 0 0,-1 1 0 0 0,-10-3 0 0 0,36 21 4 0 0,1-1 0 0 0,-1 1 0 0 0,1-1-1 0 0,-1 2 1 0 0,0-1 0 0 0,1 1 0 0 0,-1 0 0 0 0,0 1-4 0 0,-21-2 22 0 0,-117-4-11 0 0,-92 2-11 0 0,227 3 0 0 0,-1 1 0 0 0,1 1 0 0 0,0 0 0 0 0,0 0 0 0 0,0 1 0 0 0,0 1 0 0 0,-1 0 0 0 0,-11 5 0 0 0,1 1 0 0 0,-12 8 0 0 0,8-4-36 0 0,-21 7 36 0 0,23-12-22 0 0,0 2 0 0 0,-10 8 22 0 0,14-7 0 0 0,12-9 0 0 0,0 1 0 0 0,0 1 0 0 0,0-1 0 0 0,1 1 0 0 0,0 0 0 0 0,0 1 0 0 0,0-1 0 0 0,1 1 0 0 0,-1 0 0 0 0,1 1 0 0 0,1-1 0 0 0,-1 1 0 0 0,5-6-64 0 0,-14 24 1 0 0,1 1-1 0 0,-1 6 64 0 0,2 6-8831 0 0,7-12-1338 0 0</inkml:trace>
  <inkml:trace contextRef="#ctx0" brushRef="#br0" timeOffset="388.955">731 164 28855 0 0,'0'0'661'0'0,"0"0"90"0"0,0 0 38 0 0,0 0-97 0 0,-1 1-452 0 0,-39 38-96 0 0,-27 37 6 0 0,31-36 15 0 0,-20 29-165 0 0,35-41 6 0 0,-5 7 61 0 0,-21 38-67 0 0,25-34 31 0 0,-93 160 33 0 0,23-33-64 0 0,67-115-93 0 0,-16 46 93 0 0,40-77-243 0 0,1-19 115 0 0</inkml:trace>
  <inkml:trace contextRef="#ctx0" brushRef="#br0" timeOffset="712.277">860 419 28015 0 0,'0'0'2163'0'0,"0"0"-1401"0"0,0 1-574 0 0,-44 71 239 0 0,-3-1-1 0 0,-3-3 0 0 0,-9 5-426 0 0,19-23 0 0 0,-25 41 0 0 0,-20 26 0 0 0,1-16-2214 0 0,5-6-4476 0 0,62-76-3397 0 0</inkml:trace>
  <inkml:trace contextRef="#ctx0" brushRef="#br0" timeOffset="1052.396">1036 448 28911 0 0,'-1'1'661'0'0,"-15"34"543"0"0,14-27-943 0 0,-1-1-1 0 0,-1 0 1 0 0,1 0-1 0 0,-1 0 1 0 0,-2 3-261 0 0,-148 208 384 0 0,76-92-364 0 0,39-60-24 0 0,-34 41 4 0 0,-97 107-12 0 0,157-196-51 0 0,4-2-22 0 0</inkml:trace>
  <inkml:trace contextRef="#ctx0" brushRef="#br0" timeOffset="1053.396">1139 688 29167 0 0,'-2'1'663'0'0,"-18"21"183"0"0,1 0-1 0 0,1 1 1 0 0,-8 14-846 0 0,-36 55 99 0 0,-41 63 42 0 0,-20 30-141 0 0,78-119 0 0 0,22-31-30 0 0,-1-1 0 0 0,-22 23 30 0 0,33-39-41 0 0,5-3-106 0 0</inkml:trace>
  <inkml:trace contextRef="#ctx0" brushRef="#br0" timeOffset="1397.46">1255 943 29375 0 0,'0'0'671'0'0,"0"2"94"0"0,-8 13-307 0 0,0 0 0 0 0,-1-1 0 0 0,-6 7-458 0 0,-11 17 406 0 0,-18 35-406 0 0,-3-2 0 0 0,-45 51 0 0 0,0-15 0 0 0,54-56-65 0 0,18-23-35 0 0,20-27-87 0 0</inkml:trace>
  <inkml:trace contextRef="#ctx0" brushRef="#br0" timeOffset="2822.645">95 1924 26807 0 0,'0'0'2067'0'0,"0"0"-1334"0"0,0 2-589 0 0,2 3-72 0 0,-1-1-1 0 0,-1 1 1 0 0,1-1-1 0 0,-1 1 1 0 0,1 0-1 0 0,-2-1 1 0 0,1 1-1 0 0,0 0 1 0 0,-1 0-72 0 0,-9 46 1130 0 0,0-6-608 0 0,-1 14-18 0 0,-18 57-504 0 0,28-112 4 0 0,-24 108-52 0 0,13-70 172 0 0,12-42-124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1 0 0 0,0-1 0 0 0,0 0 0 0 0,0 0 0 0 0,0 0 0 0 0,0 0 0 0 0,0 0 0 0 0,6-6 0 0 0,6-7 0 0 0,-7 6 0 0 0,10-13 0 0 0,15-17 0 0 0,-25 32 0 0 0,1-1 0 0 0,-1 1 0 0 0,1 1 0 0 0,0-1 0 0 0,0 1 0 0 0,1 0 0 0 0,-1 0 0 0 0,6-1 0 0 0,-10 4 4 0 0,9-4-15 0 0,0 1 0 0 0,0 0 0 0 0,1 1 11 0 0,-8 2-3 0 0,0 1-1 0 0,0-1 0 0 0,0 1 0 0 0,0 0 0 0 0,0 0 0 0 0,0 0 0 0 0,0 0 0 0 0,-1 1 0 0 0,1 0 0 0 0,0 0 0 0 0,0 0 4 0 0,-2-1 0 0 0,0 1 0 0 0,0 0 0 0 0,-1 0 0 0 0,1 0 0 0 0,0 0 0 0 0,-1 1 0 0 0,1-1 0 0 0,-1 0 0 0 0,1 1 0 0 0,-1-1-1 0 0,0 1 1 0 0,1-1 0 0 0,-1 1 0 0 0,0 0 0 0 0,0-1 0 0 0,0 1 0 0 0,0 0 0 0 0,-1 0 0 0 0,2 1 0 0 0,-1 0 1 0 0,0 0 0 0 0,-1 0 0 0 0,1 0 0 0 0,-1-1 0 0 0,1 1-1 0 0,-1 0 1 0 0,0 0 0 0 0,0 0 0 0 0,0 0 0 0 0,0 0 0 0 0,-1 0 0 0 0,1 0 0 0 0,-1 0-1 0 0,-3 10 7 0 0,-1 0-1 0 0,-1-1 1 0 0,0 1 0 0 0,0-1 0 0 0,-2-1 0 0 0,1 1 0 0 0,-1-1 0 0 0,-1-1 0 0 0,0 1 0 0 0,0-1 0 0 0,-1-1-1 0 0,-1 0 1 0 0,1 0 0 0 0,-1-1 0 0 0,-1-1 0 0 0,1 0 0 0 0,-10 4-7 0 0,20-10 3 0 0,0-1 0 0 0,0 0-1 0 0,0 1 1 0 0,0-1 0 0 0,0 0 0 0 0,0 1 0 0 0,-1-1 0 0 0,1 0-1 0 0,0 0 1 0 0,0 0 0 0 0,0 0 0 0 0,0 0 0 0 0,-1 0-1 0 0,1 0 1 0 0,0-1 0 0 0,0 1 0 0 0,0 0 0 0 0,0-1 0 0 0,0 1-1 0 0,0-1 1 0 0,-1 1-3 0 0,0-2 1 0 0,0 1 0 0 0,0-1 0 0 0,1 1 1 0 0,-1-1-1 0 0,0 1 0 0 0,1-1 0 0 0,-1 0 0 0 0,1 0 0 0 0,0 0 0 0 0,-1 0 0 0 0,1 0-1 0 0,-2-4 0 0 0,0 0 0 0 0,1 0-1 0 0,0 0 1 0 0,0-1 0 0 0,0 1 0 0 0,1 0-1 0 0,-1-7 1 0 0,1 7-31 0 0,1 0-1 0 0,0-1 0 0 0,0 1 0 0 0,0 0 1 0 0,1 0-1 0 0,0 0 0 0 0,0 0 0 0 0,0 0 1 0 0,1 0-1 0 0,0 0 0 0 0,2-5 32 0 0,2 0-112 0 0</inkml:trace>
  <inkml:trace contextRef="#ctx0" brushRef="#br0" timeOffset="3163.759">382 2174 28879 0 0,'0'0'1324'0'0,"5"9"552"0"0,3-7-1831 0 0,0 0 1 0 0,0 0-1 0 0,0-1 0 0 0,0 0 1 0 0,0 0-1 0 0,1-1 0 0 0,-1 0 1 0 0,0-1-1 0 0,1 0-45 0 0,17-1 9 0 0,-9 1 5 0 0,-1-1-1 0 0,0-1 1 0 0,0 0 0 0 0,1-1-14 0 0,-13 2 0 0 0,-1 1 0 0 0,1 0 0 0 0,0 0 0 0 0,-1 1 0 0 0,1-1 0 0 0,3 0 0 0 0,1 1 0 0 0,2-1 0 0 0</inkml:trace>
  <inkml:trace contextRef="#ctx0" brushRef="#br0" timeOffset="3505.339">631 1979 25919 0 0,'0'0'1190'0'0,"0"0"-35"0"0,-13 8-692 0 0,9-5-337 0 0,0 0 0 0 0,0 0 1 0 0,1 1-1 0 0,-1-1 0 0 0,1 1 0 0 0,-1 0 0 0 0,1 0 0 0 0,1 1 1 0 0,-1-1-1 0 0,0 0 0 0 0,1 1 0 0 0,0 0-126 0 0,-6 13 1059 0 0,1 1 1 0 0,-1 10-1060 0 0,1-9 212 0 0,-53 186-235 0 0,51-175 94 0 0,2 2-65 0 0,0 0 0 0 0,2 6-6 0 0,0-4-1 0 0,-1 0 1 0 0,-2 0 0 0 0,-9 39 80 0 0,13-67-80 0 0,0-1-13 0 0,16-15-528 0 0,1 0-8003 0 0,-5-2-1605 0 0</inkml:trace>
  <inkml:trace contextRef="#ctx0" brushRef="#br0" timeOffset="3860.388">873 2068 28015 0 0,'0'0'1289'0'0,"0"0"-34"0"0,0 0-798 0 0,-1 7-59 0 0,-7 16-260 0 0,2-8 31 0 0,1 1 0 0 0,0 0 0 0 0,1 1 1 0 0,1-1-1 0 0,0 1 0 0 0,1 15-169 0 0,2-25 2 0 0,0 0 0 0 0,1 0 1 0 0,-1 0-1 0 0,2 1 0 0 0,-1-1 0 0 0,2 4-2 0 0,-2-8 0 0 0,0-1 0 0 0,0 1 0 0 0,0-1 0 0 0,1 1 0 0 0,-1-1-1 0 0,1 0 1 0 0,-1 0 0 0 0,1 1 0 0 0,0-1 0 0 0,0 0 0 0 0,0 0 0 0 0,0-1-1 0 0,0 1 1 0 0,0 0 0 0 0,0-1 0 0 0,0 1 0 0 0,1-1 0 0 0,0 1 0 0 0,0-1-2 0 0,0 1 1 0 0,0 0 0 0 0,-1 0-1 0 0,1 0 1 0 0,-1 1 0 0 0,1-1-1 0 0,-1 0 1 0 0,0 1 0 0 0,0 0-1 0 0,0 0 2 0 0,1 0 1 0 0,-1 0-1 0 0,1 1 1 0 0,0-2-1 0 0,0 1 1 0 0,0 0-1 0 0,2 1 0 0 0,-4-3 0 0 0,1 0 0 0 0,-1 0 0 0 0,0 0 0 0 0,1 0 0 0 0,-1 0 0 0 0,0 0 0 0 0,0 1 0 0 0,0-1 0 0 0,0 0 0 0 0,0 1 0 0 0,0-1 0 0 0,0 1 0 0 0,0-1 0 0 0,-1 1 0 0 0,1 0 0 0 0,-1-1 0 0 0,1 1 0 0 0,-1 0 0 0 0,1-1 0 0 0,-1 1 0 0 0,0 0 0 0 0,0 1 0 0 0,0 0 0 0 0,0 0 0 0 0,-1 0 0 0 0,1 0 0 0 0,-1 0 0 0 0,0 0 0 0 0,1 0 0 0 0,-1 0 0 0 0,-1-1 0 0 0,1 1 0 0 0,-1 1 0 0 0,0 0 1 0 0,-1 1-1 0 0,0-1 1 0 0,0 0 0 0 0,0 0-1 0 0,-1 0 1 0 0,1 0 0 0 0,-1-1-1 0 0,0 1 1 0 0,0-1 0 0 0,0 0-1 0 0,-1 0 1 0 0,1-1 0 0 0,-1 1-1 0 0,1-1 1 0 0,-1 0 0 0 0,0 0-1 0 0,0-1 1 0 0,0 1 0 0 0,0-1-1 0 0,-5 1 0 0 0,3-2 0 0 0,0 1 0 0 0,0-1 0 0 0,0 0 0 0 0,0-1-1 0 0,0 1 1 0 0,0-1 0 0 0,0-1 0 0 0,0 0 0 0 0,0 0 0 0 0,0 0-1 0 0,0 0 1 0 0,1-1 0 0 0,-1 0 0 0 0,1-1 0 0 0,-1 0 0 0 0,-1-4-28 0 0,3 1-59 0 0</inkml:trace>
  <inkml:trace contextRef="#ctx0" brushRef="#br0" timeOffset="4205.466">889 2161 28967 0 0,'0'0'1325'0'0,"0"0"-25"0"0,0 0-822 0 0,8-5-362 0 0,-2 3-87 0 0,1 0 1 0 0,-1 1 0 0 0,0 0 0 0 0,0 0-1 0 0,1 0 1 0 0,-1 1 0 0 0,4-1-30 0 0,16 0 61 0 0,10-2-9 0 0,-27 2-152 0 0</inkml:trace>
  <inkml:trace contextRef="#ctx0" brushRef="#br0" timeOffset="4555.576">1019 1979 26719 0 0,'14'0'1225'0'0,"-11"0"-25"0"0,5 0-721 0 0,2 0-460 0 0,58 0 2842 0 0,61 8-2861 0 0,-78 3 0 0 0,-51-11 0 0 0,1 0 0 0 0,-1 0 1 0 0,1 1-1 0 0,-1-1 0 0 0,0 0 0 0 0,1 0 0 0 0,-1 0 0 0 0,0 0 1 0 0,1 1-1 0 0,-1-1 0 0 0,0 0 0 0 0,1 0 0 0 0,-1 1 0 0 0,0-1 1 0 0,1 0-1 0 0,-1 0 0 0 0,0 1 0 0 0,0-1 0 0 0,1 0 1 0 0,-1 1-1 0 0,0-1 0 0 0,0 1 0 0 0,0-1 0 0 0,1 0 0 0 0,-1 1 1 0 0,0-1-1 0 0,0 0 0 0 0,0 1 0 0 0,0-1 0 0 0,0 1 0 0 0,0-1 1 0 0,0 0-1 0 0,0 1 0 0 0,0-1 0 0 0,0 1 0 0 0,0-1 1 0 0,0 1-1 0 0,0-1 0 0 0,0 0 0 0 0,0 1 0 0 0,-1-1 0 0 0,1 1 0 0 0,0-1 4 0 0,-1 40 45 0 0,-4 10-49 0 0,3-24 4 0 0,-3 32 1 0 0,0 9 50 0 0,-13 57-55 0 0,8-73 29 0 0,5-21 3 0 0,-2 0 0 0 0,-5 12-32 0 0,10-36 12 0 0,0 0-15 0 0,0 1 0 0 0,0 0 0 0 0,0 0 0 0 0,1 0 0 0 0,0 0 0 0 0,1 0 0 0 0,-1 4 3 0 0,1-10 19 0 0,0-1-1506 0 0,0-1-6085 0 0,0-5-2595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3EF9F-360C-49E8-8696-971AEC183D33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B6460-6AA7-4C8A-897F-80BA268E7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94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0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532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12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5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4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7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8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9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5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3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5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B6460-6AA7-4C8A-897F-80BA268E7C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4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406CA-3A4B-4B13-8431-3E0854AF9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754CA-DE0B-4B18-B5CD-6524CA90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BC761-0C90-43DC-9E74-E7E5AB72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D7B1A-89C4-40D4-9F7F-8030471F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E153-49EC-4FD8-AE05-E9A7A4F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10843-0792-4BD7-BCC1-AF934E37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777C3-6E58-4FF2-BB86-2E7BA78D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7EF35-DBF5-4C2A-A3E0-228F3706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713F9-3D3F-4444-A88A-403626AB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3C6FC-A8BC-4C3C-AA9C-7B6646B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F4667D-838F-49C3-8A6E-67BF650B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17B52-BDCC-4E39-8EB8-1FB992D6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14B7D-8D81-4A36-9C6A-FFD676BA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66854-DBEB-4924-9057-814BF8A7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6E80D-15C6-4BCF-990A-A013B927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8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DA0A-420D-4CD6-9818-462D6AB6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5B3D7-E146-46CA-935E-28B47D81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25FCF-7F5B-4751-9DC3-BCCA2F9E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58E63-6B7A-4D85-BEDA-C04E0244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C7B09-4F0B-4D97-8E4B-EA717A22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6B38F-A2AB-49CE-9E6E-8C958B7B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334C3-CC1F-4F65-AA9B-80D17B7C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A65A6-2485-4035-9AEB-81D67A30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260AE-297C-43ED-8A51-D0B8392C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C1357-3EB5-4EB1-B6B3-B7100890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E915A-1214-4DF7-ACED-DDAEE7E2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8F735-0149-4246-B119-613C950B1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8A770-BBC7-4459-AE3A-585C47BA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8AFF1-D3AE-48C1-AD54-65F4A31A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ED754-497A-4876-A98D-E7902024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3BCFA-563A-4DB4-BB2E-EC6020F5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41EA-CA2E-4DE0-A249-6A377991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28E8E-4795-412F-96EE-257119F8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91EDE-9582-4A39-AEC3-DD2BE04B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D8057B-7A62-429C-8C2F-626DBFD48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0B5FCE-4A23-425A-8A77-1649BCD88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FA4A9-3937-4E9D-BB58-C7CC8519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BC7187-A5EC-4996-AE05-3CA2D6E4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F8A5E-EB53-4B71-B60F-E2EEE54B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C4C5C-9EBB-4F8F-A6EA-21695DBA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BAA17B-5F1B-45DA-B2FC-15F8C24C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C21457-53B1-4781-A28E-5787947D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2AE523-5EAB-4CA9-9E5F-0AEE13D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6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7159D-3D7E-4BAB-BF3E-1B5CD97A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00615-68A5-4267-B948-B881182D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AED288-3465-4469-927D-02E255D5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0FB2-DB14-4487-BC12-9B0A88C0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0B48D-1C76-4DF8-BEB4-BD3E4ED0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0CC93-62FA-4890-8749-D2248C8BA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7A75F-863F-4748-8B02-0D73E19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5181F-868C-462C-B0A6-CC8770B9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E81A4-30E6-4720-BE76-0CAD5E1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28251-E983-42EA-AD3A-D656FFE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80571D-2C2E-4993-88E4-CB82C2EF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7BE40-EE16-4D46-8D83-6C3424F4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5CA8B-6CB3-4086-881B-0D55E480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7A634-D09C-444A-96DD-32CD545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93968-1735-45A6-A56A-C2246B73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0F684-4F4B-40CC-BD44-73BA461E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1BFDF-E8E8-424B-8D94-45E956B3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4DDD5-9FC9-4621-91EA-AB1EB9726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10AB-64FE-48D1-AAAE-6D07B0DC97A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3E19A-C52E-4458-A88E-BC2BDD0D4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674D2-CA4E-40F6-8C92-252382A50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62C3-0CAA-4FA3-B9F3-28009D5E0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7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how-git-works/table-of-conten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av22364515?from=search&amp;seid=28319987935970953" TargetMode="Externa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www.bilibili.com/video/av4857819?from=search&amp;seid=540263841802482362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48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Git</a:t>
            </a:r>
            <a:r>
              <a:rPr lang="zh-CN" altLang="en-US" sz="48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简介 </a:t>
            </a:r>
            <a:r>
              <a:rPr lang="en-US" altLang="zh-CN" sz="48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&amp; </a:t>
            </a:r>
            <a:r>
              <a:rPr lang="zh-CN" altLang="en-US" sz="48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软件的安装与配置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20423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Git</a:t>
            </a:r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常用命令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8"/>
            <a:ext cx="9785466" cy="459505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</a:t>
            </a: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init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status 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add .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commit –m [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备注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log 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branch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branch [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分支名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checkout [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分支名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/SHA1]</a:t>
            </a:r>
          </a:p>
        </p:txBody>
      </p:sp>
    </p:spTree>
    <p:extLst>
      <p:ext uri="{BB962C8B-B14F-4D97-AF65-F5344CB8AC3E}">
        <p14:creationId xmlns:p14="http://schemas.microsoft.com/office/powerpoint/2010/main" val="325449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CF8A37DC-856D-4532-901B-0492EEDD44CD}"/>
                  </a:ext>
                </a:extLst>
              </p14:cNvPr>
              <p14:cNvContentPartPr/>
              <p14:nvPr/>
            </p14:nvContentPartPr>
            <p14:xfrm>
              <a:off x="5594250" y="4567296"/>
              <a:ext cx="753480" cy="12481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CF8A37DC-856D-4532-901B-0492EEDD4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5250" y="4558296"/>
                <a:ext cx="77112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408A4DDE-572D-4192-BC96-9A425E871D9B}"/>
                  </a:ext>
                </a:extLst>
              </p14:cNvPr>
              <p14:cNvContentPartPr/>
              <p14:nvPr/>
            </p14:nvContentPartPr>
            <p14:xfrm>
              <a:off x="4605690" y="4937724"/>
              <a:ext cx="988560" cy="4410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408A4DDE-572D-4192-BC96-9A425E871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6693" y="4928724"/>
                <a:ext cx="1006194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2F3058DD-7B4D-4754-A9DB-2E31A249B1CF}"/>
                  </a:ext>
                </a:extLst>
              </p14:cNvPr>
              <p14:cNvContentPartPr/>
              <p14:nvPr/>
            </p14:nvContentPartPr>
            <p14:xfrm>
              <a:off x="3744218" y="4980936"/>
              <a:ext cx="808920" cy="42084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2F3058DD-7B4D-4754-A9DB-2E31A249B1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5218" y="4971936"/>
                <a:ext cx="8265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933CD77B-C0B9-4782-8066-5A57A04D3842}"/>
                  </a:ext>
                </a:extLst>
              </p14:cNvPr>
              <p14:cNvContentPartPr/>
              <p14:nvPr/>
            </p14:nvContentPartPr>
            <p14:xfrm>
              <a:off x="6279737" y="2795402"/>
              <a:ext cx="914040" cy="41832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933CD77B-C0B9-4782-8066-5A57A04D38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0737" y="2786402"/>
                <a:ext cx="9316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5D772F13-812B-4CA7-901B-F95DB2DF1760}"/>
                  </a:ext>
                </a:extLst>
              </p14:cNvPr>
              <p14:cNvContentPartPr/>
              <p14:nvPr/>
            </p14:nvContentPartPr>
            <p14:xfrm>
              <a:off x="7193777" y="2753492"/>
              <a:ext cx="891360" cy="40356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5D772F13-812B-4CA7-901B-F95DB2DF17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777" y="2744492"/>
                <a:ext cx="9090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00225DE4-DCA1-4E2E-8E51-263481415D9E}"/>
                  </a:ext>
                </a:extLst>
              </p14:cNvPr>
              <p14:cNvContentPartPr/>
              <p14:nvPr/>
            </p14:nvContentPartPr>
            <p14:xfrm>
              <a:off x="5685762" y="3899513"/>
              <a:ext cx="435960" cy="43632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00225DE4-DCA1-4E2E-8E51-263481415D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6762" y="3890506"/>
                <a:ext cx="453600" cy="45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C306D3C6-B34D-42F1-BB79-7F63375ED268}"/>
                  </a:ext>
                </a:extLst>
              </p14:cNvPr>
              <p14:cNvContentPartPr/>
              <p14:nvPr/>
            </p14:nvContentPartPr>
            <p14:xfrm>
              <a:off x="5641280" y="2696942"/>
              <a:ext cx="579240" cy="61524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C306D3C6-B34D-42F1-BB79-7F63375ED2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2280" y="2687942"/>
                <a:ext cx="5968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8657F541-7DE9-47DB-95E8-A2988A7EC107}"/>
                  </a:ext>
                </a:extLst>
              </p14:cNvPr>
              <p14:cNvContentPartPr/>
              <p14:nvPr/>
            </p14:nvContentPartPr>
            <p14:xfrm>
              <a:off x="5696720" y="3402542"/>
              <a:ext cx="485640" cy="23760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8657F541-7DE9-47DB-95E8-A2988A7EC1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7720" y="3393556"/>
                <a:ext cx="503280" cy="255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B42BB351-8037-4630-97EB-20352FEE7B78}"/>
                  </a:ext>
                </a:extLst>
              </p14:cNvPr>
              <p14:cNvContentPartPr/>
              <p14:nvPr/>
            </p14:nvContentPartPr>
            <p14:xfrm>
              <a:off x="4605690" y="1010522"/>
              <a:ext cx="561960" cy="956880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B42BB351-8037-4630-97EB-20352FEE7B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6696" y="1001522"/>
                <a:ext cx="579589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C08052CB-61B7-48FF-B32A-6170584A4002}"/>
                  </a:ext>
                </a:extLst>
              </p14:cNvPr>
              <p14:cNvContentPartPr/>
              <p14:nvPr/>
            </p14:nvContentPartPr>
            <p14:xfrm>
              <a:off x="6694312" y="930838"/>
              <a:ext cx="614520" cy="93816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C08052CB-61B7-48FF-B32A-6170584A40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85312" y="921838"/>
                <a:ext cx="63216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B4CCE8E7-C076-4881-83E1-BC492FDF54A5}"/>
                  </a:ext>
                </a:extLst>
              </p14:cNvPr>
              <p14:cNvContentPartPr/>
              <p14:nvPr/>
            </p14:nvContentPartPr>
            <p14:xfrm>
              <a:off x="5198480" y="1935568"/>
              <a:ext cx="498240" cy="48924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B4CCE8E7-C076-4881-83E1-BC492FDF54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9486" y="1926568"/>
                <a:ext cx="515867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77F9B68C-9705-4616-B0D2-F02073AE5DA9}"/>
                  </a:ext>
                </a:extLst>
              </p14:cNvPr>
              <p14:cNvContentPartPr/>
              <p14:nvPr/>
            </p14:nvContentPartPr>
            <p14:xfrm>
              <a:off x="5994977" y="1868248"/>
              <a:ext cx="569520" cy="556560"/>
            </p14:xfrm>
          </p:contentPart>
        </mc:Choice>
        <mc:Fallback xmlns=""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77F9B68C-9705-4616-B0D2-F02073AE5D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5971" y="1859248"/>
                <a:ext cx="587171" cy="5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1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0052 -0.3106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553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004 -0.308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8737 -0.2608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1305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8789 -0.2620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1064 L -0.08112 -0.573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-1314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30902 L -0.07695 -0.5696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722" y="3759806"/>
            <a:ext cx="9548553" cy="1812144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The world‘s leading software development platform.</a:t>
            </a:r>
            <a:br>
              <a:rPr lang="en-US" altLang="zh-CN" sz="2800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GitHub is an American company that provides hosting for software development version control </a:t>
            </a:r>
            <a:r>
              <a:rPr lang="en-US" altLang="zh-CN" sz="2800" u="sng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using Git</a:t>
            </a:r>
            <a:r>
              <a:rPr lang="en-US" altLang="zh-CN" sz="2800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方正粗金陵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C94DE5-29E6-421B-82D4-30401CC78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29" y="888054"/>
            <a:ext cx="3142938" cy="31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3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Git</a:t>
            </a:r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常用命令</a:t>
            </a:r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(</a:t>
            </a:r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续</a:t>
            </a:r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8"/>
            <a:ext cx="9785466" cy="459505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clone [</a:t>
            </a: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pull origin master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30929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Github</a:t>
            </a:r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特色功能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8"/>
            <a:ext cx="9785466" cy="459505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Fork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Pull Request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47563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三</a:t>
            </a:r>
            <a:r>
              <a:rPr lang="en-US" altLang="zh-CN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. Anaconda</a:t>
            </a:r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的安装与配置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241958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722" y="3855056"/>
            <a:ext cx="9548553" cy="1812144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Anaconda</a:t>
            </a:r>
            <a:b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=</a:t>
            </a:r>
            <a:b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Python + </a:t>
            </a:r>
            <a:r>
              <a:rPr lang="en-US" altLang="zh-CN" sz="2800" b="1" dirty="0" err="1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conda</a:t>
            </a:r>
            <a: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 + a lot of data science packages + tools like </a:t>
            </a:r>
            <a:r>
              <a:rPr lang="en-US" altLang="zh-CN" sz="2800" b="1" dirty="0" err="1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 Notebook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239D98-ADE4-4888-834A-7D7CB7EE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3" y="937231"/>
            <a:ext cx="5492750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安装过程中的注意事项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9"/>
            <a:ext cx="9785466" cy="95726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第一，安装路径最好全部都是英文；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第二，到下面这一步时，两个都打勾：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A6B7C-AD00-47A8-850B-515E61459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48" y="2647951"/>
            <a:ext cx="4627103" cy="36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环境管理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6935490-62E9-45C1-AC21-848F470F9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52" y="2679700"/>
            <a:ext cx="3795322" cy="205502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BDD7E8-9485-4336-9ED2-2E3B011A6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6" y="1911350"/>
            <a:ext cx="5850383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四</a:t>
            </a:r>
            <a:r>
              <a:rPr lang="en-US" altLang="zh-CN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. Visual Studio Code</a:t>
            </a:r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的</a:t>
            </a:r>
            <a:br>
              <a:rPr lang="en-US" altLang="zh-CN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</a:br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405591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8"/>
            <a:ext cx="9785466" cy="459505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AutoNum type="ea1ChsPeriod"/>
            </a:pP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计算机操作系统简介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(10min)</a:t>
            </a:r>
          </a:p>
          <a:p>
            <a:pPr marL="457200" indent="-457200">
              <a:lnSpc>
                <a:spcPct val="160000"/>
              </a:lnSpc>
              <a:buAutoNum type="ea1ChsPeriod"/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的简单使用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(60min)</a:t>
            </a:r>
          </a:p>
          <a:p>
            <a:pPr marL="457200" indent="-457200">
              <a:lnSpc>
                <a:spcPct val="160000"/>
              </a:lnSpc>
              <a:buAutoNum type="ea1ChsPeriod"/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的安装与配置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(5min)</a:t>
            </a:r>
          </a:p>
          <a:p>
            <a:pPr marL="457200" indent="-457200">
              <a:lnSpc>
                <a:spcPct val="160000"/>
              </a:lnSpc>
              <a:buAutoNum type="ea1ChsPeriod"/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Visual Studio Code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的安装与配置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(5min)</a:t>
            </a:r>
          </a:p>
          <a:p>
            <a:pPr marL="457200" indent="-457200">
              <a:lnSpc>
                <a:spcPct val="160000"/>
              </a:lnSpc>
              <a:buAutoNum type="ea1ChsPeriod"/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程序的两种运行模式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(10min)</a:t>
            </a:r>
          </a:p>
        </p:txBody>
      </p:sp>
    </p:spTree>
    <p:extLst>
      <p:ext uri="{BB962C8B-B14F-4D97-AF65-F5344CB8AC3E}">
        <p14:creationId xmlns:p14="http://schemas.microsoft.com/office/powerpoint/2010/main" val="230627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722" y="3943956"/>
            <a:ext cx="9548553" cy="1812144"/>
          </a:xfrm>
        </p:spPr>
        <p:txBody>
          <a:bodyPr anchor="ctr"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Visual Studio Code is a lightweight but powerful source code editor which runs on your desktop and is available for Windows, macOS and Linux.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AA634-656C-4D3B-8837-77FE63E78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53" y="950910"/>
            <a:ext cx="2916297" cy="29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常用插件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C5DA59-A327-482E-94D4-1DB5EB800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86" y="1690688"/>
            <a:ext cx="5357028" cy="44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2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解决输出为中文乱码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9"/>
            <a:ext cx="9785466" cy="95726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添加系统变量：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PYTHONIOENCODING=UTF8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0646F1-D8C0-4768-BB93-D67FC010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09" y="2174445"/>
            <a:ext cx="5092060" cy="20356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BE8CA5-3CB8-4D1E-B54E-6F9AED6EA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09" y="4400131"/>
            <a:ext cx="5092060" cy="20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2235200"/>
            <a:ext cx="9702800" cy="2387600"/>
          </a:xfrm>
        </p:spPr>
        <p:txBody>
          <a:bodyPr anchor="ctr">
            <a:normAutofit/>
          </a:bodyPr>
          <a:lstStyle/>
          <a:p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五</a:t>
            </a:r>
            <a:r>
              <a:rPr lang="en-US" altLang="zh-CN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. Python</a:t>
            </a:r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程序的两种运行方式</a:t>
            </a:r>
          </a:p>
        </p:txBody>
      </p:sp>
    </p:spTree>
    <p:extLst>
      <p:ext uri="{BB962C8B-B14F-4D97-AF65-F5344CB8AC3E}">
        <p14:creationId xmlns:p14="http://schemas.microsoft.com/office/powerpoint/2010/main" val="100892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两种方式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9"/>
            <a:ext cx="9785466" cy="95726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交互式环境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退出消失，熟悉语法；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脚本：保存为文件运行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持久化，复杂逻辑。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CA409C-87D5-43C7-B32F-D08D4B3A9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34" y="2647951"/>
            <a:ext cx="7830731" cy="37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参考资料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562793"/>
            <a:ext cx="9785466" cy="4865715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How Git Works, by Paolo Perrotta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  <a:hlinkClick r:id="rId3"/>
              </a:rPr>
              <a:t>https://app.pluralsight.com/library/courses/how-git-works/table-of-contents</a:t>
            </a:r>
            <a:endParaRPr lang="en-US" altLang="zh-CN" sz="20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 &amp; </a:t>
            </a: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 for Poets, by DANIEL SHIFFMAN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https://www.bilibili.com/video/av4857819?from=search&amp;seid=5402638418024823626</a:t>
            </a:r>
            <a:endParaRPr lang="en-US" altLang="zh-CN" sz="20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 guides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https://guides.github.com/activities/hello-world/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三分钟动画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https://www.bilibili.com/video/av22364515?from=search&amp;seid=28319987935970953</a:t>
            </a:r>
            <a:endParaRPr lang="en-US" altLang="zh-CN" sz="20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一</a:t>
            </a:r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. </a:t>
            </a:r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计算机操作系统简介</a:t>
            </a:r>
          </a:p>
        </p:txBody>
      </p:sp>
    </p:spTree>
    <p:extLst>
      <p:ext uri="{BB962C8B-B14F-4D97-AF65-F5344CB8AC3E}">
        <p14:creationId xmlns:p14="http://schemas.microsoft.com/office/powerpoint/2010/main" val="293660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三大操作系统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8"/>
            <a:ext cx="9785466" cy="45950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Windows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UNIX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504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9B2CDD-80E5-4020-99B3-979099B7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9" y="0"/>
            <a:ext cx="10842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8"/>
            <a:ext cx="9785466" cy="45950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Bash</a:t>
            </a:r>
          </a:p>
          <a:p>
            <a:pPr>
              <a:lnSpc>
                <a:spcPct val="16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Cmd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99261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65BA-A3A4-422B-BAAE-97A0E9D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最常用的</a:t>
            </a:r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4</a:t>
            </a:r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个</a:t>
            </a:r>
            <a:r>
              <a:rPr lang="en-US" altLang="zh-CN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Bash</a:t>
            </a:r>
            <a:r>
              <a:rPr lang="zh-CN" altLang="en-US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命令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9992-838D-4B84-90CE-B606401A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8" y="1690688"/>
            <a:ext cx="9785466" cy="45950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cd</a:t>
            </a:r>
          </a:p>
          <a:p>
            <a:pPr>
              <a:lnSpc>
                <a:spcPct val="16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pwd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ls/</a:t>
            </a: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dir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clear/</a:t>
            </a:r>
            <a:r>
              <a:rPr lang="en-US" altLang="zh-CN" sz="2400" dirty="0" err="1">
                <a:latin typeface="Times New Roman" panose="02020603050405020304" pitchFamily="18" charset="0"/>
                <a:ea typeface="方正细金陵简体" panose="02000000000000000000" pitchFamily="2" charset="-122"/>
                <a:cs typeface="Times New Roman" panose="02020603050405020304" pitchFamily="18" charset="0"/>
              </a:rPr>
              <a:t>cls</a:t>
            </a:r>
            <a:endParaRPr lang="en-US" altLang="zh-CN" sz="2400" dirty="0">
              <a:latin typeface="Times New Roman" panose="02020603050405020304" pitchFamily="18" charset="0"/>
              <a:ea typeface="方正细金陵简体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二</a:t>
            </a:r>
            <a:r>
              <a:rPr lang="en-US" altLang="zh-CN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. Git</a:t>
            </a:r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与</a:t>
            </a:r>
            <a:r>
              <a:rPr lang="en-US" altLang="zh-CN" sz="5400" dirty="0" err="1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Github</a:t>
            </a:r>
            <a:r>
              <a:rPr lang="zh-CN" altLang="en-US" sz="5400" dirty="0">
                <a:latin typeface="方正粗金陵简体" panose="02000000000000000000" pitchFamily="2" charset="-122"/>
                <a:ea typeface="方正粗金陵简体" panose="02000000000000000000" pitchFamily="2" charset="-122"/>
              </a:rPr>
              <a:t>的简单使用</a:t>
            </a:r>
          </a:p>
        </p:txBody>
      </p:sp>
    </p:spTree>
    <p:extLst>
      <p:ext uri="{BB962C8B-B14F-4D97-AF65-F5344CB8AC3E}">
        <p14:creationId xmlns:p14="http://schemas.microsoft.com/office/powerpoint/2010/main" val="246807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88D4-0B03-4D44-A9BE-F2AEAD55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722" y="3759806"/>
            <a:ext cx="9548553" cy="1812144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Git is one of the most popular version control system(VCS). </a:t>
            </a:r>
            <a:br>
              <a:rPr lang="en-US" altLang="zh-CN" sz="2800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方正粗金陵简体" panose="02000000000000000000" pitchFamily="2" charset="-122"/>
                <a:cs typeface="Times New Roman" panose="02020603050405020304" pitchFamily="18" charset="0"/>
              </a:rPr>
              <a:t>It is a mature, actively maintained, open source project compatible with many operating systems and IDEs </a:t>
            </a:r>
            <a:endParaRPr lang="zh-CN" altLang="en-US" sz="2800" dirty="0">
              <a:latin typeface="Times New Roman" panose="02020603050405020304" pitchFamily="18" charset="0"/>
              <a:ea typeface="方正粗金陵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AF544-49A6-481C-BA19-80E4182B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66" y="1764657"/>
            <a:ext cx="3985664" cy="16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391</Words>
  <Application>Microsoft Office PowerPoint</Application>
  <PresentationFormat>宽屏</PresentationFormat>
  <Paragraphs>79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方正粗金陵简体</vt:lpstr>
      <vt:lpstr>Arial</vt:lpstr>
      <vt:lpstr>Times New Roman</vt:lpstr>
      <vt:lpstr>Office 主题​​</vt:lpstr>
      <vt:lpstr>Git简介 &amp; 软件的安装与配置</vt:lpstr>
      <vt:lpstr>目录</vt:lpstr>
      <vt:lpstr>一. 计算机操作系统简介</vt:lpstr>
      <vt:lpstr>三大操作系统</vt:lpstr>
      <vt:lpstr>PowerPoint 演示文稿</vt:lpstr>
      <vt:lpstr>Shell</vt:lpstr>
      <vt:lpstr>最常用的4个Bash命令</vt:lpstr>
      <vt:lpstr>二. Git与Github的简单使用</vt:lpstr>
      <vt:lpstr>Git is one of the most popular version control system(VCS).  It is a mature, actively maintained, open source project compatible with many operating systems and IDEs </vt:lpstr>
      <vt:lpstr>Git常用命令</vt:lpstr>
      <vt:lpstr>PowerPoint 演示文稿</vt:lpstr>
      <vt:lpstr>The world‘s leading software development platform. GitHub is an American company that provides hosting for software development version control using Git.</vt:lpstr>
      <vt:lpstr>Git常用命令(续)</vt:lpstr>
      <vt:lpstr>Github特色功能</vt:lpstr>
      <vt:lpstr>三. Anaconda的安装与配置</vt:lpstr>
      <vt:lpstr>Anaconda = Python + conda + a lot of data science packages + tools like Jupyter Notebook</vt:lpstr>
      <vt:lpstr>安装过程中的注意事项</vt:lpstr>
      <vt:lpstr>环境管理</vt:lpstr>
      <vt:lpstr>四. Visual Studio Code的 安装与配置</vt:lpstr>
      <vt:lpstr>Visual Studio Code is a lightweight but powerful source code editor which runs on your desktop and is available for Windows, macOS and Linux. </vt:lpstr>
      <vt:lpstr>常用插件</vt:lpstr>
      <vt:lpstr>解决输出为中文乱码</vt:lpstr>
      <vt:lpstr>五. Python程序的两种运行方式</vt:lpstr>
      <vt:lpstr>两种方式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金融科技协会 (Association for Financial Technology)</dc:title>
  <dc:creator>高 经纬</dc:creator>
  <cp:lastModifiedBy>高 经纬</cp:lastModifiedBy>
  <cp:revision>110</cp:revision>
  <dcterms:created xsi:type="dcterms:W3CDTF">2019-08-17T07:06:39Z</dcterms:created>
  <dcterms:modified xsi:type="dcterms:W3CDTF">2019-09-18T15:38:45Z</dcterms:modified>
</cp:coreProperties>
</file>