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Poppins Bold" charset="1" panose="00000800000000000000"/>
      <p:regular r:id="rId16"/>
    </p:embeddedFont>
    <p:embeddedFont>
      <p:font typeface="Lato" charset="1" panose="020F0502020204030203"/>
      <p:regular r:id="rId17"/>
    </p:embeddedFont>
    <p:embeddedFont>
      <p:font typeface="Lato Bold" charset="1" panose="020F0502020204030203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notesMasters/notesMaster1.xml" Type="http://schemas.openxmlformats.org/officeDocument/2006/relationships/notesMaster"/><Relationship Id="rId14" Target="theme/theme2.xml" Type="http://schemas.openxmlformats.org/officeDocument/2006/relationships/theme"/><Relationship Id="rId15" Target="notesSlides/notesSlide1.xml" Type="http://schemas.openxmlformats.org/officeDocument/2006/relationships/notes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notesSlides/notesSlide2.xml" Type="http://schemas.openxmlformats.org/officeDocument/2006/relationships/notesSlide"/><Relationship Id="rId19" Target="notesSlides/notesSlide3.xml" Type="http://schemas.openxmlformats.org/officeDocument/2006/relationships/notesSlide"/><Relationship Id="rId2" Target="presProps.xml" Type="http://schemas.openxmlformats.org/officeDocument/2006/relationships/presProps"/><Relationship Id="rId20" Target="notesSlides/notesSlide4.xml" Type="http://schemas.openxmlformats.org/officeDocument/2006/relationships/notesSlide"/><Relationship Id="rId21" Target="notesSlides/notesSlide5.xml" Type="http://schemas.openxmlformats.org/officeDocument/2006/relationships/notesSlide"/><Relationship Id="rId22" Target="notesSlides/notesSlide6.xml" Type="http://schemas.openxmlformats.org/officeDocument/2006/relationships/notesSlide"/><Relationship Id="rId23" Target="notesSlides/notesSlide7.xml" Type="http://schemas.openxmlformats.org/officeDocument/2006/relationships/notesSlide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png" Type="http://schemas.openxmlformats.org/officeDocument/2006/relationships/image"/><Relationship Id="rId11" Target="../media/image9.svg" Type="http://schemas.openxmlformats.org/officeDocument/2006/relationships/image"/><Relationship Id="rId12" Target="../media/image10.png" Type="http://schemas.openxmlformats.org/officeDocument/2006/relationships/image"/><Relationship Id="rId13" Target="../media/image11.svg" Type="http://schemas.openxmlformats.org/officeDocument/2006/relationships/image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png" Type="http://schemas.openxmlformats.org/officeDocument/2006/relationships/image"/><Relationship Id="rId12" Target="../media/image21.png" Type="http://schemas.openxmlformats.org/officeDocument/2006/relationships/image"/><Relationship Id="rId13" Target="../media/image22.png" Type="http://schemas.openxmlformats.org/officeDocument/2006/relationships/image"/><Relationship Id="rId14" Target="../media/image23.jpeg" Type="http://schemas.openxmlformats.org/officeDocument/2006/relationships/image"/><Relationship Id="rId2" Target="../notesSlides/notesSlide2.xml" Type="http://schemas.openxmlformats.org/officeDocument/2006/relationships/notesSlid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Relationship Id="rId8" Target="../media/image17.pn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2" Target="../notesSlides/notesSlide3.xml" Type="http://schemas.openxmlformats.org/officeDocument/2006/relationships/notesSlide"/><Relationship Id="rId3" Target="../media/image12.png" Type="http://schemas.openxmlformats.org/officeDocument/2006/relationships/image"/><Relationship Id="rId4" Target="../media/image16.pn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Relationship Id="rId7" Target="../media/image21.png" Type="http://schemas.openxmlformats.org/officeDocument/2006/relationships/image"/><Relationship Id="rId8" Target="../media/image13.pn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png" Type="http://schemas.openxmlformats.org/officeDocument/2006/relationships/image"/><Relationship Id="rId11" Target="../media/image31.png" Type="http://schemas.openxmlformats.org/officeDocument/2006/relationships/image"/><Relationship Id="rId2" Target="../notesSlides/notesSlide4.xml" Type="http://schemas.openxmlformats.org/officeDocument/2006/relationships/notesSlide"/><Relationship Id="rId3" Target="../media/image24.png" Type="http://schemas.openxmlformats.org/officeDocument/2006/relationships/image"/><Relationship Id="rId4" Target="../media/image25.png" Type="http://schemas.openxmlformats.org/officeDocument/2006/relationships/image"/><Relationship Id="rId5" Target="../media/image26.png" Type="http://schemas.openxmlformats.org/officeDocument/2006/relationships/image"/><Relationship Id="rId6" Target="../media/image27.png" Type="http://schemas.openxmlformats.org/officeDocument/2006/relationships/image"/><Relationship Id="rId7" Target="../media/image28.png" Type="http://schemas.openxmlformats.org/officeDocument/2006/relationships/image"/><Relationship Id="rId8" Target="../media/image29.png" Type="http://schemas.openxmlformats.org/officeDocument/2006/relationships/image"/><Relationship Id="rId9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png" Type="http://schemas.openxmlformats.org/officeDocument/2006/relationships/image"/><Relationship Id="rId11" Target="../media/image31.png" Type="http://schemas.openxmlformats.org/officeDocument/2006/relationships/image"/><Relationship Id="rId2" Target="../notesSlides/notesSlide5.xml" Type="http://schemas.openxmlformats.org/officeDocument/2006/relationships/notesSlide"/><Relationship Id="rId3" Target="../media/image24.png" Type="http://schemas.openxmlformats.org/officeDocument/2006/relationships/image"/><Relationship Id="rId4" Target="../media/image25.png" Type="http://schemas.openxmlformats.org/officeDocument/2006/relationships/image"/><Relationship Id="rId5" Target="../media/image26.png" Type="http://schemas.openxmlformats.org/officeDocument/2006/relationships/image"/><Relationship Id="rId6" Target="../media/image27.png" Type="http://schemas.openxmlformats.org/officeDocument/2006/relationships/image"/><Relationship Id="rId7" Target="../media/image28.png" Type="http://schemas.openxmlformats.org/officeDocument/2006/relationships/image"/><Relationship Id="rId8" Target="../media/image29.png" Type="http://schemas.openxmlformats.org/officeDocument/2006/relationships/image"/><Relationship Id="rId9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29.pn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31.png" Type="http://schemas.openxmlformats.org/officeDocument/2006/relationships/image"/><Relationship Id="rId12" Target="../media/image29.png" Type="http://schemas.openxmlformats.org/officeDocument/2006/relationships/image"/><Relationship Id="rId13" Target="../media/image27.png" Type="http://schemas.openxmlformats.org/officeDocument/2006/relationships/image"/><Relationship Id="rId14" Target="../media/image28.png" Type="http://schemas.openxmlformats.org/officeDocument/2006/relationships/image"/><Relationship Id="rId15" Target="../media/image4.png" Type="http://schemas.openxmlformats.org/officeDocument/2006/relationships/image"/><Relationship Id="rId16" Target="../media/image5.svg" Type="http://schemas.openxmlformats.org/officeDocument/2006/relationships/image"/><Relationship Id="rId17" Target="../media/image6.png" Type="http://schemas.openxmlformats.org/officeDocument/2006/relationships/image"/><Relationship Id="rId18" Target="../media/image7.svg" Type="http://schemas.openxmlformats.org/officeDocument/2006/relationships/image"/><Relationship Id="rId19" Target="../media/image32.png" Type="http://schemas.openxmlformats.org/officeDocument/2006/relationships/image"/><Relationship Id="rId2" Target="../notesSlides/notesSlide7.xml" Type="http://schemas.openxmlformats.org/officeDocument/2006/relationships/notesSlide"/><Relationship Id="rId20" Target="../media/image33.svg" Type="http://schemas.openxmlformats.org/officeDocument/2006/relationships/image"/><Relationship Id="rId21" Target="../media/image10.png" Type="http://schemas.openxmlformats.org/officeDocument/2006/relationships/image"/><Relationship Id="rId22" Target="../media/image11.svg" Type="http://schemas.openxmlformats.org/officeDocument/2006/relationships/image"/><Relationship Id="rId23" Target="../media/image34.png" Type="http://schemas.openxmlformats.org/officeDocument/2006/relationships/image"/><Relationship Id="rId24" Target="../media/image35.svg" Type="http://schemas.openxmlformats.org/officeDocument/2006/relationships/image"/><Relationship Id="rId3" Target="https://slidesgo.com/" TargetMode="External" Type="http://schemas.openxmlformats.org/officeDocument/2006/relationships/hyperlink"/><Relationship Id="rId4" Target="https://www.flaticon.com/" TargetMode="External" Type="http://schemas.openxmlformats.org/officeDocument/2006/relationships/hyperlink"/><Relationship Id="rId5" Target="https://www.freepik.com/" TargetMode="External" Type="http://schemas.openxmlformats.org/officeDocument/2006/relationships/hyperlink"/><Relationship Id="rId6" Target="../media/image24.png" Type="http://schemas.openxmlformats.org/officeDocument/2006/relationships/image"/><Relationship Id="rId7" Target="../media/image25.png" Type="http://schemas.openxmlformats.org/officeDocument/2006/relationships/image"/><Relationship Id="rId8" Target="../media/image26.png" Type="http://schemas.openxmlformats.org/officeDocument/2006/relationships/image"/><Relationship Id="rId9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2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279450" y="6876150"/>
            <a:ext cx="3558696" cy="2973102"/>
          </a:xfrm>
          <a:custGeom>
            <a:avLst/>
            <a:gdLst/>
            <a:ahLst/>
            <a:cxnLst/>
            <a:rect r="r" b="b" t="t" l="l"/>
            <a:pathLst>
              <a:path h="2973102" w="3558696">
                <a:moveTo>
                  <a:pt x="0" y="0"/>
                </a:moveTo>
                <a:lnTo>
                  <a:pt x="3558696" y="0"/>
                </a:lnTo>
                <a:lnTo>
                  <a:pt x="3558696" y="2973102"/>
                </a:lnTo>
                <a:lnTo>
                  <a:pt x="0" y="29731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46444" y="-4"/>
            <a:ext cx="2055158" cy="1583500"/>
          </a:xfrm>
          <a:custGeom>
            <a:avLst/>
            <a:gdLst/>
            <a:ahLst/>
            <a:cxnLst/>
            <a:rect r="r" b="b" t="t" l="l"/>
            <a:pathLst>
              <a:path h="1583500" w="2055158">
                <a:moveTo>
                  <a:pt x="0" y="0"/>
                </a:moveTo>
                <a:lnTo>
                  <a:pt x="2055158" y="0"/>
                </a:lnTo>
                <a:lnTo>
                  <a:pt x="2055158" y="1583500"/>
                </a:lnTo>
                <a:lnTo>
                  <a:pt x="0" y="1583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6960113">
            <a:off x="8567580" y="712584"/>
            <a:ext cx="2055144" cy="1583508"/>
          </a:xfrm>
          <a:custGeom>
            <a:avLst/>
            <a:gdLst/>
            <a:ahLst/>
            <a:cxnLst/>
            <a:rect r="r" b="b" t="t" l="l"/>
            <a:pathLst>
              <a:path h="1583508" w="2055144">
                <a:moveTo>
                  <a:pt x="0" y="0"/>
                </a:moveTo>
                <a:lnTo>
                  <a:pt x="2055144" y="0"/>
                </a:lnTo>
                <a:lnTo>
                  <a:pt x="2055144" y="1583508"/>
                </a:lnTo>
                <a:lnTo>
                  <a:pt x="0" y="15835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582350" y="6876150"/>
            <a:ext cx="2539824" cy="3085148"/>
          </a:xfrm>
          <a:custGeom>
            <a:avLst/>
            <a:gdLst/>
            <a:ahLst/>
            <a:cxnLst/>
            <a:rect r="r" b="b" t="t" l="l"/>
            <a:pathLst>
              <a:path h="3085148" w="2539824">
                <a:moveTo>
                  <a:pt x="0" y="0"/>
                </a:moveTo>
                <a:lnTo>
                  <a:pt x="2539824" y="0"/>
                </a:lnTo>
                <a:lnTo>
                  <a:pt x="2539824" y="3085148"/>
                </a:lnTo>
                <a:lnTo>
                  <a:pt x="0" y="30851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864023" y="-2614761"/>
            <a:ext cx="1461399" cy="7846725"/>
          </a:xfrm>
          <a:custGeom>
            <a:avLst/>
            <a:gdLst/>
            <a:ahLst/>
            <a:cxnLst/>
            <a:rect r="r" b="b" t="t" l="l"/>
            <a:pathLst>
              <a:path h="7846725" w="1461399">
                <a:moveTo>
                  <a:pt x="0" y="0"/>
                </a:moveTo>
                <a:lnTo>
                  <a:pt x="1461400" y="0"/>
                </a:lnTo>
                <a:lnTo>
                  <a:pt x="1461400" y="7846726"/>
                </a:lnTo>
                <a:lnTo>
                  <a:pt x="0" y="78467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421099" y="-1761385"/>
            <a:ext cx="1374331" cy="8070133"/>
          </a:xfrm>
          <a:custGeom>
            <a:avLst/>
            <a:gdLst/>
            <a:ahLst/>
            <a:cxnLst/>
            <a:rect r="r" b="b" t="t" l="l"/>
            <a:pathLst>
              <a:path h="8070133" w="1374331">
                <a:moveTo>
                  <a:pt x="0" y="0"/>
                </a:moveTo>
                <a:lnTo>
                  <a:pt x="1374332" y="0"/>
                </a:lnTo>
                <a:lnTo>
                  <a:pt x="1374332" y="8070134"/>
                </a:lnTo>
                <a:lnTo>
                  <a:pt x="0" y="80701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964955" y="-827479"/>
            <a:ext cx="1654847" cy="6202323"/>
          </a:xfrm>
          <a:custGeom>
            <a:avLst/>
            <a:gdLst/>
            <a:ahLst/>
            <a:cxnLst/>
            <a:rect r="r" b="b" t="t" l="l"/>
            <a:pathLst>
              <a:path h="6202323" w="1654847">
                <a:moveTo>
                  <a:pt x="0" y="0"/>
                </a:moveTo>
                <a:lnTo>
                  <a:pt x="1654848" y="0"/>
                </a:lnTo>
                <a:lnTo>
                  <a:pt x="1654848" y="6202324"/>
                </a:lnTo>
                <a:lnTo>
                  <a:pt x="0" y="620232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236235" y="-1032489"/>
            <a:ext cx="1483459" cy="7484363"/>
          </a:xfrm>
          <a:custGeom>
            <a:avLst/>
            <a:gdLst/>
            <a:ahLst/>
            <a:cxnLst/>
            <a:rect r="r" b="b" t="t" l="l"/>
            <a:pathLst>
              <a:path h="7484363" w="1483459">
                <a:moveTo>
                  <a:pt x="0" y="0"/>
                </a:moveTo>
                <a:lnTo>
                  <a:pt x="1483460" y="0"/>
                </a:lnTo>
                <a:lnTo>
                  <a:pt x="1483460" y="7484364"/>
                </a:lnTo>
                <a:lnTo>
                  <a:pt x="0" y="748436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31425" y="4365700"/>
            <a:ext cx="10570950" cy="399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20"/>
              </a:lnSpc>
            </a:pPr>
            <a:r>
              <a:rPr lang="en-US" b="true" sz="8600">
                <a:solidFill>
                  <a:srgbClr val="894C34"/>
                </a:solidFill>
                <a:latin typeface="Poppins Bold"/>
                <a:ea typeface="Poppins Bold"/>
                <a:cs typeface="Poppins Bold"/>
                <a:sym typeface="Poppins Bold"/>
              </a:rPr>
              <a:t>NoonaBot: </a:t>
            </a:r>
            <a:r>
              <a:rPr lang="en-US" b="true" sz="8600">
                <a:solidFill>
                  <a:srgbClr val="F9B44E"/>
                </a:solidFill>
                <a:latin typeface="Poppins Bold"/>
                <a:ea typeface="Poppins Bold"/>
                <a:cs typeface="Poppins Bold"/>
                <a:sym typeface="Poppins Bold"/>
              </a:rPr>
              <a:t>Your Italian Recipie chatbot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17625" y="8394024"/>
            <a:ext cx="8359350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46251B"/>
                </a:solidFill>
                <a:latin typeface="Lato"/>
                <a:ea typeface="Lato"/>
                <a:cs typeface="Lato"/>
                <a:sym typeface="Lato"/>
              </a:rPr>
              <a:t>By Lobna Rizk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2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878980">
            <a:off x="1879106" y="8601098"/>
            <a:ext cx="2719488" cy="1447388"/>
          </a:xfrm>
          <a:custGeom>
            <a:avLst/>
            <a:gdLst/>
            <a:ahLst/>
            <a:cxnLst/>
            <a:rect r="r" b="b" t="t" l="l"/>
            <a:pathLst>
              <a:path h="1447388" w="2719488">
                <a:moveTo>
                  <a:pt x="0" y="0"/>
                </a:moveTo>
                <a:lnTo>
                  <a:pt x="2719488" y="0"/>
                </a:lnTo>
                <a:lnTo>
                  <a:pt x="2719488" y="1447388"/>
                </a:lnTo>
                <a:lnTo>
                  <a:pt x="0" y="14473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674026" y="3351478"/>
            <a:ext cx="2404454" cy="1051948"/>
          </a:xfrm>
          <a:custGeom>
            <a:avLst/>
            <a:gdLst/>
            <a:ahLst/>
            <a:cxnLst/>
            <a:rect r="r" b="b" t="t" l="l"/>
            <a:pathLst>
              <a:path h="1051948" w="2404454">
                <a:moveTo>
                  <a:pt x="2404454" y="0"/>
                </a:moveTo>
                <a:lnTo>
                  <a:pt x="0" y="0"/>
                </a:lnTo>
                <a:lnTo>
                  <a:pt x="0" y="1051948"/>
                </a:lnTo>
                <a:lnTo>
                  <a:pt x="2404454" y="1051948"/>
                </a:lnTo>
                <a:lnTo>
                  <a:pt x="2404454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8946" y="4672568"/>
            <a:ext cx="1996526" cy="1582468"/>
          </a:xfrm>
          <a:custGeom>
            <a:avLst/>
            <a:gdLst/>
            <a:ahLst/>
            <a:cxnLst/>
            <a:rect r="r" b="b" t="t" l="l"/>
            <a:pathLst>
              <a:path h="1582468" w="1996526">
                <a:moveTo>
                  <a:pt x="0" y="0"/>
                </a:moveTo>
                <a:lnTo>
                  <a:pt x="1996526" y="0"/>
                </a:lnTo>
                <a:lnTo>
                  <a:pt x="1996526" y="1582468"/>
                </a:lnTo>
                <a:lnTo>
                  <a:pt x="0" y="158246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813054" y="126874"/>
            <a:ext cx="2510398" cy="2124250"/>
          </a:xfrm>
          <a:custGeom>
            <a:avLst/>
            <a:gdLst/>
            <a:ahLst/>
            <a:cxnLst/>
            <a:rect r="r" b="b" t="t" l="l"/>
            <a:pathLst>
              <a:path h="2124250" w="2510398">
                <a:moveTo>
                  <a:pt x="0" y="0"/>
                </a:moveTo>
                <a:lnTo>
                  <a:pt x="2510398" y="0"/>
                </a:lnTo>
                <a:lnTo>
                  <a:pt x="2510398" y="2124250"/>
                </a:lnTo>
                <a:lnTo>
                  <a:pt x="0" y="21242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6252" y="186598"/>
            <a:ext cx="2151368" cy="1582466"/>
          </a:xfrm>
          <a:custGeom>
            <a:avLst/>
            <a:gdLst/>
            <a:ahLst/>
            <a:cxnLst/>
            <a:rect r="r" b="b" t="t" l="l"/>
            <a:pathLst>
              <a:path h="1582466" w="2151368">
                <a:moveTo>
                  <a:pt x="0" y="0"/>
                </a:moveTo>
                <a:lnTo>
                  <a:pt x="2151368" y="0"/>
                </a:lnTo>
                <a:lnTo>
                  <a:pt x="2151368" y="1582466"/>
                </a:lnTo>
                <a:lnTo>
                  <a:pt x="0" y="158246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599846" y="8648548"/>
            <a:ext cx="2014000" cy="2170850"/>
          </a:xfrm>
          <a:custGeom>
            <a:avLst/>
            <a:gdLst/>
            <a:ahLst/>
            <a:cxnLst/>
            <a:rect r="r" b="b" t="t" l="l"/>
            <a:pathLst>
              <a:path h="2170850" w="2014000">
                <a:moveTo>
                  <a:pt x="0" y="0"/>
                </a:moveTo>
                <a:lnTo>
                  <a:pt x="2014000" y="0"/>
                </a:lnTo>
                <a:lnTo>
                  <a:pt x="2014000" y="2170850"/>
                </a:lnTo>
                <a:lnTo>
                  <a:pt x="0" y="217085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660977">
            <a:off x="-220122" y="8186500"/>
            <a:ext cx="2787850" cy="2040498"/>
          </a:xfrm>
          <a:custGeom>
            <a:avLst/>
            <a:gdLst/>
            <a:ahLst/>
            <a:cxnLst/>
            <a:rect r="r" b="b" t="t" l="l"/>
            <a:pathLst>
              <a:path h="2040498" w="2787850">
                <a:moveTo>
                  <a:pt x="0" y="0"/>
                </a:moveTo>
                <a:lnTo>
                  <a:pt x="2787850" y="0"/>
                </a:lnTo>
                <a:lnTo>
                  <a:pt x="2787850" y="2040498"/>
                </a:lnTo>
                <a:lnTo>
                  <a:pt x="0" y="204049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461074" y="8347702"/>
            <a:ext cx="2340352" cy="1954102"/>
          </a:xfrm>
          <a:custGeom>
            <a:avLst/>
            <a:gdLst/>
            <a:ahLst/>
            <a:cxnLst/>
            <a:rect r="r" b="b" t="t" l="l"/>
            <a:pathLst>
              <a:path h="1954102" w="2340352">
                <a:moveTo>
                  <a:pt x="0" y="0"/>
                </a:moveTo>
                <a:lnTo>
                  <a:pt x="2340352" y="0"/>
                </a:lnTo>
                <a:lnTo>
                  <a:pt x="2340352" y="1954102"/>
                </a:lnTo>
                <a:lnTo>
                  <a:pt x="0" y="195410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8765536">
            <a:off x="2228020" y="702728"/>
            <a:ext cx="2204678" cy="1582470"/>
          </a:xfrm>
          <a:custGeom>
            <a:avLst/>
            <a:gdLst/>
            <a:ahLst/>
            <a:cxnLst/>
            <a:rect r="r" b="b" t="t" l="l"/>
            <a:pathLst>
              <a:path h="1582470" w="2204678">
                <a:moveTo>
                  <a:pt x="0" y="0"/>
                </a:moveTo>
                <a:lnTo>
                  <a:pt x="2204678" y="0"/>
                </a:lnTo>
                <a:lnTo>
                  <a:pt x="2204678" y="1582470"/>
                </a:lnTo>
                <a:lnTo>
                  <a:pt x="0" y="158247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2096782">
            <a:off x="5859326" y="397732"/>
            <a:ext cx="2149130" cy="1582466"/>
          </a:xfrm>
          <a:custGeom>
            <a:avLst/>
            <a:gdLst/>
            <a:ahLst/>
            <a:cxnLst/>
            <a:rect r="r" b="b" t="t" l="l"/>
            <a:pathLst>
              <a:path h="1582466" w="2149130">
                <a:moveTo>
                  <a:pt x="0" y="0"/>
                </a:moveTo>
                <a:lnTo>
                  <a:pt x="2149130" y="0"/>
                </a:lnTo>
                <a:lnTo>
                  <a:pt x="2149130" y="1582466"/>
                </a:lnTo>
                <a:lnTo>
                  <a:pt x="0" y="158246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715130" y="1769056"/>
            <a:ext cx="2207692" cy="1582468"/>
          </a:xfrm>
          <a:custGeom>
            <a:avLst/>
            <a:gdLst/>
            <a:ahLst/>
            <a:cxnLst/>
            <a:rect r="r" b="b" t="t" l="l"/>
            <a:pathLst>
              <a:path h="1582468" w="2207692">
                <a:moveTo>
                  <a:pt x="0" y="0"/>
                </a:moveTo>
                <a:lnTo>
                  <a:pt x="2207692" y="0"/>
                </a:lnTo>
                <a:lnTo>
                  <a:pt x="2207692" y="1582468"/>
                </a:lnTo>
                <a:lnTo>
                  <a:pt x="0" y="158246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-534572" y="6255054"/>
            <a:ext cx="2125548" cy="1743996"/>
          </a:xfrm>
          <a:custGeom>
            <a:avLst/>
            <a:gdLst/>
            <a:ahLst/>
            <a:cxnLst/>
            <a:rect r="r" b="b" t="t" l="l"/>
            <a:pathLst>
              <a:path h="1743996" w="2125548">
                <a:moveTo>
                  <a:pt x="0" y="0"/>
                </a:moveTo>
                <a:lnTo>
                  <a:pt x="2125548" y="0"/>
                </a:lnTo>
                <a:lnTo>
                  <a:pt x="2125548" y="1743996"/>
                </a:lnTo>
                <a:lnTo>
                  <a:pt x="0" y="174399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8519" t="-10589" r="-9579" b="-11209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5251595">
            <a:off x="6913756" y="8043698"/>
            <a:ext cx="2013996" cy="2170854"/>
          </a:xfrm>
          <a:custGeom>
            <a:avLst/>
            <a:gdLst/>
            <a:ahLst/>
            <a:cxnLst/>
            <a:rect r="r" b="b" t="t" l="l"/>
            <a:pathLst>
              <a:path h="2170854" w="2013996">
                <a:moveTo>
                  <a:pt x="0" y="0"/>
                </a:moveTo>
                <a:lnTo>
                  <a:pt x="2013996" y="0"/>
                </a:lnTo>
                <a:lnTo>
                  <a:pt x="2013996" y="2170854"/>
                </a:lnTo>
                <a:lnTo>
                  <a:pt x="0" y="217085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793098">
            <a:off x="7661220" y="186578"/>
            <a:ext cx="2204684" cy="1582466"/>
          </a:xfrm>
          <a:custGeom>
            <a:avLst/>
            <a:gdLst/>
            <a:ahLst/>
            <a:cxnLst/>
            <a:rect r="r" b="b" t="t" l="l"/>
            <a:pathLst>
              <a:path h="1582466" w="2204684">
                <a:moveTo>
                  <a:pt x="0" y="0"/>
                </a:moveTo>
                <a:lnTo>
                  <a:pt x="2204684" y="0"/>
                </a:lnTo>
                <a:lnTo>
                  <a:pt x="2204684" y="1582466"/>
                </a:lnTo>
                <a:lnTo>
                  <a:pt x="0" y="158246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8100000">
            <a:off x="8616076" y="8888956"/>
            <a:ext cx="2340348" cy="1954100"/>
          </a:xfrm>
          <a:custGeom>
            <a:avLst/>
            <a:gdLst/>
            <a:ahLst/>
            <a:cxnLst/>
            <a:rect r="r" b="b" t="t" l="l"/>
            <a:pathLst>
              <a:path h="1954100" w="2340348">
                <a:moveTo>
                  <a:pt x="0" y="0"/>
                </a:moveTo>
                <a:lnTo>
                  <a:pt x="2340348" y="0"/>
                </a:lnTo>
                <a:lnTo>
                  <a:pt x="2340348" y="1954100"/>
                </a:lnTo>
                <a:lnTo>
                  <a:pt x="0" y="195410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974091" y="2698911"/>
            <a:ext cx="4349361" cy="1895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200"/>
              </a:lnSpc>
            </a:pPr>
            <a:r>
              <a:rPr lang="en-US" b="true" sz="6000">
                <a:solidFill>
                  <a:srgbClr val="894C34"/>
                </a:solidFill>
                <a:latin typeface="Poppins Bold"/>
                <a:ea typeface="Poppins Bold"/>
                <a:cs typeface="Poppins Bold"/>
                <a:sym typeface="Poppins Bold"/>
              </a:rPr>
              <a:t>What </a:t>
            </a:r>
            <a:r>
              <a:rPr lang="en-US" b="true" sz="6000">
                <a:solidFill>
                  <a:srgbClr val="F9B44E"/>
                </a:solidFill>
                <a:latin typeface="Poppins Bold"/>
                <a:ea typeface="Poppins Bold"/>
                <a:cs typeface="Poppins Bold"/>
                <a:sym typeface="Poppins Bold"/>
              </a:rPr>
              <a:t>Is NoonaBot?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30428" y="4858217"/>
            <a:ext cx="8029950" cy="2524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46251B"/>
                </a:solidFill>
                <a:latin typeface="Lato"/>
                <a:ea typeface="Lato"/>
                <a:cs typeface="Lato"/>
                <a:sym typeface="Lato"/>
              </a:rPr>
              <a:t>Yo</a:t>
            </a:r>
            <a:r>
              <a:rPr lang="en-US" sz="2799">
                <a:solidFill>
                  <a:srgbClr val="46251B"/>
                </a:solidFill>
                <a:latin typeface="Lato"/>
                <a:ea typeface="Lato"/>
                <a:cs typeface="Lato"/>
                <a:sym typeface="Lato"/>
              </a:rPr>
              <a:t>ur friendly Italian recipe assistant! 🍷🍝</a:t>
            </a:r>
          </a:p>
          <a:p>
            <a:pPr algn="just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46251B"/>
                </a:solidFill>
                <a:latin typeface="Lato"/>
                <a:ea typeface="Lato"/>
                <a:cs typeface="Lato"/>
                <a:sym typeface="Lato"/>
              </a:rPr>
              <a:t>Helps users find recipes based on available ingredients.</a:t>
            </a:r>
          </a:p>
          <a:p>
            <a:pPr algn="just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46251B"/>
                </a:solidFill>
                <a:latin typeface="Lato"/>
                <a:ea typeface="Lato"/>
                <a:cs typeface="Lato"/>
                <a:sym typeface="Lato"/>
              </a:rPr>
              <a:t>Adds an engaging, human-like touch with Italian-style greetings and farewells.</a:t>
            </a:r>
          </a:p>
          <a:p>
            <a:pPr algn="just">
              <a:lnSpc>
                <a:spcPts val="3359"/>
              </a:lnSpc>
            </a:pP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0966618" y="1060950"/>
            <a:ext cx="5456100" cy="8165100"/>
          </a:xfrm>
          <a:custGeom>
            <a:avLst/>
            <a:gdLst/>
            <a:ahLst/>
            <a:cxnLst/>
            <a:rect r="r" b="b" t="t" l="l"/>
            <a:pathLst>
              <a:path h="8165100" w="5456100">
                <a:moveTo>
                  <a:pt x="0" y="0"/>
                </a:moveTo>
                <a:lnTo>
                  <a:pt x="5456100" y="0"/>
                </a:lnTo>
                <a:lnTo>
                  <a:pt x="5456100" y="8165100"/>
                </a:lnTo>
                <a:lnTo>
                  <a:pt x="0" y="816510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-116" r="0" b="-116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2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77378">
            <a:off x="16551656" y="1258396"/>
            <a:ext cx="2719490" cy="1447390"/>
          </a:xfrm>
          <a:custGeom>
            <a:avLst/>
            <a:gdLst/>
            <a:ahLst/>
            <a:cxnLst/>
            <a:rect r="r" b="b" t="t" l="l"/>
            <a:pathLst>
              <a:path h="1447390" w="2719490">
                <a:moveTo>
                  <a:pt x="0" y="0"/>
                </a:moveTo>
                <a:lnTo>
                  <a:pt x="2719490" y="0"/>
                </a:lnTo>
                <a:lnTo>
                  <a:pt x="2719490" y="1447390"/>
                </a:lnTo>
                <a:lnTo>
                  <a:pt x="0" y="14473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581377">
            <a:off x="-468118" y="-348578"/>
            <a:ext cx="2151368" cy="1582464"/>
          </a:xfrm>
          <a:custGeom>
            <a:avLst/>
            <a:gdLst/>
            <a:ahLst/>
            <a:cxnLst/>
            <a:rect r="r" b="b" t="t" l="l"/>
            <a:pathLst>
              <a:path h="1582464" w="2151368">
                <a:moveTo>
                  <a:pt x="0" y="0"/>
                </a:moveTo>
                <a:lnTo>
                  <a:pt x="2151368" y="0"/>
                </a:lnTo>
                <a:lnTo>
                  <a:pt x="2151368" y="1582464"/>
                </a:lnTo>
                <a:lnTo>
                  <a:pt x="0" y="15824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837650" y="3058152"/>
            <a:ext cx="2340352" cy="1954102"/>
          </a:xfrm>
          <a:custGeom>
            <a:avLst/>
            <a:gdLst/>
            <a:ahLst/>
            <a:cxnLst/>
            <a:rect r="r" b="b" t="t" l="l"/>
            <a:pathLst>
              <a:path h="1954102" w="2340352">
                <a:moveTo>
                  <a:pt x="0" y="0"/>
                </a:moveTo>
                <a:lnTo>
                  <a:pt x="2340352" y="0"/>
                </a:lnTo>
                <a:lnTo>
                  <a:pt x="2340352" y="1954102"/>
                </a:lnTo>
                <a:lnTo>
                  <a:pt x="0" y="19541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11368" y="1276924"/>
            <a:ext cx="2204682" cy="1582470"/>
          </a:xfrm>
          <a:custGeom>
            <a:avLst/>
            <a:gdLst/>
            <a:ahLst/>
            <a:cxnLst/>
            <a:rect r="r" b="b" t="t" l="l"/>
            <a:pathLst>
              <a:path h="1582470" w="2204682">
                <a:moveTo>
                  <a:pt x="0" y="0"/>
                </a:moveTo>
                <a:lnTo>
                  <a:pt x="2204682" y="0"/>
                </a:lnTo>
                <a:lnTo>
                  <a:pt x="2204682" y="1582470"/>
                </a:lnTo>
                <a:lnTo>
                  <a:pt x="0" y="15824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329702" y="-549548"/>
            <a:ext cx="2694952" cy="1984400"/>
          </a:xfrm>
          <a:custGeom>
            <a:avLst/>
            <a:gdLst/>
            <a:ahLst/>
            <a:cxnLst/>
            <a:rect r="r" b="b" t="t" l="l"/>
            <a:pathLst>
              <a:path h="1984400" w="2694952">
                <a:moveTo>
                  <a:pt x="0" y="0"/>
                </a:moveTo>
                <a:lnTo>
                  <a:pt x="2694952" y="0"/>
                </a:lnTo>
                <a:lnTo>
                  <a:pt x="2694952" y="1984400"/>
                </a:lnTo>
                <a:lnTo>
                  <a:pt x="0" y="19844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403228" y="5131162"/>
            <a:ext cx="2813276" cy="1230808"/>
          </a:xfrm>
          <a:custGeom>
            <a:avLst/>
            <a:gdLst/>
            <a:ahLst/>
            <a:cxnLst/>
            <a:rect r="r" b="b" t="t" l="l"/>
            <a:pathLst>
              <a:path h="1230808" w="2813276">
                <a:moveTo>
                  <a:pt x="0" y="0"/>
                </a:moveTo>
                <a:lnTo>
                  <a:pt x="2813276" y="0"/>
                </a:lnTo>
                <a:lnTo>
                  <a:pt x="2813276" y="1230808"/>
                </a:lnTo>
                <a:lnTo>
                  <a:pt x="0" y="123080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5578" y="3355242"/>
            <a:ext cx="1996526" cy="1582468"/>
          </a:xfrm>
          <a:custGeom>
            <a:avLst/>
            <a:gdLst/>
            <a:ahLst/>
            <a:cxnLst/>
            <a:rect r="r" b="b" t="t" l="l"/>
            <a:pathLst>
              <a:path h="1582468" w="1996526">
                <a:moveTo>
                  <a:pt x="0" y="0"/>
                </a:moveTo>
                <a:lnTo>
                  <a:pt x="1996526" y="0"/>
                </a:lnTo>
                <a:lnTo>
                  <a:pt x="1996526" y="1582468"/>
                </a:lnTo>
                <a:lnTo>
                  <a:pt x="0" y="158246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0" y="5433532"/>
            <a:ext cx="2207692" cy="1582468"/>
          </a:xfrm>
          <a:custGeom>
            <a:avLst/>
            <a:gdLst/>
            <a:ahLst/>
            <a:cxnLst/>
            <a:rect r="r" b="b" t="t" l="l"/>
            <a:pathLst>
              <a:path h="1582468" w="2207692">
                <a:moveTo>
                  <a:pt x="0" y="0"/>
                </a:moveTo>
                <a:lnTo>
                  <a:pt x="2207692" y="0"/>
                </a:lnTo>
                <a:lnTo>
                  <a:pt x="2207692" y="1582468"/>
                </a:lnTo>
                <a:lnTo>
                  <a:pt x="0" y="158246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6584868">
            <a:off x="2675204" y="-717098"/>
            <a:ext cx="2694952" cy="1984400"/>
          </a:xfrm>
          <a:custGeom>
            <a:avLst/>
            <a:gdLst/>
            <a:ahLst/>
            <a:cxnLst/>
            <a:rect r="r" b="b" t="t" l="l"/>
            <a:pathLst>
              <a:path h="1984400" w="2694952">
                <a:moveTo>
                  <a:pt x="0" y="0"/>
                </a:moveTo>
                <a:lnTo>
                  <a:pt x="2694952" y="0"/>
                </a:lnTo>
                <a:lnTo>
                  <a:pt x="2694952" y="1984400"/>
                </a:lnTo>
                <a:lnTo>
                  <a:pt x="0" y="19844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5938746">
            <a:off x="13585062" y="-907276"/>
            <a:ext cx="2204686" cy="1582472"/>
          </a:xfrm>
          <a:custGeom>
            <a:avLst/>
            <a:gdLst/>
            <a:ahLst/>
            <a:cxnLst/>
            <a:rect r="r" b="b" t="t" l="l"/>
            <a:pathLst>
              <a:path h="1582472" w="2204686">
                <a:moveTo>
                  <a:pt x="0" y="0"/>
                </a:moveTo>
                <a:lnTo>
                  <a:pt x="2204686" y="0"/>
                </a:lnTo>
                <a:lnTo>
                  <a:pt x="2204686" y="1582472"/>
                </a:lnTo>
                <a:lnTo>
                  <a:pt x="0" y="15824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1195100" y="2785824"/>
            <a:ext cx="1277100" cy="1277100"/>
            <a:chOff x="0" y="0"/>
            <a:chExt cx="1702800" cy="170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25400" y="25400"/>
              <a:ext cx="1652016" cy="1652016"/>
            </a:xfrm>
            <a:custGeom>
              <a:avLst/>
              <a:gdLst/>
              <a:ahLst/>
              <a:cxnLst/>
              <a:rect r="r" b="b" t="t" l="l"/>
              <a:pathLst>
                <a:path h="1652016" w="1652016">
                  <a:moveTo>
                    <a:pt x="0" y="826008"/>
                  </a:moveTo>
                  <a:cubicBezTo>
                    <a:pt x="0" y="369824"/>
                    <a:pt x="369824" y="0"/>
                    <a:pt x="826008" y="0"/>
                  </a:cubicBezTo>
                  <a:cubicBezTo>
                    <a:pt x="1282192" y="0"/>
                    <a:pt x="1652016" y="369824"/>
                    <a:pt x="1652016" y="826008"/>
                  </a:cubicBezTo>
                  <a:cubicBezTo>
                    <a:pt x="1652016" y="1282192"/>
                    <a:pt x="1282192" y="1652016"/>
                    <a:pt x="826008" y="1652016"/>
                  </a:cubicBezTo>
                  <a:cubicBezTo>
                    <a:pt x="369824" y="1652016"/>
                    <a:pt x="0" y="1282192"/>
                    <a:pt x="0" y="826008"/>
                  </a:cubicBezTo>
                  <a:close/>
                </a:path>
              </a:pathLst>
            </a:custGeom>
            <a:solidFill>
              <a:srgbClr val="FDD98A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702816" cy="1702816"/>
            </a:xfrm>
            <a:custGeom>
              <a:avLst/>
              <a:gdLst/>
              <a:ahLst/>
              <a:cxnLst/>
              <a:rect r="r" b="b" t="t" l="l"/>
              <a:pathLst>
                <a:path h="1702816" w="1702816">
                  <a:moveTo>
                    <a:pt x="0" y="851408"/>
                  </a:moveTo>
                  <a:cubicBezTo>
                    <a:pt x="0" y="381127"/>
                    <a:pt x="381127" y="0"/>
                    <a:pt x="851408" y="0"/>
                  </a:cubicBezTo>
                  <a:lnTo>
                    <a:pt x="851408" y="25400"/>
                  </a:lnTo>
                  <a:lnTo>
                    <a:pt x="851408" y="0"/>
                  </a:lnTo>
                  <a:cubicBezTo>
                    <a:pt x="1321562" y="0"/>
                    <a:pt x="1702816" y="381127"/>
                    <a:pt x="1702816" y="851408"/>
                  </a:cubicBezTo>
                  <a:lnTo>
                    <a:pt x="1677416" y="851408"/>
                  </a:lnTo>
                  <a:lnTo>
                    <a:pt x="1702816" y="851408"/>
                  </a:lnTo>
                  <a:cubicBezTo>
                    <a:pt x="1702816" y="1321562"/>
                    <a:pt x="1321689" y="1702816"/>
                    <a:pt x="851408" y="1702816"/>
                  </a:cubicBezTo>
                  <a:lnTo>
                    <a:pt x="851408" y="1677416"/>
                  </a:lnTo>
                  <a:lnTo>
                    <a:pt x="851408" y="1702816"/>
                  </a:lnTo>
                  <a:cubicBezTo>
                    <a:pt x="381127" y="1702816"/>
                    <a:pt x="0" y="1321562"/>
                    <a:pt x="0" y="851408"/>
                  </a:cubicBezTo>
                  <a:lnTo>
                    <a:pt x="25400" y="851408"/>
                  </a:lnTo>
                  <a:lnTo>
                    <a:pt x="46990" y="864870"/>
                  </a:lnTo>
                  <a:cubicBezTo>
                    <a:pt x="41021" y="874522"/>
                    <a:pt x="29337" y="878967"/>
                    <a:pt x="18415" y="875792"/>
                  </a:cubicBezTo>
                  <a:cubicBezTo>
                    <a:pt x="7493" y="872617"/>
                    <a:pt x="0" y="862711"/>
                    <a:pt x="0" y="851408"/>
                  </a:cubicBezTo>
                  <a:moveTo>
                    <a:pt x="50800" y="851408"/>
                  </a:moveTo>
                  <a:lnTo>
                    <a:pt x="25400" y="851408"/>
                  </a:lnTo>
                  <a:lnTo>
                    <a:pt x="3810" y="837946"/>
                  </a:lnTo>
                  <a:cubicBezTo>
                    <a:pt x="9779" y="828294"/>
                    <a:pt x="21463" y="823849"/>
                    <a:pt x="32385" y="827024"/>
                  </a:cubicBezTo>
                  <a:cubicBezTo>
                    <a:pt x="43307" y="830199"/>
                    <a:pt x="50800" y="840105"/>
                    <a:pt x="50800" y="851408"/>
                  </a:cubicBezTo>
                  <a:cubicBezTo>
                    <a:pt x="50800" y="1293622"/>
                    <a:pt x="409194" y="1652016"/>
                    <a:pt x="851408" y="1652016"/>
                  </a:cubicBezTo>
                  <a:cubicBezTo>
                    <a:pt x="1293622" y="1652016"/>
                    <a:pt x="1652016" y="1293622"/>
                    <a:pt x="1652016" y="851408"/>
                  </a:cubicBezTo>
                  <a:cubicBezTo>
                    <a:pt x="1652016" y="409194"/>
                    <a:pt x="1293622" y="50800"/>
                    <a:pt x="851408" y="50800"/>
                  </a:cubicBezTo>
                  <a:lnTo>
                    <a:pt x="851408" y="25400"/>
                  </a:lnTo>
                  <a:lnTo>
                    <a:pt x="851408" y="50800"/>
                  </a:lnTo>
                  <a:cubicBezTo>
                    <a:pt x="409194" y="50800"/>
                    <a:pt x="50800" y="409194"/>
                    <a:pt x="50800" y="851408"/>
                  </a:cubicBezTo>
                  <a:close/>
                </a:path>
              </a:pathLst>
            </a:custGeom>
            <a:solidFill>
              <a:srgbClr val="46251B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3885350" y="6240924"/>
            <a:ext cx="1277100" cy="1277100"/>
            <a:chOff x="0" y="0"/>
            <a:chExt cx="1702800" cy="170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25400" y="25400"/>
              <a:ext cx="1652016" cy="1652016"/>
            </a:xfrm>
            <a:custGeom>
              <a:avLst/>
              <a:gdLst/>
              <a:ahLst/>
              <a:cxnLst/>
              <a:rect r="r" b="b" t="t" l="l"/>
              <a:pathLst>
                <a:path h="1652016" w="1652016">
                  <a:moveTo>
                    <a:pt x="0" y="826008"/>
                  </a:moveTo>
                  <a:cubicBezTo>
                    <a:pt x="0" y="369824"/>
                    <a:pt x="369824" y="0"/>
                    <a:pt x="826008" y="0"/>
                  </a:cubicBezTo>
                  <a:cubicBezTo>
                    <a:pt x="1282192" y="0"/>
                    <a:pt x="1652016" y="369824"/>
                    <a:pt x="1652016" y="826008"/>
                  </a:cubicBezTo>
                  <a:cubicBezTo>
                    <a:pt x="1652016" y="1282192"/>
                    <a:pt x="1282192" y="1652016"/>
                    <a:pt x="826008" y="1652016"/>
                  </a:cubicBezTo>
                  <a:cubicBezTo>
                    <a:pt x="369824" y="1652016"/>
                    <a:pt x="0" y="1282192"/>
                    <a:pt x="0" y="826008"/>
                  </a:cubicBezTo>
                  <a:close/>
                </a:path>
              </a:pathLst>
            </a:custGeom>
            <a:solidFill>
              <a:srgbClr val="FDD98A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02816" cy="1702816"/>
            </a:xfrm>
            <a:custGeom>
              <a:avLst/>
              <a:gdLst/>
              <a:ahLst/>
              <a:cxnLst/>
              <a:rect r="r" b="b" t="t" l="l"/>
              <a:pathLst>
                <a:path h="1702816" w="1702816">
                  <a:moveTo>
                    <a:pt x="0" y="851408"/>
                  </a:moveTo>
                  <a:cubicBezTo>
                    <a:pt x="0" y="381127"/>
                    <a:pt x="381127" y="0"/>
                    <a:pt x="851408" y="0"/>
                  </a:cubicBezTo>
                  <a:lnTo>
                    <a:pt x="851408" y="25400"/>
                  </a:lnTo>
                  <a:lnTo>
                    <a:pt x="851408" y="0"/>
                  </a:lnTo>
                  <a:cubicBezTo>
                    <a:pt x="1321562" y="0"/>
                    <a:pt x="1702816" y="381127"/>
                    <a:pt x="1702816" y="851408"/>
                  </a:cubicBezTo>
                  <a:lnTo>
                    <a:pt x="1677416" y="851408"/>
                  </a:lnTo>
                  <a:lnTo>
                    <a:pt x="1702816" y="851408"/>
                  </a:lnTo>
                  <a:cubicBezTo>
                    <a:pt x="1702816" y="1321562"/>
                    <a:pt x="1321689" y="1702816"/>
                    <a:pt x="851408" y="1702816"/>
                  </a:cubicBezTo>
                  <a:lnTo>
                    <a:pt x="851408" y="1677416"/>
                  </a:lnTo>
                  <a:lnTo>
                    <a:pt x="851408" y="1702816"/>
                  </a:lnTo>
                  <a:cubicBezTo>
                    <a:pt x="381127" y="1702816"/>
                    <a:pt x="0" y="1321562"/>
                    <a:pt x="0" y="851408"/>
                  </a:cubicBezTo>
                  <a:lnTo>
                    <a:pt x="25400" y="851408"/>
                  </a:lnTo>
                  <a:lnTo>
                    <a:pt x="46990" y="864870"/>
                  </a:lnTo>
                  <a:cubicBezTo>
                    <a:pt x="41021" y="874522"/>
                    <a:pt x="29337" y="878967"/>
                    <a:pt x="18415" y="875792"/>
                  </a:cubicBezTo>
                  <a:cubicBezTo>
                    <a:pt x="7493" y="872617"/>
                    <a:pt x="0" y="862711"/>
                    <a:pt x="0" y="851408"/>
                  </a:cubicBezTo>
                  <a:moveTo>
                    <a:pt x="50800" y="851408"/>
                  </a:moveTo>
                  <a:lnTo>
                    <a:pt x="25400" y="851408"/>
                  </a:lnTo>
                  <a:lnTo>
                    <a:pt x="3810" y="837946"/>
                  </a:lnTo>
                  <a:cubicBezTo>
                    <a:pt x="9779" y="828294"/>
                    <a:pt x="21463" y="823849"/>
                    <a:pt x="32385" y="827024"/>
                  </a:cubicBezTo>
                  <a:cubicBezTo>
                    <a:pt x="43307" y="830199"/>
                    <a:pt x="50800" y="840105"/>
                    <a:pt x="50800" y="851408"/>
                  </a:cubicBezTo>
                  <a:cubicBezTo>
                    <a:pt x="50800" y="1293622"/>
                    <a:pt x="409194" y="1652016"/>
                    <a:pt x="851408" y="1652016"/>
                  </a:cubicBezTo>
                  <a:cubicBezTo>
                    <a:pt x="1293622" y="1652016"/>
                    <a:pt x="1652016" y="1293622"/>
                    <a:pt x="1652016" y="851408"/>
                  </a:cubicBezTo>
                  <a:cubicBezTo>
                    <a:pt x="1652016" y="409194"/>
                    <a:pt x="1293622" y="50800"/>
                    <a:pt x="851408" y="50800"/>
                  </a:cubicBezTo>
                  <a:lnTo>
                    <a:pt x="851408" y="25400"/>
                  </a:lnTo>
                  <a:lnTo>
                    <a:pt x="851408" y="50800"/>
                  </a:lnTo>
                  <a:cubicBezTo>
                    <a:pt x="409194" y="50800"/>
                    <a:pt x="50800" y="409194"/>
                    <a:pt x="50800" y="851408"/>
                  </a:cubicBezTo>
                  <a:close/>
                </a:path>
              </a:pathLst>
            </a:custGeom>
            <a:solidFill>
              <a:srgbClr val="46251B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8505350" y="6240924"/>
            <a:ext cx="1277100" cy="1277100"/>
            <a:chOff x="0" y="0"/>
            <a:chExt cx="1702800" cy="170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25400" y="25400"/>
              <a:ext cx="1652016" cy="1652016"/>
            </a:xfrm>
            <a:custGeom>
              <a:avLst/>
              <a:gdLst/>
              <a:ahLst/>
              <a:cxnLst/>
              <a:rect r="r" b="b" t="t" l="l"/>
              <a:pathLst>
                <a:path h="1652016" w="1652016">
                  <a:moveTo>
                    <a:pt x="0" y="826008"/>
                  </a:moveTo>
                  <a:cubicBezTo>
                    <a:pt x="0" y="369824"/>
                    <a:pt x="369824" y="0"/>
                    <a:pt x="826008" y="0"/>
                  </a:cubicBezTo>
                  <a:cubicBezTo>
                    <a:pt x="1282192" y="0"/>
                    <a:pt x="1652016" y="369824"/>
                    <a:pt x="1652016" y="826008"/>
                  </a:cubicBezTo>
                  <a:cubicBezTo>
                    <a:pt x="1652016" y="1282192"/>
                    <a:pt x="1282192" y="1652016"/>
                    <a:pt x="826008" y="1652016"/>
                  </a:cubicBezTo>
                  <a:cubicBezTo>
                    <a:pt x="369824" y="1652016"/>
                    <a:pt x="0" y="1282192"/>
                    <a:pt x="0" y="826008"/>
                  </a:cubicBezTo>
                  <a:close/>
                </a:path>
              </a:pathLst>
            </a:custGeom>
            <a:solidFill>
              <a:srgbClr val="FDD98A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702816" cy="1702816"/>
            </a:xfrm>
            <a:custGeom>
              <a:avLst/>
              <a:gdLst/>
              <a:ahLst/>
              <a:cxnLst/>
              <a:rect r="r" b="b" t="t" l="l"/>
              <a:pathLst>
                <a:path h="1702816" w="1702816">
                  <a:moveTo>
                    <a:pt x="0" y="851408"/>
                  </a:moveTo>
                  <a:cubicBezTo>
                    <a:pt x="0" y="381127"/>
                    <a:pt x="381127" y="0"/>
                    <a:pt x="851408" y="0"/>
                  </a:cubicBezTo>
                  <a:lnTo>
                    <a:pt x="851408" y="25400"/>
                  </a:lnTo>
                  <a:lnTo>
                    <a:pt x="851408" y="0"/>
                  </a:lnTo>
                  <a:cubicBezTo>
                    <a:pt x="1321562" y="0"/>
                    <a:pt x="1702816" y="381127"/>
                    <a:pt x="1702816" y="851408"/>
                  </a:cubicBezTo>
                  <a:lnTo>
                    <a:pt x="1677416" y="851408"/>
                  </a:lnTo>
                  <a:lnTo>
                    <a:pt x="1702816" y="851408"/>
                  </a:lnTo>
                  <a:cubicBezTo>
                    <a:pt x="1702816" y="1321562"/>
                    <a:pt x="1321689" y="1702816"/>
                    <a:pt x="851408" y="1702816"/>
                  </a:cubicBezTo>
                  <a:lnTo>
                    <a:pt x="851408" y="1677416"/>
                  </a:lnTo>
                  <a:lnTo>
                    <a:pt x="851408" y="1702816"/>
                  </a:lnTo>
                  <a:cubicBezTo>
                    <a:pt x="381127" y="1702816"/>
                    <a:pt x="0" y="1321562"/>
                    <a:pt x="0" y="851408"/>
                  </a:cubicBezTo>
                  <a:lnTo>
                    <a:pt x="25400" y="851408"/>
                  </a:lnTo>
                  <a:lnTo>
                    <a:pt x="46990" y="864870"/>
                  </a:lnTo>
                  <a:cubicBezTo>
                    <a:pt x="41021" y="874522"/>
                    <a:pt x="29337" y="878967"/>
                    <a:pt x="18415" y="875792"/>
                  </a:cubicBezTo>
                  <a:cubicBezTo>
                    <a:pt x="7493" y="872617"/>
                    <a:pt x="0" y="862711"/>
                    <a:pt x="0" y="851408"/>
                  </a:cubicBezTo>
                  <a:moveTo>
                    <a:pt x="50800" y="851408"/>
                  </a:moveTo>
                  <a:lnTo>
                    <a:pt x="25400" y="851408"/>
                  </a:lnTo>
                  <a:lnTo>
                    <a:pt x="3810" y="837946"/>
                  </a:lnTo>
                  <a:cubicBezTo>
                    <a:pt x="9779" y="828294"/>
                    <a:pt x="21463" y="823849"/>
                    <a:pt x="32385" y="827024"/>
                  </a:cubicBezTo>
                  <a:cubicBezTo>
                    <a:pt x="43307" y="830199"/>
                    <a:pt x="50800" y="840105"/>
                    <a:pt x="50800" y="851408"/>
                  </a:cubicBezTo>
                  <a:cubicBezTo>
                    <a:pt x="50800" y="1293622"/>
                    <a:pt x="409194" y="1652016"/>
                    <a:pt x="851408" y="1652016"/>
                  </a:cubicBezTo>
                  <a:cubicBezTo>
                    <a:pt x="1293622" y="1652016"/>
                    <a:pt x="1652016" y="1293622"/>
                    <a:pt x="1652016" y="851408"/>
                  </a:cubicBezTo>
                  <a:cubicBezTo>
                    <a:pt x="1652016" y="409194"/>
                    <a:pt x="1293622" y="50800"/>
                    <a:pt x="851408" y="50800"/>
                  </a:cubicBezTo>
                  <a:lnTo>
                    <a:pt x="851408" y="25400"/>
                  </a:lnTo>
                  <a:lnTo>
                    <a:pt x="851408" y="50800"/>
                  </a:lnTo>
                  <a:cubicBezTo>
                    <a:pt x="409194" y="50800"/>
                    <a:pt x="50800" y="409194"/>
                    <a:pt x="50800" y="851408"/>
                  </a:cubicBezTo>
                  <a:close/>
                </a:path>
              </a:pathLst>
            </a:custGeom>
            <a:solidFill>
              <a:srgbClr val="46251B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3125250" y="6240924"/>
            <a:ext cx="1277100" cy="1277100"/>
            <a:chOff x="0" y="0"/>
            <a:chExt cx="1702800" cy="170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25400" y="25400"/>
              <a:ext cx="1652016" cy="1652016"/>
            </a:xfrm>
            <a:custGeom>
              <a:avLst/>
              <a:gdLst/>
              <a:ahLst/>
              <a:cxnLst/>
              <a:rect r="r" b="b" t="t" l="l"/>
              <a:pathLst>
                <a:path h="1652016" w="1652016">
                  <a:moveTo>
                    <a:pt x="0" y="826008"/>
                  </a:moveTo>
                  <a:cubicBezTo>
                    <a:pt x="0" y="369824"/>
                    <a:pt x="369824" y="0"/>
                    <a:pt x="826008" y="0"/>
                  </a:cubicBezTo>
                  <a:cubicBezTo>
                    <a:pt x="1282192" y="0"/>
                    <a:pt x="1652016" y="369824"/>
                    <a:pt x="1652016" y="826008"/>
                  </a:cubicBezTo>
                  <a:cubicBezTo>
                    <a:pt x="1652016" y="1282192"/>
                    <a:pt x="1282192" y="1652016"/>
                    <a:pt x="826008" y="1652016"/>
                  </a:cubicBezTo>
                  <a:cubicBezTo>
                    <a:pt x="369824" y="1652016"/>
                    <a:pt x="0" y="1282192"/>
                    <a:pt x="0" y="826008"/>
                  </a:cubicBezTo>
                  <a:close/>
                </a:path>
              </a:pathLst>
            </a:custGeom>
            <a:solidFill>
              <a:srgbClr val="FDD98A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702816" cy="1702816"/>
            </a:xfrm>
            <a:custGeom>
              <a:avLst/>
              <a:gdLst/>
              <a:ahLst/>
              <a:cxnLst/>
              <a:rect r="r" b="b" t="t" l="l"/>
              <a:pathLst>
                <a:path h="1702816" w="1702816">
                  <a:moveTo>
                    <a:pt x="0" y="851408"/>
                  </a:moveTo>
                  <a:cubicBezTo>
                    <a:pt x="0" y="381127"/>
                    <a:pt x="381127" y="0"/>
                    <a:pt x="851408" y="0"/>
                  </a:cubicBezTo>
                  <a:lnTo>
                    <a:pt x="851408" y="25400"/>
                  </a:lnTo>
                  <a:lnTo>
                    <a:pt x="851408" y="0"/>
                  </a:lnTo>
                  <a:cubicBezTo>
                    <a:pt x="1321562" y="0"/>
                    <a:pt x="1702816" y="381127"/>
                    <a:pt x="1702816" y="851408"/>
                  </a:cubicBezTo>
                  <a:lnTo>
                    <a:pt x="1677416" y="851408"/>
                  </a:lnTo>
                  <a:lnTo>
                    <a:pt x="1702816" y="851408"/>
                  </a:lnTo>
                  <a:cubicBezTo>
                    <a:pt x="1702816" y="1321562"/>
                    <a:pt x="1321689" y="1702816"/>
                    <a:pt x="851408" y="1702816"/>
                  </a:cubicBezTo>
                  <a:lnTo>
                    <a:pt x="851408" y="1677416"/>
                  </a:lnTo>
                  <a:lnTo>
                    <a:pt x="851408" y="1702816"/>
                  </a:lnTo>
                  <a:cubicBezTo>
                    <a:pt x="381127" y="1702816"/>
                    <a:pt x="0" y="1321562"/>
                    <a:pt x="0" y="851408"/>
                  </a:cubicBezTo>
                  <a:lnTo>
                    <a:pt x="25400" y="851408"/>
                  </a:lnTo>
                  <a:lnTo>
                    <a:pt x="46990" y="864870"/>
                  </a:lnTo>
                  <a:cubicBezTo>
                    <a:pt x="41021" y="874522"/>
                    <a:pt x="29337" y="878967"/>
                    <a:pt x="18415" y="875792"/>
                  </a:cubicBezTo>
                  <a:cubicBezTo>
                    <a:pt x="7493" y="872617"/>
                    <a:pt x="0" y="862711"/>
                    <a:pt x="0" y="851408"/>
                  </a:cubicBezTo>
                  <a:moveTo>
                    <a:pt x="50800" y="851408"/>
                  </a:moveTo>
                  <a:lnTo>
                    <a:pt x="25400" y="851408"/>
                  </a:lnTo>
                  <a:lnTo>
                    <a:pt x="3810" y="837946"/>
                  </a:lnTo>
                  <a:cubicBezTo>
                    <a:pt x="9779" y="828294"/>
                    <a:pt x="21463" y="823849"/>
                    <a:pt x="32385" y="827024"/>
                  </a:cubicBezTo>
                  <a:cubicBezTo>
                    <a:pt x="43307" y="830199"/>
                    <a:pt x="50800" y="840105"/>
                    <a:pt x="50800" y="851408"/>
                  </a:cubicBezTo>
                  <a:cubicBezTo>
                    <a:pt x="50800" y="1293622"/>
                    <a:pt x="409194" y="1652016"/>
                    <a:pt x="851408" y="1652016"/>
                  </a:cubicBezTo>
                  <a:cubicBezTo>
                    <a:pt x="1293622" y="1652016"/>
                    <a:pt x="1652016" y="1293622"/>
                    <a:pt x="1652016" y="851408"/>
                  </a:cubicBezTo>
                  <a:cubicBezTo>
                    <a:pt x="1652016" y="409194"/>
                    <a:pt x="1293622" y="50800"/>
                    <a:pt x="851408" y="50800"/>
                  </a:cubicBezTo>
                  <a:lnTo>
                    <a:pt x="851408" y="25400"/>
                  </a:lnTo>
                  <a:lnTo>
                    <a:pt x="851408" y="50800"/>
                  </a:lnTo>
                  <a:cubicBezTo>
                    <a:pt x="409194" y="50800"/>
                    <a:pt x="50800" y="409194"/>
                    <a:pt x="50800" y="851408"/>
                  </a:cubicBezTo>
                  <a:close/>
                </a:path>
              </a:pathLst>
            </a:custGeom>
            <a:solidFill>
              <a:srgbClr val="46251B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5842600" y="2785824"/>
            <a:ext cx="1277100" cy="1277100"/>
            <a:chOff x="0" y="0"/>
            <a:chExt cx="1702800" cy="170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25400" y="25400"/>
              <a:ext cx="1652016" cy="1652016"/>
            </a:xfrm>
            <a:custGeom>
              <a:avLst/>
              <a:gdLst/>
              <a:ahLst/>
              <a:cxnLst/>
              <a:rect r="r" b="b" t="t" l="l"/>
              <a:pathLst>
                <a:path h="1652016" w="1652016">
                  <a:moveTo>
                    <a:pt x="0" y="826008"/>
                  </a:moveTo>
                  <a:cubicBezTo>
                    <a:pt x="0" y="369824"/>
                    <a:pt x="369824" y="0"/>
                    <a:pt x="826008" y="0"/>
                  </a:cubicBezTo>
                  <a:cubicBezTo>
                    <a:pt x="1282192" y="0"/>
                    <a:pt x="1652016" y="369824"/>
                    <a:pt x="1652016" y="826008"/>
                  </a:cubicBezTo>
                  <a:cubicBezTo>
                    <a:pt x="1652016" y="1282192"/>
                    <a:pt x="1282192" y="1652016"/>
                    <a:pt x="826008" y="1652016"/>
                  </a:cubicBezTo>
                  <a:cubicBezTo>
                    <a:pt x="369824" y="1652016"/>
                    <a:pt x="0" y="1282192"/>
                    <a:pt x="0" y="826008"/>
                  </a:cubicBezTo>
                  <a:close/>
                </a:path>
              </a:pathLst>
            </a:custGeom>
            <a:solidFill>
              <a:srgbClr val="FDD98A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702816" cy="1702816"/>
            </a:xfrm>
            <a:custGeom>
              <a:avLst/>
              <a:gdLst/>
              <a:ahLst/>
              <a:cxnLst/>
              <a:rect r="r" b="b" t="t" l="l"/>
              <a:pathLst>
                <a:path h="1702816" w="1702816">
                  <a:moveTo>
                    <a:pt x="0" y="851408"/>
                  </a:moveTo>
                  <a:cubicBezTo>
                    <a:pt x="0" y="381127"/>
                    <a:pt x="381127" y="0"/>
                    <a:pt x="851408" y="0"/>
                  </a:cubicBezTo>
                  <a:lnTo>
                    <a:pt x="851408" y="25400"/>
                  </a:lnTo>
                  <a:lnTo>
                    <a:pt x="851408" y="0"/>
                  </a:lnTo>
                  <a:cubicBezTo>
                    <a:pt x="1321562" y="0"/>
                    <a:pt x="1702816" y="381127"/>
                    <a:pt x="1702816" y="851408"/>
                  </a:cubicBezTo>
                  <a:lnTo>
                    <a:pt x="1677416" y="851408"/>
                  </a:lnTo>
                  <a:lnTo>
                    <a:pt x="1702816" y="851408"/>
                  </a:lnTo>
                  <a:cubicBezTo>
                    <a:pt x="1702816" y="1321562"/>
                    <a:pt x="1321689" y="1702816"/>
                    <a:pt x="851408" y="1702816"/>
                  </a:cubicBezTo>
                  <a:lnTo>
                    <a:pt x="851408" y="1677416"/>
                  </a:lnTo>
                  <a:lnTo>
                    <a:pt x="851408" y="1702816"/>
                  </a:lnTo>
                  <a:cubicBezTo>
                    <a:pt x="381127" y="1702816"/>
                    <a:pt x="0" y="1321562"/>
                    <a:pt x="0" y="851408"/>
                  </a:cubicBezTo>
                  <a:lnTo>
                    <a:pt x="25400" y="851408"/>
                  </a:lnTo>
                  <a:lnTo>
                    <a:pt x="46990" y="864870"/>
                  </a:lnTo>
                  <a:cubicBezTo>
                    <a:pt x="41021" y="874522"/>
                    <a:pt x="29337" y="878967"/>
                    <a:pt x="18415" y="875792"/>
                  </a:cubicBezTo>
                  <a:cubicBezTo>
                    <a:pt x="7493" y="872617"/>
                    <a:pt x="0" y="862711"/>
                    <a:pt x="0" y="851408"/>
                  </a:cubicBezTo>
                  <a:moveTo>
                    <a:pt x="50800" y="851408"/>
                  </a:moveTo>
                  <a:lnTo>
                    <a:pt x="25400" y="851408"/>
                  </a:lnTo>
                  <a:lnTo>
                    <a:pt x="3810" y="837946"/>
                  </a:lnTo>
                  <a:cubicBezTo>
                    <a:pt x="9779" y="828294"/>
                    <a:pt x="21463" y="823849"/>
                    <a:pt x="32385" y="827024"/>
                  </a:cubicBezTo>
                  <a:cubicBezTo>
                    <a:pt x="43307" y="830199"/>
                    <a:pt x="50800" y="840105"/>
                    <a:pt x="50800" y="851408"/>
                  </a:cubicBezTo>
                  <a:cubicBezTo>
                    <a:pt x="50800" y="1293622"/>
                    <a:pt x="409194" y="1652016"/>
                    <a:pt x="851408" y="1652016"/>
                  </a:cubicBezTo>
                  <a:cubicBezTo>
                    <a:pt x="1293622" y="1652016"/>
                    <a:pt x="1652016" y="1293622"/>
                    <a:pt x="1652016" y="851408"/>
                  </a:cubicBezTo>
                  <a:cubicBezTo>
                    <a:pt x="1652016" y="409194"/>
                    <a:pt x="1293622" y="50800"/>
                    <a:pt x="851408" y="50800"/>
                  </a:cubicBezTo>
                  <a:lnTo>
                    <a:pt x="851408" y="25400"/>
                  </a:lnTo>
                  <a:lnTo>
                    <a:pt x="851408" y="50800"/>
                  </a:lnTo>
                  <a:cubicBezTo>
                    <a:pt x="409194" y="50800"/>
                    <a:pt x="50800" y="409194"/>
                    <a:pt x="50800" y="851408"/>
                  </a:cubicBezTo>
                  <a:close/>
                </a:path>
              </a:pathLst>
            </a:custGeom>
            <a:solidFill>
              <a:srgbClr val="46251B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1531425" y="1104750"/>
            <a:ext cx="15225150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894C34"/>
                </a:solidFill>
                <a:latin typeface="Poppins Bold"/>
                <a:ea typeface="Poppins Bold"/>
                <a:cs typeface="Poppins Bold"/>
                <a:sym typeface="Poppins Bold"/>
              </a:rPr>
              <a:t>HOW </a:t>
            </a:r>
            <a:r>
              <a:rPr lang="en-US" b="true" sz="6000">
                <a:solidFill>
                  <a:srgbClr val="F9B44E"/>
                </a:solidFill>
                <a:latin typeface="Poppins Bold"/>
                <a:ea typeface="Poppins Bold"/>
                <a:cs typeface="Poppins Bold"/>
                <a:sym typeface="Poppins Bold"/>
              </a:rPr>
              <a:t>NoonaBot Works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401297" y="3010126"/>
            <a:ext cx="4105350" cy="762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894C34"/>
                </a:solidFill>
                <a:latin typeface="Poppins Bold"/>
                <a:ea typeface="Poppins Bold"/>
                <a:cs typeface="Poppins Bold"/>
                <a:sym typeface="Poppins Bold"/>
              </a:rPr>
              <a:t>01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711425" y="6464740"/>
            <a:ext cx="4105350" cy="762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894C34"/>
                </a:solidFill>
                <a:latin typeface="Poppins Bold"/>
                <a:ea typeface="Poppins Bold"/>
                <a:cs typeface="Poppins Bold"/>
                <a:sym typeface="Poppins Bold"/>
              </a:rPr>
              <a:t>03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091171" y="6464752"/>
            <a:ext cx="4105350" cy="762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894C34"/>
                </a:solidFill>
                <a:latin typeface="Poppins Bold"/>
                <a:ea typeface="Poppins Bold"/>
                <a:cs typeface="Poppins Bold"/>
                <a:sym typeface="Poppins Bold"/>
              </a:rPr>
              <a:t>04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780995" y="3010026"/>
            <a:ext cx="4105350" cy="762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894C34"/>
                </a:solidFill>
                <a:latin typeface="Poppins Bold"/>
                <a:ea typeface="Poppins Bold"/>
                <a:cs typeface="Poppins Bold"/>
                <a:sym typeface="Poppins Bold"/>
              </a:rPr>
              <a:t>02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401297" y="4440699"/>
            <a:ext cx="4105350" cy="163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b="true" sz="3500">
                <a:solidFill>
                  <a:srgbClr val="46251B"/>
                </a:solidFill>
                <a:latin typeface="Poppins Bold"/>
                <a:ea typeface="Poppins Bold"/>
                <a:cs typeface="Poppins Bold"/>
                <a:sym typeface="Poppins Bold"/>
              </a:rPr>
              <a:t>User inputs the ingredients they have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8737477" y="4225613"/>
            <a:ext cx="6592225" cy="217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500" b="true">
                <a:solidFill>
                  <a:srgbClr val="46251B"/>
                </a:solidFill>
                <a:latin typeface="Poppins Bold"/>
                <a:ea typeface="Poppins Bold"/>
                <a:cs typeface="Poppins Bold"/>
                <a:sym typeface="Poppins Bold"/>
              </a:rPr>
              <a:t>NoonaBot processes the request using spaCy's en_core_web_sm for NLP</a:t>
            </a:r>
          </a:p>
          <a:p>
            <a:pPr algn="ctr">
              <a:lnSpc>
                <a:spcPts val="4200"/>
              </a:lnSpc>
            </a:pPr>
          </a:p>
        </p:txBody>
      </p:sp>
      <p:sp>
        <p:nvSpPr>
          <p:cNvPr name="TextBox 34" id="34"/>
          <p:cNvSpPr txBox="true"/>
          <p:nvPr/>
        </p:nvSpPr>
        <p:spPr>
          <a:xfrm rot="0">
            <a:off x="1028700" y="7641849"/>
            <a:ext cx="5703586" cy="217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500" b="true">
                <a:solidFill>
                  <a:srgbClr val="46251B"/>
                </a:solidFill>
                <a:latin typeface="Poppins Bold"/>
                <a:ea typeface="Poppins Bold"/>
                <a:cs typeface="Poppins Bold"/>
                <a:sym typeface="Poppins Bold"/>
              </a:rPr>
              <a:t>It searches a JSON file containing Italian recipes.</a:t>
            </a:r>
          </a:p>
          <a:p>
            <a:pPr algn="ctr">
              <a:lnSpc>
                <a:spcPts val="4200"/>
              </a:lnSpc>
            </a:pPr>
          </a:p>
        </p:txBody>
      </p:sp>
      <p:sp>
        <p:nvSpPr>
          <p:cNvPr name="TextBox 35" id="35"/>
          <p:cNvSpPr txBox="true"/>
          <p:nvPr/>
        </p:nvSpPr>
        <p:spPr>
          <a:xfrm rot="0">
            <a:off x="6140339" y="7641849"/>
            <a:ext cx="6007323" cy="217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500" b="true">
                <a:solidFill>
                  <a:srgbClr val="46251B"/>
                </a:solidFill>
                <a:latin typeface="Poppins Bold"/>
                <a:ea typeface="Poppins Bold"/>
                <a:cs typeface="Poppins Bold"/>
                <a:sym typeface="Poppins Bold"/>
              </a:rPr>
              <a:t>Returns a matching recipe with cooking instructions.</a:t>
            </a:r>
          </a:p>
          <a:p>
            <a:pPr algn="ctr">
              <a:lnSpc>
                <a:spcPts val="4200"/>
              </a:lnSpc>
            </a:pPr>
          </a:p>
        </p:txBody>
      </p:sp>
      <p:sp>
        <p:nvSpPr>
          <p:cNvPr name="TextBox 36" id="36"/>
          <p:cNvSpPr txBox="true"/>
          <p:nvPr/>
        </p:nvSpPr>
        <p:spPr>
          <a:xfrm rot="0">
            <a:off x="12471021" y="6464752"/>
            <a:ext cx="4105350" cy="762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894C34"/>
                </a:solidFill>
                <a:latin typeface="Poppins Bold"/>
                <a:ea typeface="Poppins Bold"/>
                <a:cs typeface="Poppins Bold"/>
                <a:sym typeface="Poppins Bold"/>
              </a:rPr>
              <a:t>05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2634730" y="7498974"/>
            <a:ext cx="4105350" cy="2705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500" b="true">
                <a:solidFill>
                  <a:srgbClr val="46251B"/>
                </a:solidFill>
                <a:latin typeface="Poppins Bold"/>
                <a:ea typeface="Poppins Bold"/>
                <a:cs typeface="Poppins Bold"/>
                <a:sym typeface="Poppins Bold"/>
              </a:rPr>
              <a:t>Adds a human-like touch with greetings and farewells!</a:t>
            </a:r>
          </a:p>
          <a:p>
            <a:pPr algn="ctr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2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15237852" y="9169386"/>
            <a:ext cx="1983304" cy="1474896"/>
          </a:xfrm>
          <a:custGeom>
            <a:avLst/>
            <a:gdLst/>
            <a:ahLst/>
            <a:cxnLst/>
            <a:rect r="r" b="b" t="t" l="l"/>
            <a:pathLst>
              <a:path h="1474896" w="1983304">
                <a:moveTo>
                  <a:pt x="1983304" y="0"/>
                </a:moveTo>
                <a:lnTo>
                  <a:pt x="0" y="0"/>
                </a:lnTo>
                <a:lnTo>
                  <a:pt x="0" y="1474896"/>
                </a:lnTo>
                <a:lnTo>
                  <a:pt x="1983304" y="1474896"/>
                </a:lnTo>
                <a:lnTo>
                  <a:pt x="1983304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6620121">
            <a:off x="14986046" y="3792036"/>
            <a:ext cx="2074200" cy="1567804"/>
          </a:xfrm>
          <a:custGeom>
            <a:avLst/>
            <a:gdLst/>
            <a:ahLst/>
            <a:cxnLst/>
            <a:rect r="r" b="b" t="t" l="l"/>
            <a:pathLst>
              <a:path h="1567804" w="2074200">
                <a:moveTo>
                  <a:pt x="2074200" y="0"/>
                </a:moveTo>
                <a:lnTo>
                  <a:pt x="0" y="0"/>
                </a:lnTo>
                <a:lnTo>
                  <a:pt x="0" y="1567804"/>
                </a:lnTo>
                <a:lnTo>
                  <a:pt x="2074200" y="1567804"/>
                </a:lnTo>
                <a:lnTo>
                  <a:pt x="207420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1111445">
            <a:off x="15390994" y="1049320"/>
            <a:ext cx="2202238" cy="1567804"/>
          </a:xfrm>
          <a:custGeom>
            <a:avLst/>
            <a:gdLst/>
            <a:ahLst/>
            <a:cxnLst/>
            <a:rect r="r" b="b" t="t" l="l"/>
            <a:pathLst>
              <a:path h="1567804" w="2202238">
                <a:moveTo>
                  <a:pt x="2202238" y="0"/>
                </a:moveTo>
                <a:lnTo>
                  <a:pt x="0" y="0"/>
                </a:lnTo>
                <a:lnTo>
                  <a:pt x="0" y="1567804"/>
                </a:lnTo>
                <a:lnTo>
                  <a:pt x="2202238" y="1567804"/>
                </a:lnTo>
                <a:lnTo>
                  <a:pt x="2202238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5400000">
            <a:off x="13182310" y="9163830"/>
            <a:ext cx="2171864" cy="2135836"/>
          </a:xfrm>
          <a:custGeom>
            <a:avLst/>
            <a:gdLst/>
            <a:ahLst/>
            <a:cxnLst/>
            <a:rect r="r" b="b" t="t" l="l"/>
            <a:pathLst>
              <a:path h="2135836" w="2171864">
                <a:moveTo>
                  <a:pt x="2171864" y="0"/>
                </a:moveTo>
                <a:lnTo>
                  <a:pt x="0" y="0"/>
                </a:lnTo>
                <a:lnTo>
                  <a:pt x="0" y="2135836"/>
                </a:lnTo>
                <a:lnTo>
                  <a:pt x="2171864" y="2135836"/>
                </a:lnTo>
                <a:lnTo>
                  <a:pt x="2171864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489767">
            <a:off x="16784590" y="-187978"/>
            <a:ext cx="2202246" cy="1567800"/>
          </a:xfrm>
          <a:custGeom>
            <a:avLst/>
            <a:gdLst/>
            <a:ahLst/>
            <a:cxnLst/>
            <a:rect r="r" b="b" t="t" l="l"/>
            <a:pathLst>
              <a:path h="1567800" w="2202246">
                <a:moveTo>
                  <a:pt x="0" y="0"/>
                </a:moveTo>
                <a:lnTo>
                  <a:pt x="2202246" y="0"/>
                </a:lnTo>
                <a:lnTo>
                  <a:pt x="2202246" y="1567800"/>
                </a:lnTo>
                <a:lnTo>
                  <a:pt x="0" y="15678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-8999997">
            <a:off x="16685946" y="5574060"/>
            <a:ext cx="2074190" cy="1567804"/>
          </a:xfrm>
          <a:custGeom>
            <a:avLst/>
            <a:gdLst/>
            <a:ahLst/>
            <a:cxnLst/>
            <a:rect r="r" b="b" t="t" l="l"/>
            <a:pathLst>
              <a:path h="1567804" w="2074190">
                <a:moveTo>
                  <a:pt x="2074190" y="0"/>
                </a:moveTo>
                <a:lnTo>
                  <a:pt x="0" y="0"/>
                </a:lnTo>
                <a:lnTo>
                  <a:pt x="0" y="1567804"/>
                </a:lnTo>
                <a:lnTo>
                  <a:pt x="2074190" y="1567804"/>
                </a:lnTo>
                <a:lnTo>
                  <a:pt x="207419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15733602" y="-540596"/>
            <a:ext cx="1983304" cy="1474896"/>
          </a:xfrm>
          <a:custGeom>
            <a:avLst/>
            <a:gdLst/>
            <a:ahLst/>
            <a:cxnLst/>
            <a:rect r="r" b="b" t="t" l="l"/>
            <a:pathLst>
              <a:path h="1474896" w="1983304">
                <a:moveTo>
                  <a:pt x="0" y="0"/>
                </a:moveTo>
                <a:lnTo>
                  <a:pt x="1983304" y="0"/>
                </a:lnTo>
                <a:lnTo>
                  <a:pt x="1983304" y="1474896"/>
                </a:lnTo>
                <a:lnTo>
                  <a:pt x="0" y="14748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097742">
            <a:off x="16444564" y="2707702"/>
            <a:ext cx="1959024" cy="1567794"/>
          </a:xfrm>
          <a:custGeom>
            <a:avLst/>
            <a:gdLst/>
            <a:ahLst/>
            <a:cxnLst/>
            <a:rect r="r" b="b" t="t" l="l"/>
            <a:pathLst>
              <a:path h="1567794" w="1959024">
                <a:moveTo>
                  <a:pt x="0" y="0"/>
                </a:moveTo>
                <a:lnTo>
                  <a:pt x="1959024" y="0"/>
                </a:lnTo>
                <a:lnTo>
                  <a:pt x="1959024" y="1567794"/>
                </a:lnTo>
                <a:lnTo>
                  <a:pt x="0" y="156779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1111445">
            <a:off x="17160770" y="9224420"/>
            <a:ext cx="2202238" cy="1567804"/>
          </a:xfrm>
          <a:custGeom>
            <a:avLst/>
            <a:gdLst/>
            <a:ahLst/>
            <a:cxnLst/>
            <a:rect r="r" b="b" t="t" l="l"/>
            <a:pathLst>
              <a:path h="1567804" w="2202238">
                <a:moveTo>
                  <a:pt x="2202238" y="0"/>
                </a:moveTo>
                <a:lnTo>
                  <a:pt x="0" y="0"/>
                </a:lnTo>
                <a:lnTo>
                  <a:pt x="0" y="1567804"/>
                </a:lnTo>
                <a:lnTo>
                  <a:pt x="2202238" y="1567804"/>
                </a:lnTo>
                <a:lnTo>
                  <a:pt x="2202238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4249684">
            <a:off x="17149156" y="2211108"/>
            <a:ext cx="1983304" cy="1474902"/>
          </a:xfrm>
          <a:custGeom>
            <a:avLst/>
            <a:gdLst/>
            <a:ahLst/>
            <a:cxnLst/>
            <a:rect r="r" b="b" t="t" l="l"/>
            <a:pathLst>
              <a:path h="1474902" w="1983304">
                <a:moveTo>
                  <a:pt x="0" y="0"/>
                </a:moveTo>
                <a:lnTo>
                  <a:pt x="1983304" y="0"/>
                </a:lnTo>
                <a:lnTo>
                  <a:pt x="1983304" y="1474902"/>
                </a:lnTo>
                <a:lnTo>
                  <a:pt x="0" y="14749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9634561">
            <a:off x="17307412" y="4072362"/>
            <a:ext cx="1983300" cy="1474898"/>
          </a:xfrm>
          <a:custGeom>
            <a:avLst/>
            <a:gdLst/>
            <a:ahLst/>
            <a:cxnLst/>
            <a:rect r="r" b="b" t="t" l="l"/>
            <a:pathLst>
              <a:path h="1474898" w="1983300">
                <a:moveTo>
                  <a:pt x="0" y="0"/>
                </a:moveTo>
                <a:lnTo>
                  <a:pt x="1983300" y="0"/>
                </a:lnTo>
                <a:lnTo>
                  <a:pt x="1983300" y="1474898"/>
                </a:lnTo>
                <a:lnTo>
                  <a:pt x="0" y="14748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5272208" y="6225502"/>
            <a:ext cx="2771950" cy="2920294"/>
          </a:xfrm>
          <a:custGeom>
            <a:avLst/>
            <a:gdLst/>
            <a:ahLst/>
            <a:cxnLst/>
            <a:rect r="r" b="b" t="t" l="l"/>
            <a:pathLst>
              <a:path h="2920294" w="2771950">
                <a:moveTo>
                  <a:pt x="2771950" y="0"/>
                </a:moveTo>
                <a:lnTo>
                  <a:pt x="0" y="0"/>
                </a:lnTo>
                <a:lnTo>
                  <a:pt x="0" y="2920294"/>
                </a:lnTo>
                <a:lnTo>
                  <a:pt x="2771950" y="2920294"/>
                </a:lnTo>
                <a:lnTo>
                  <a:pt x="277195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139220" y="9128376"/>
            <a:ext cx="1983304" cy="1474896"/>
          </a:xfrm>
          <a:custGeom>
            <a:avLst/>
            <a:gdLst/>
            <a:ahLst/>
            <a:cxnLst/>
            <a:rect r="r" b="b" t="t" l="l"/>
            <a:pathLst>
              <a:path h="1474896" w="1983304">
                <a:moveTo>
                  <a:pt x="0" y="0"/>
                </a:moveTo>
                <a:lnTo>
                  <a:pt x="1983304" y="0"/>
                </a:lnTo>
                <a:lnTo>
                  <a:pt x="1983304" y="1474896"/>
                </a:lnTo>
                <a:lnTo>
                  <a:pt x="0" y="14748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831100" y="7689686"/>
            <a:ext cx="2074194" cy="1567806"/>
          </a:xfrm>
          <a:custGeom>
            <a:avLst/>
            <a:gdLst/>
            <a:ahLst/>
            <a:cxnLst/>
            <a:rect r="r" b="b" t="t" l="l"/>
            <a:pathLst>
              <a:path h="1567806" w="2074194">
                <a:moveTo>
                  <a:pt x="0" y="0"/>
                </a:moveTo>
                <a:lnTo>
                  <a:pt x="2074194" y="0"/>
                </a:lnTo>
                <a:lnTo>
                  <a:pt x="2074194" y="1567806"/>
                </a:lnTo>
                <a:lnTo>
                  <a:pt x="0" y="15678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122516" y="4261064"/>
            <a:ext cx="2076494" cy="2522316"/>
          </a:xfrm>
          <a:custGeom>
            <a:avLst/>
            <a:gdLst/>
            <a:ahLst/>
            <a:cxnLst/>
            <a:rect r="r" b="b" t="t" l="l"/>
            <a:pathLst>
              <a:path h="2522316" w="2076494">
                <a:moveTo>
                  <a:pt x="0" y="0"/>
                </a:moveTo>
                <a:lnTo>
                  <a:pt x="2076494" y="0"/>
                </a:lnTo>
                <a:lnTo>
                  <a:pt x="2076494" y="2522316"/>
                </a:lnTo>
                <a:lnTo>
                  <a:pt x="0" y="252231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3474150" y="6829850"/>
            <a:ext cx="2047796" cy="2269502"/>
          </a:xfrm>
          <a:custGeom>
            <a:avLst/>
            <a:gdLst/>
            <a:ahLst/>
            <a:cxnLst/>
            <a:rect r="r" b="b" t="t" l="l"/>
            <a:pathLst>
              <a:path h="2269502" w="2047796">
                <a:moveTo>
                  <a:pt x="0" y="0"/>
                </a:moveTo>
                <a:lnTo>
                  <a:pt x="2047796" y="0"/>
                </a:lnTo>
                <a:lnTo>
                  <a:pt x="2047796" y="2269502"/>
                </a:lnTo>
                <a:lnTo>
                  <a:pt x="0" y="226950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5799" t="-5799" r="-5813" b="-5809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3211914" y="2309900"/>
            <a:ext cx="1897666" cy="1567808"/>
          </a:xfrm>
          <a:custGeom>
            <a:avLst/>
            <a:gdLst/>
            <a:ahLst/>
            <a:cxnLst/>
            <a:rect r="r" b="b" t="t" l="l"/>
            <a:pathLst>
              <a:path h="1567808" w="1897666">
                <a:moveTo>
                  <a:pt x="0" y="0"/>
                </a:moveTo>
                <a:lnTo>
                  <a:pt x="1897666" y="0"/>
                </a:lnTo>
                <a:lnTo>
                  <a:pt x="1897666" y="1567808"/>
                </a:lnTo>
                <a:lnTo>
                  <a:pt x="0" y="156780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false" rot="-3571775">
            <a:off x="-690130" y="8602524"/>
            <a:ext cx="1983306" cy="1474904"/>
          </a:xfrm>
          <a:custGeom>
            <a:avLst/>
            <a:gdLst/>
            <a:ahLst/>
            <a:cxnLst/>
            <a:rect r="r" b="b" t="t" l="l"/>
            <a:pathLst>
              <a:path h="1474904" w="1983306">
                <a:moveTo>
                  <a:pt x="1983306" y="0"/>
                </a:moveTo>
                <a:lnTo>
                  <a:pt x="0" y="0"/>
                </a:lnTo>
                <a:lnTo>
                  <a:pt x="0" y="1474904"/>
                </a:lnTo>
                <a:lnTo>
                  <a:pt x="1983306" y="1474904"/>
                </a:lnTo>
                <a:lnTo>
                  <a:pt x="1983306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1220121">
            <a:off x="7101824" y="8422862"/>
            <a:ext cx="2074200" cy="1567804"/>
          </a:xfrm>
          <a:custGeom>
            <a:avLst/>
            <a:gdLst/>
            <a:ahLst/>
            <a:cxnLst/>
            <a:rect r="r" b="b" t="t" l="l"/>
            <a:pathLst>
              <a:path h="1567804" w="2074200">
                <a:moveTo>
                  <a:pt x="0" y="0"/>
                </a:moveTo>
                <a:lnTo>
                  <a:pt x="2074200" y="0"/>
                </a:lnTo>
                <a:lnTo>
                  <a:pt x="2074200" y="1567804"/>
                </a:lnTo>
                <a:lnTo>
                  <a:pt x="0" y="15678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74684" y="9224404"/>
            <a:ext cx="2202246" cy="1567802"/>
          </a:xfrm>
          <a:custGeom>
            <a:avLst/>
            <a:gdLst/>
            <a:ahLst/>
            <a:cxnLst/>
            <a:rect r="r" b="b" t="t" l="l"/>
            <a:pathLst>
              <a:path h="1567802" w="2202246">
                <a:moveTo>
                  <a:pt x="0" y="0"/>
                </a:moveTo>
                <a:lnTo>
                  <a:pt x="2202246" y="0"/>
                </a:lnTo>
                <a:lnTo>
                  <a:pt x="2202246" y="1567802"/>
                </a:lnTo>
                <a:lnTo>
                  <a:pt x="0" y="15678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6511445">
            <a:off x="4047790" y="9322082"/>
            <a:ext cx="2202238" cy="1567804"/>
          </a:xfrm>
          <a:custGeom>
            <a:avLst/>
            <a:gdLst/>
            <a:ahLst/>
            <a:cxnLst/>
            <a:rect r="r" b="b" t="t" l="l"/>
            <a:pathLst>
              <a:path h="1567804" w="2202238">
                <a:moveTo>
                  <a:pt x="0" y="0"/>
                </a:moveTo>
                <a:lnTo>
                  <a:pt x="2202238" y="0"/>
                </a:lnTo>
                <a:lnTo>
                  <a:pt x="2202238" y="1567804"/>
                </a:lnTo>
                <a:lnTo>
                  <a:pt x="0" y="15678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5818228" y="8797892"/>
            <a:ext cx="2171864" cy="2135836"/>
          </a:xfrm>
          <a:custGeom>
            <a:avLst/>
            <a:gdLst/>
            <a:ahLst/>
            <a:cxnLst/>
            <a:rect r="r" b="b" t="t" l="l"/>
            <a:pathLst>
              <a:path h="2135836" w="2171864">
                <a:moveTo>
                  <a:pt x="0" y="0"/>
                </a:moveTo>
                <a:lnTo>
                  <a:pt x="2171864" y="0"/>
                </a:lnTo>
                <a:lnTo>
                  <a:pt x="2171864" y="2135836"/>
                </a:lnTo>
                <a:lnTo>
                  <a:pt x="0" y="21358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true" flipV="false" rot="-3910233">
            <a:off x="2171786" y="8422856"/>
            <a:ext cx="2202246" cy="1567800"/>
          </a:xfrm>
          <a:custGeom>
            <a:avLst/>
            <a:gdLst/>
            <a:ahLst/>
            <a:cxnLst/>
            <a:rect r="r" b="b" t="t" l="l"/>
            <a:pathLst>
              <a:path h="1567800" w="2202246">
                <a:moveTo>
                  <a:pt x="2202246" y="0"/>
                </a:moveTo>
                <a:lnTo>
                  <a:pt x="0" y="0"/>
                </a:lnTo>
                <a:lnTo>
                  <a:pt x="0" y="1567800"/>
                </a:lnTo>
                <a:lnTo>
                  <a:pt x="2202246" y="1567800"/>
                </a:lnTo>
                <a:lnTo>
                  <a:pt x="2202246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3599997">
            <a:off x="9521878" y="8929060"/>
            <a:ext cx="2074190" cy="1567804"/>
          </a:xfrm>
          <a:custGeom>
            <a:avLst/>
            <a:gdLst/>
            <a:ahLst/>
            <a:cxnLst/>
            <a:rect r="r" b="b" t="t" l="l"/>
            <a:pathLst>
              <a:path h="1567804" w="2074190">
                <a:moveTo>
                  <a:pt x="0" y="0"/>
                </a:moveTo>
                <a:lnTo>
                  <a:pt x="2074190" y="0"/>
                </a:lnTo>
                <a:lnTo>
                  <a:pt x="2074190" y="1567804"/>
                </a:lnTo>
                <a:lnTo>
                  <a:pt x="0" y="15678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9732715">
            <a:off x="8460214" y="9322078"/>
            <a:ext cx="1959024" cy="1567794"/>
          </a:xfrm>
          <a:custGeom>
            <a:avLst/>
            <a:gdLst/>
            <a:ahLst/>
            <a:cxnLst/>
            <a:rect r="r" b="b" t="t" l="l"/>
            <a:pathLst>
              <a:path h="1567794" w="1959024">
                <a:moveTo>
                  <a:pt x="0" y="0"/>
                </a:moveTo>
                <a:lnTo>
                  <a:pt x="1959024" y="0"/>
                </a:lnTo>
                <a:lnTo>
                  <a:pt x="1959024" y="1567794"/>
                </a:lnTo>
                <a:lnTo>
                  <a:pt x="0" y="156779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531445" y="1083700"/>
            <a:ext cx="15225150" cy="1895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894C34"/>
                </a:solidFill>
                <a:latin typeface="Poppins Bold"/>
                <a:ea typeface="Poppins Bold"/>
                <a:cs typeface="Poppins Bold"/>
                <a:sym typeface="Poppins Bold"/>
              </a:rPr>
              <a:t>Using spaCy </a:t>
            </a:r>
            <a:r>
              <a:rPr lang="en-US" b="true" sz="6000">
                <a:solidFill>
                  <a:srgbClr val="F9B44E"/>
                </a:solidFill>
                <a:latin typeface="Poppins Bold"/>
                <a:ea typeface="Poppins Bold"/>
                <a:cs typeface="Poppins Bold"/>
                <a:sym typeface="Poppins Bold"/>
              </a:rPr>
              <a:t>(en_core_web_sm)</a:t>
            </a:r>
          </a:p>
          <a:p>
            <a:pPr algn="l">
              <a:lnSpc>
                <a:spcPts val="7200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1531425" y="3564726"/>
            <a:ext cx="8508750" cy="461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46251B"/>
                </a:solidFill>
                <a:latin typeface="Lato"/>
                <a:ea typeface="Lato"/>
                <a:cs typeface="Lato"/>
                <a:sym typeface="Lato"/>
              </a:rPr>
              <a:t>What is</a:t>
            </a:r>
            <a:r>
              <a:rPr lang="en-US" sz="2799">
                <a:solidFill>
                  <a:srgbClr val="46251B"/>
                </a:solidFill>
                <a:latin typeface="Lato"/>
                <a:ea typeface="Lato"/>
                <a:cs typeface="Lato"/>
                <a:sym typeface="Lato"/>
              </a:rPr>
              <a:t> spaCy?</a:t>
            </a:r>
          </a:p>
          <a:p>
            <a:pPr algn="l" marL="1209039" indent="-403013" lvl="2">
              <a:lnSpc>
                <a:spcPts val="3359"/>
              </a:lnSpc>
              <a:buFont typeface="Arial"/>
              <a:buChar char="⚬"/>
            </a:pPr>
            <a:r>
              <a:rPr lang="en-US" sz="2799">
                <a:solidFill>
                  <a:srgbClr val="46251B"/>
                </a:solidFill>
                <a:latin typeface="Lato"/>
                <a:ea typeface="Lato"/>
                <a:cs typeface="Lato"/>
                <a:sym typeface="Lato"/>
              </a:rPr>
              <a:t>A powerful Natural Language Processing (NLP) library.</a:t>
            </a:r>
          </a:p>
          <a:p>
            <a:pPr algn="l" marL="1209040" indent="-403013" lvl="2">
              <a:lnSpc>
                <a:spcPts val="3359"/>
              </a:lnSpc>
              <a:buFont typeface="Arial"/>
              <a:buChar char="⚬"/>
            </a:pPr>
            <a:r>
              <a:rPr lang="en-US" sz="2799">
                <a:solidFill>
                  <a:srgbClr val="46251B"/>
                </a:solidFill>
                <a:latin typeface="Lato"/>
                <a:ea typeface="Lato"/>
                <a:cs typeface="Lato"/>
                <a:sym typeface="Lato"/>
              </a:rPr>
              <a:t>Helps understand and extract key ingredi</a:t>
            </a:r>
            <a:r>
              <a:rPr lang="en-US" sz="2799">
                <a:solidFill>
                  <a:srgbClr val="46251B"/>
                </a:solidFill>
                <a:latin typeface="Lato"/>
                <a:ea typeface="Lato"/>
                <a:cs typeface="Lato"/>
                <a:sym typeface="Lato"/>
              </a:rPr>
              <a:t>ents from user input.</a:t>
            </a:r>
          </a:p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46251B"/>
                </a:solidFill>
                <a:latin typeface="Lato"/>
                <a:ea typeface="Lato"/>
                <a:cs typeface="Lato"/>
                <a:sym typeface="Lato"/>
              </a:rPr>
              <a:t>How NoonaBot Uses It:</a:t>
            </a:r>
          </a:p>
          <a:p>
            <a:pPr algn="l" marL="1209039" indent="-403013" lvl="2">
              <a:lnSpc>
                <a:spcPts val="3359"/>
              </a:lnSpc>
              <a:buFont typeface="Arial"/>
              <a:buChar char="⚬"/>
            </a:pPr>
            <a:r>
              <a:rPr lang="en-US" sz="2799">
                <a:solidFill>
                  <a:srgbClr val="46251B"/>
                </a:solidFill>
                <a:latin typeface="Lato"/>
                <a:ea typeface="Lato"/>
                <a:cs typeface="Lato"/>
                <a:sym typeface="Lato"/>
              </a:rPr>
              <a:t>Tokenizes text and extracts ingredient words.</a:t>
            </a:r>
          </a:p>
          <a:p>
            <a:pPr algn="l" marL="1209039" indent="-403013" lvl="2">
              <a:lnSpc>
                <a:spcPts val="3359"/>
              </a:lnSpc>
              <a:buFont typeface="Arial"/>
              <a:buChar char="⚬"/>
            </a:pPr>
            <a:r>
              <a:rPr lang="en-US" sz="2799">
                <a:solidFill>
                  <a:srgbClr val="46251B"/>
                </a:solidFill>
                <a:latin typeface="Lato"/>
                <a:ea typeface="Lato"/>
                <a:cs typeface="Lato"/>
                <a:sym typeface="Lato"/>
              </a:rPr>
              <a:t>Handles variations in phrasi</a:t>
            </a:r>
            <a:r>
              <a:rPr lang="en-US" sz="2799">
                <a:solidFill>
                  <a:srgbClr val="46251B"/>
                </a:solidFill>
                <a:latin typeface="Lato"/>
                <a:ea typeface="Lato"/>
                <a:cs typeface="Lato"/>
                <a:sym typeface="Lato"/>
              </a:rPr>
              <a:t>ng (e.g., "spaghetti" vs. "some spaghetti").</a:t>
            </a:r>
          </a:p>
          <a:p>
            <a:pPr algn="l" marL="1209039" indent="-403013" lvl="2">
              <a:lnSpc>
                <a:spcPts val="3359"/>
              </a:lnSpc>
              <a:buFont typeface="Arial"/>
              <a:buChar char="⚬"/>
            </a:pPr>
            <a:r>
              <a:rPr lang="en-US" sz="2799">
                <a:solidFill>
                  <a:srgbClr val="46251B"/>
                </a:solidFill>
                <a:latin typeface="Lato"/>
                <a:ea typeface="Lato"/>
                <a:cs typeface="Lato"/>
                <a:sym typeface="Lato"/>
              </a:rPr>
              <a:t>Makes ingredient matching more accurate.</a:t>
            </a:r>
          </a:p>
          <a:p>
            <a:pPr algn="l" marL="955040" indent="-477520" lvl="1">
              <a:lnSpc>
                <a:spcPts val="335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2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15237852" y="9169386"/>
            <a:ext cx="1983304" cy="1474896"/>
          </a:xfrm>
          <a:custGeom>
            <a:avLst/>
            <a:gdLst/>
            <a:ahLst/>
            <a:cxnLst/>
            <a:rect r="r" b="b" t="t" l="l"/>
            <a:pathLst>
              <a:path h="1474896" w="1983304">
                <a:moveTo>
                  <a:pt x="1983304" y="0"/>
                </a:moveTo>
                <a:lnTo>
                  <a:pt x="0" y="0"/>
                </a:lnTo>
                <a:lnTo>
                  <a:pt x="0" y="1474896"/>
                </a:lnTo>
                <a:lnTo>
                  <a:pt x="1983304" y="1474896"/>
                </a:lnTo>
                <a:lnTo>
                  <a:pt x="1983304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6620121">
            <a:off x="14986046" y="3792036"/>
            <a:ext cx="2074200" cy="1567804"/>
          </a:xfrm>
          <a:custGeom>
            <a:avLst/>
            <a:gdLst/>
            <a:ahLst/>
            <a:cxnLst/>
            <a:rect r="r" b="b" t="t" l="l"/>
            <a:pathLst>
              <a:path h="1567804" w="2074200">
                <a:moveTo>
                  <a:pt x="2074200" y="0"/>
                </a:moveTo>
                <a:lnTo>
                  <a:pt x="0" y="0"/>
                </a:lnTo>
                <a:lnTo>
                  <a:pt x="0" y="1567804"/>
                </a:lnTo>
                <a:lnTo>
                  <a:pt x="2074200" y="1567804"/>
                </a:lnTo>
                <a:lnTo>
                  <a:pt x="207420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1111445">
            <a:off x="15390994" y="1049320"/>
            <a:ext cx="2202238" cy="1567804"/>
          </a:xfrm>
          <a:custGeom>
            <a:avLst/>
            <a:gdLst/>
            <a:ahLst/>
            <a:cxnLst/>
            <a:rect r="r" b="b" t="t" l="l"/>
            <a:pathLst>
              <a:path h="1567804" w="2202238">
                <a:moveTo>
                  <a:pt x="2202238" y="0"/>
                </a:moveTo>
                <a:lnTo>
                  <a:pt x="0" y="0"/>
                </a:lnTo>
                <a:lnTo>
                  <a:pt x="0" y="1567804"/>
                </a:lnTo>
                <a:lnTo>
                  <a:pt x="2202238" y="1567804"/>
                </a:lnTo>
                <a:lnTo>
                  <a:pt x="2202238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5400000">
            <a:off x="13182310" y="9163830"/>
            <a:ext cx="2171864" cy="2135836"/>
          </a:xfrm>
          <a:custGeom>
            <a:avLst/>
            <a:gdLst/>
            <a:ahLst/>
            <a:cxnLst/>
            <a:rect r="r" b="b" t="t" l="l"/>
            <a:pathLst>
              <a:path h="2135836" w="2171864">
                <a:moveTo>
                  <a:pt x="2171864" y="0"/>
                </a:moveTo>
                <a:lnTo>
                  <a:pt x="0" y="0"/>
                </a:lnTo>
                <a:lnTo>
                  <a:pt x="0" y="2135836"/>
                </a:lnTo>
                <a:lnTo>
                  <a:pt x="2171864" y="2135836"/>
                </a:lnTo>
                <a:lnTo>
                  <a:pt x="2171864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489767">
            <a:off x="16784590" y="-187978"/>
            <a:ext cx="2202246" cy="1567800"/>
          </a:xfrm>
          <a:custGeom>
            <a:avLst/>
            <a:gdLst/>
            <a:ahLst/>
            <a:cxnLst/>
            <a:rect r="r" b="b" t="t" l="l"/>
            <a:pathLst>
              <a:path h="1567800" w="2202246">
                <a:moveTo>
                  <a:pt x="0" y="0"/>
                </a:moveTo>
                <a:lnTo>
                  <a:pt x="2202246" y="0"/>
                </a:lnTo>
                <a:lnTo>
                  <a:pt x="2202246" y="1567800"/>
                </a:lnTo>
                <a:lnTo>
                  <a:pt x="0" y="15678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-8999997">
            <a:off x="16685946" y="5574060"/>
            <a:ext cx="2074190" cy="1567804"/>
          </a:xfrm>
          <a:custGeom>
            <a:avLst/>
            <a:gdLst/>
            <a:ahLst/>
            <a:cxnLst/>
            <a:rect r="r" b="b" t="t" l="l"/>
            <a:pathLst>
              <a:path h="1567804" w="2074190">
                <a:moveTo>
                  <a:pt x="2074190" y="0"/>
                </a:moveTo>
                <a:lnTo>
                  <a:pt x="0" y="0"/>
                </a:lnTo>
                <a:lnTo>
                  <a:pt x="0" y="1567804"/>
                </a:lnTo>
                <a:lnTo>
                  <a:pt x="2074190" y="1567804"/>
                </a:lnTo>
                <a:lnTo>
                  <a:pt x="207419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15733602" y="-540596"/>
            <a:ext cx="1983304" cy="1474896"/>
          </a:xfrm>
          <a:custGeom>
            <a:avLst/>
            <a:gdLst/>
            <a:ahLst/>
            <a:cxnLst/>
            <a:rect r="r" b="b" t="t" l="l"/>
            <a:pathLst>
              <a:path h="1474896" w="1983304">
                <a:moveTo>
                  <a:pt x="0" y="0"/>
                </a:moveTo>
                <a:lnTo>
                  <a:pt x="1983304" y="0"/>
                </a:lnTo>
                <a:lnTo>
                  <a:pt x="1983304" y="1474896"/>
                </a:lnTo>
                <a:lnTo>
                  <a:pt x="0" y="14748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097742">
            <a:off x="16444564" y="2707702"/>
            <a:ext cx="1959024" cy="1567794"/>
          </a:xfrm>
          <a:custGeom>
            <a:avLst/>
            <a:gdLst/>
            <a:ahLst/>
            <a:cxnLst/>
            <a:rect r="r" b="b" t="t" l="l"/>
            <a:pathLst>
              <a:path h="1567794" w="1959024">
                <a:moveTo>
                  <a:pt x="0" y="0"/>
                </a:moveTo>
                <a:lnTo>
                  <a:pt x="1959024" y="0"/>
                </a:lnTo>
                <a:lnTo>
                  <a:pt x="1959024" y="1567794"/>
                </a:lnTo>
                <a:lnTo>
                  <a:pt x="0" y="156779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1111445">
            <a:off x="17160770" y="9224420"/>
            <a:ext cx="2202238" cy="1567804"/>
          </a:xfrm>
          <a:custGeom>
            <a:avLst/>
            <a:gdLst/>
            <a:ahLst/>
            <a:cxnLst/>
            <a:rect r="r" b="b" t="t" l="l"/>
            <a:pathLst>
              <a:path h="1567804" w="2202238">
                <a:moveTo>
                  <a:pt x="2202238" y="0"/>
                </a:moveTo>
                <a:lnTo>
                  <a:pt x="0" y="0"/>
                </a:lnTo>
                <a:lnTo>
                  <a:pt x="0" y="1567804"/>
                </a:lnTo>
                <a:lnTo>
                  <a:pt x="2202238" y="1567804"/>
                </a:lnTo>
                <a:lnTo>
                  <a:pt x="2202238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4249684">
            <a:off x="17149156" y="2211108"/>
            <a:ext cx="1983304" cy="1474902"/>
          </a:xfrm>
          <a:custGeom>
            <a:avLst/>
            <a:gdLst/>
            <a:ahLst/>
            <a:cxnLst/>
            <a:rect r="r" b="b" t="t" l="l"/>
            <a:pathLst>
              <a:path h="1474902" w="1983304">
                <a:moveTo>
                  <a:pt x="0" y="0"/>
                </a:moveTo>
                <a:lnTo>
                  <a:pt x="1983304" y="0"/>
                </a:lnTo>
                <a:lnTo>
                  <a:pt x="1983304" y="1474902"/>
                </a:lnTo>
                <a:lnTo>
                  <a:pt x="0" y="14749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9634561">
            <a:off x="17307412" y="4072362"/>
            <a:ext cx="1983300" cy="1474898"/>
          </a:xfrm>
          <a:custGeom>
            <a:avLst/>
            <a:gdLst/>
            <a:ahLst/>
            <a:cxnLst/>
            <a:rect r="r" b="b" t="t" l="l"/>
            <a:pathLst>
              <a:path h="1474898" w="1983300">
                <a:moveTo>
                  <a:pt x="0" y="0"/>
                </a:moveTo>
                <a:lnTo>
                  <a:pt x="1983300" y="0"/>
                </a:lnTo>
                <a:lnTo>
                  <a:pt x="1983300" y="1474898"/>
                </a:lnTo>
                <a:lnTo>
                  <a:pt x="0" y="14748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15272208" y="6225502"/>
            <a:ext cx="2771950" cy="2920294"/>
          </a:xfrm>
          <a:custGeom>
            <a:avLst/>
            <a:gdLst/>
            <a:ahLst/>
            <a:cxnLst/>
            <a:rect r="r" b="b" t="t" l="l"/>
            <a:pathLst>
              <a:path h="2920294" w="2771950">
                <a:moveTo>
                  <a:pt x="2771950" y="0"/>
                </a:moveTo>
                <a:lnTo>
                  <a:pt x="0" y="0"/>
                </a:lnTo>
                <a:lnTo>
                  <a:pt x="0" y="2920294"/>
                </a:lnTo>
                <a:lnTo>
                  <a:pt x="2771950" y="2920294"/>
                </a:lnTo>
                <a:lnTo>
                  <a:pt x="277195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139220" y="9128376"/>
            <a:ext cx="1983304" cy="1474896"/>
          </a:xfrm>
          <a:custGeom>
            <a:avLst/>
            <a:gdLst/>
            <a:ahLst/>
            <a:cxnLst/>
            <a:rect r="r" b="b" t="t" l="l"/>
            <a:pathLst>
              <a:path h="1474896" w="1983304">
                <a:moveTo>
                  <a:pt x="0" y="0"/>
                </a:moveTo>
                <a:lnTo>
                  <a:pt x="1983304" y="0"/>
                </a:lnTo>
                <a:lnTo>
                  <a:pt x="1983304" y="1474896"/>
                </a:lnTo>
                <a:lnTo>
                  <a:pt x="0" y="14748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831100" y="7689686"/>
            <a:ext cx="2074194" cy="1567806"/>
          </a:xfrm>
          <a:custGeom>
            <a:avLst/>
            <a:gdLst/>
            <a:ahLst/>
            <a:cxnLst/>
            <a:rect r="r" b="b" t="t" l="l"/>
            <a:pathLst>
              <a:path h="1567806" w="2074194">
                <a:moveTo>
                  <a:pt x="0" y="0"/>
                </a:moveTo>
                <a:lnTo>
                  <a:pt x="2074194" y="0"/>
                </a:lnTo>
                <a:lnTo>
                  <a:pt x="2074194" y="1567806"/>
                </a:lnTo>
                <a:lnTo>
                  <a:pt x="0" y="15678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122516" y="4261064"/>
            <a:ext cx="2076494" cy="2522316"/>
          </a:xfrm>
          <a:custGeom>
            <a:avLst/>
            <a:gdLst/>
            <a:ahLst/>
            <a:cxnLst/>
            <a:rect r="r" b="b" t="t" l="l"/>
            <a:pathLst>
              <a:path h="2522316" w="2076494">
                <a:moveTo>
                  <a:pt x="0" y="0"/>
                </a:moveTo>
                <a:lnTo>
                  <a:pt x="2076494" y="0"/>
                </a:lnTo>
                <a:lnTo>
                  <a:pt x="2076494" y="2522316"/>
                </a:lnTo>
                <a:lnTo>
                  <a:pt x="0" y="252231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3474150" y="6829850"/>
            <a:ext cx="2047796" cy="2269502"/>
          </a:xfrm>
          <a:custGeom>
            <a:avLst/>
            <a:gdLst/>
            <a:ahLst/>
            <a:cxnLst/>
            <a:rect r="r" b="b" t="t" l="l"/>
            <a:pathLst>
              <a:path h="2269502" w="2047796">
                <a:moveTo>
                  <a:pt x="0" y="0"/>
                </a:moveTo>
                <a:lnTo>
                  <a:pt x="2047796" y="0"/>
                </a:lnTo>
                <a:lnTo>
                  <a:pt x="2047796" y="2269502"/>
                </a:lnTo>
                <a:lnTo>
                  <a:pt x="0" y="226950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5799" t="-5799" r="-5813" b="-5809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3211914" y="2309900"/>
            <a:ext cx="1897666" cy="1567808"/>
          </a:xfrm>
          <a:custGeom>
            <a:avLst/>
            <a:gdLst/>
            <a:ahLst/>
            <a:cxnLst/>
            <a:rect r="r" b="b" t="t" l="l"/>
            <a:pathLst>
              <a:path h="1567808" w="1897666">
                <a:moveTo>
                  <a:pt x="0" y="0"/>
                </a:moveTo>
                <a:lnTo>
                  <a:pt x="1897666" y="0"/>
                </a:lnTo>
                <a:lnTo>
                  <a:pt x="1897666" y="1567808"/>
                </a:lnTo>
                <a:lnTo>
                  <a:pt x="0" y="156780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false" rot="-3571775">
            <a:off x="-690130" y="8602524"/>
            <a:ext cx="1983306" cy="1474904"/>
          </a:xfrm>
          <a:custGeom>
            <a:avLst/>
            <a:gdLst/>
            <a:ahLst/>
            <a:cxnLst/>
            <a:rect r="r" b="b" t="t" l="l"/>
            <a:pathLst>
              <a:path h="1474904" w="1983306">
                <a:moveTo>
                  <a:pt x="1983306" y="0"/>
                </a:moveTo>
                <a:lnTo>
                  <a:pt x="0" y="0"/>
                </a:lnTo>
                <a:lnTo>
                  <a:pt x="0" y="1474904"/>
                </a:lnTo>
                <a:lnTo>
                  <a:pt x="1983306" y="1474904"/>
                </a:lnTo>
                <a:lnTo>
                  <a:pt x="1983306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1220121">
            <a:off x="7101824" y="8422862"/>
            <a:ext cx="2074200" cy="1567804"/>
          </a:xfrm>
          <a:custGeom>
            <a:avLst/>
            <a:gdLst/>
            <a:ahLst/>
            <a:cxnLst/>
            <a:rect r="r" b="b" t="t" l="l"/>
            <a:pathLst>
              <a:path h="1567804" w="2074200">
                <a:moveTo>
                  <a:pt x="0" y="0"/>
                </a:moveTo>
                <a:lnTo>
                  <a:pt x="2074200" y="0"/>
                </a:lnTo>
                <a:lnTo>
                  <a:pt x="2074200" y="1567804"/>
                </a:lnTo>
                <a:lnTo>
                  <a:pt x="0" y="15678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74684" y="9224404"/>
            <a:ext cx="2202246" cy="1567802"/>
          </a:xfrm>
          <a:custGeom>
            <a:avLst/>
            <a:gdLst/>
            <a:ahLst/>
            <a:cxnLst/>
            <a:rect r="r" b="b" t="t" l="l"/>
            <a:pathLst>
              <a:path h="1567802" w="2202246">
                <a:moveTo>
                  <a:pt x="0" y="0"/>
                </a:moveTo>
                <a:lnTo>
                  <a:pt x="2202246" y="0"/>
                </a:lnTo>
                <a:lnTo>
                  <a:pt x="2202246" y="1567802"/>
                </a:lnTo>
                <a:lnTo>
                  <a:pt x="0" y="15678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6511445">
            <a:off x="4047790" y="9322082"/>
            <a:ext cx="2202238" cy="1567804"/>
          </a:xfrm>
          <a:custGeom>
            <a:avLst/>
            <a:gdLst/>
            <a:ahLst/>
            <a:cxnLst/>
            <a:rect r="r" b="b" t="t" l="l"/>
            <a:pathLst>
              <a:path h="1567804" w="2202238">
                <a:moveTo>
                  <a:pt x="0" y="0"/>
                </a:moveTo>
                <a:lnTo>
                  <a:pt x="2202238" y="0"/>
                </a:lnTo>
                <a:lnTo>
                  <a:pt x="2202238" y="1567804"/>
                </a:lnTo>
                <a:lnTo>
                  <a:pt x="0" y="15678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5818228" y="8797892"/>
            <a:ext cx="2171864" cy="2135836"/>
          </a:xfrm>
          <a:custGeom>
            <a:avLst/>
            <a:gdLst/>
            <a:ahLst/>
            <a:cxnLst/>
            <a:rect r="r" b="b" t="t" l="l"/>
            <a:pathLst>
              <a:path h="2135836" w="2171864">
                <a:moveTo>
                  <a:pt x="0" y="0"/>
                </a:moveTo>
                <a:lnTo>
                  <a:pt x="2171864" y="0"/>
                </a:lnTo>
                <a:lnTo>
                  <a:pt x="2171864" y="2135836"/>
                </a:lnTo>
                <a:lnTo>
                  <a:pt x="0" y="21358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true" flipV="false" rot="-3910233">
            <a:off x="2171786" y="8422856"/>
            <a:ext cx="2202246" cy="1567800"/>
          </a:xfrm>
          <a:custGeom>
            <a:avLst/>
            <a:gdLst/>
            <a:ahLst/>
            <a:cxnLst/>
            <a:rect r="r" b="b" t="t" l="l"/>
            <a:pathLst>
              <a:path h="1567800" w="2202246">
                <a:moveTo>
                  <a:pt x="2202246" y="0"/>
                </a:moveTo>
                <a:lnTo>
                  <a:pt x="0" y="0"/>
                </a:lnTo>
                <a:lnTo>
                  <a:pt x="0" y="1567800"/>
                </a:lnTo>
                <a:lnTo>
                  <a:pt x="2202246" y="1567800"/>
                </a:lnTo>
                <a:lnTo>
                  <a:pt x="2202246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3599997">
            <a:off x="9521878" y="8929060"/>
            <a:ext cx="2074190" cy="1567804"/>
          </a:xfrm>
          <a:custGeom>
            <a:avLst/>
            <a:gdLst/>
            <a:ahLst/>
            <a:cxnLst/>
            <a:rect r="r" b="b" t="t" l="l"/>
            <a:pathLst>
              <a:path h="1567804" w="2074190">
                <a:moveTo>
                  <a:pt x="0" y="0"/>
                </a:moveTo>
                <a:lnTo>
                  <a:pt x="2074190" y="0"/>
                </a:lnTo>
                <a:lnTo>
                  <a:pt x="2074190" y="1567804"/>
                </a:lnTo>
                <a:lnTo>
                  <a:pt x="0" y="15678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9732715">
            <a:off x="8460214" y="9322078"/>
            <a:ext cx="1959024" cy="1567794"/>
          </a:xfrm>
          <a:custGeom>
            <a:avLst/>
            <a:gdLst/>
            <a:ahLst/>
            <a:cxnLst/>
            <a:rect r="r" b="b" t="t" l="l"/>
            <a:pathLst>
              <a:path h="1567794" w="1959024">
                <a:moveTo>
                  <a:pt x="0" y="0"/>
                </a:moveTo>
                <a:lnTo>
                  <a:pt x="1959024" y="0"/>
                </a:lnTo>
                <a:lnTo>
                  <a:pt x="1959024" y="1567794"/>
                </a:lnTo>
                <a:lnTo>
                  <a:pt x="0" y="156779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531445" y="1083700"/>
            <a:ext cx="15225150" cy="1895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894C34"/>
                </a:solidFill>
                <a:latin typeface="Poppins Bold"/>
                <a:ea typeface="Poppins Bold"/>
                <a:cs typeface="Poppins Bold"/>
                <a:sym typeface="Poppins Bold"/>
              </a:rPr>
              <a:t>The Recipe Dictionary </a:t>
            </a:r>
            <a:r>
              <a:rPr lang="en-US" b="true" sz="6000">
                <a:solidFill>
                  <a:srgbClr val="F9B44E"/>
                </a:solidFill>
                <a:latin typeface="Poppins Bold"/>
                <a:ea typeface="Poppins Bold"/>
                <a:cs typeface="Poppins Bold"/>
                <a:sym typeface="Poppins Bold"/>
              </a:rPr>
              <a:t>(JSON File)</a:t>
            </a:r>
          </a:p>
          <a:p>
            <a:pPr algn="l">
              <a:lnSpc>
                <a:spcPts val="7200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1531425" y="3564726"/>
            <a:ext cx="8508750" cy="3781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46251B"/>
                </a:solidFill>
                <a:latin typeface="Lato"/>
                <a:ea typeface="Lato"/>
                <a:cs typeface="Lato"/>
                <a:sym typeface="Lato"/>
              </a:rPr>
              <a:t>Manually curated by me! 🌟</a:t>
            </a:r>
          </a:p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46251B"/>
                </a:solidFill>
                <a:latin typeface="Lato"/>
                <a:ea typeface="Lato"/>
                <a:cs typeface="Lato"/>
                <a:sym typeface="Lato"/>
              </a:rPr>
              <a:t>Contains well-known Italian recipes.</a:t>
            </a:r>
          </a:p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46251B"/>
                </a:solidFill>
                <a:latin typeface="Lato"/>
                <a:ea typeface="Lato"/>
                <a:cs typeface="Lato"/>
                <a:sym typeface="Lato"/>
              </a:rPr>
              <a:t>Format: Each recipe includes ingredients, steps, and a short description.</a:t>
            </a:r>
          </a:p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46251B"/>
                </a:solidFill>
                <a:latin typeface="Lato"/>
                <a:ea typeface="Lato"/>
                <a:cs typeface="Lato"/>
                <a:sym typeface="Lato"/>
              </a:rPr>
              <a:t>Future Improvements:</a:t>
            </a:r>
          </a:p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46251B"/>
                </a:solidFill>
                <a:latin typeface="Lato"/>
                <a:ea typeface="Lato"/>
                <a:cs typeface="Lato"/>
                <a:sym typeface="Lato"/>
              </a:rPr>
              <a:t>Expanding the dictionary to improve NoonaBot’s recipe range.</a:t>
            </a:r>
          </a:p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46251B"/>
                </a:solidFill>
                <a:latin typeface="Lato"/>
                <a:ea typeface="Lato"/>
                <a:cs typeface="Lato"/>
                <a:sym typeface="Lato"/>
              </a:rPr>
              <a:t>Adding user-submitted recipes!</a:t>
            </a:r>
          </a:p>
          <a:p>
            <a:pPr algn="l" marL="955040" indent="-477520" lvl="1">
              <a:lnSpc>
                <a:spcPts val="335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2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19650" y="-486658"/>
            <a:ext cx="2974154" cy="3133328"/>
          </a:xfrm>
          <a:custGeom>
            <a:avLst/>
            <a:gdLst/>
            <a:ahLst/>
            <a:cxnLst/>
            <a:rect r="r" b="b" t="t" l="l"/>
            <a:pathLst>
              <a:path h="3133328" w="2974154">
                <a:moveTo>
                  <a:pt x="0" y="0"/>
                </a:moveTo>
                <a:lnTo>
                  <a:pt x="2974154" y="0"/>
                </a:lnTo>
                <a:lnTo>
                  <a:pt x="2974154" y="3133328"/>
                </a:lnTo>
                <a:lnTo>
                  <a:pt x="0" y="31333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" t="0" r="-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656929">
            <a:off x="15754864" y="2144528"/>
            <a:ext cx="2186266" cy="2291646"/>
          </a:xfrm>
          <a:custGeom>
            <a:avLst/>
            <a:gdLst/>
            <a:ahLst/>
            <a:cxnLst/>
            <a:rect r="r" b="b" t="t" l="l"/>
            <a:pathLst>
              <a:path h="2291646" w="2186266">
                <a:moveTo>
                  <a:pt x="0" y="0"/>
                </a:moveTo>
                <a:lnTo>
                  <a:pt x="2186266" y="0"/>
                </a:lnTo>
                <a:lnTo>
                  <a:pt x="2186266" y="2291646"/>
                </a:lnTo>
                <a:lnTo>
                  <a:pt x="0" y="22916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294" t="0" r="-3294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6350000">
            <a:off x="16930774" y="-213340"/>
            <a:ext cx="1920882" cy="2291630"/>
          </a:xfrm>
          <a:custGeom>
            <a:avLst/>
            <a:gdLst/>
            <a:ahLst/>
            <a:cxnLst/>
            <a:rect r="r" b="b" t="t" l="l"/>
            <a:pathLst>
              <a:path h="2291630" w="1920882">
                <a:moveTo>
                  <a:pt x="0" y="0"/>
                </a:moveTo>
                <a:lnTo>
                  <a:pt x="1920882" y="0"/>
                </a:lnTo>
                <a:lnTo>
                  <a:pt x="1920882" y="2291630"/>
                </a:lnTo>
                <a:lnTo>
                  <a:pt x="0" y="22916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657" t="0" r="-10657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6649386">
            <a:off x="9059098" y="1129616"/>
            <a:ext cx="2974156" cy="3133332"/>
          </a:xfrm>
          <a:custGeom>
            <a:avLst/>
            <a:gdLst/>
            <a:ahLst/>
            <a:cxnLst/>
            <a:rect r="r" b="b" t="t" l="l"/>
            <a:pathLst>
              <a:path h="3133332" w="2974156">
                <a:moveTo>
                  <a:pt x="0" y="0"/>
                </a:moveTo>
                <a:lnTo>
                  <a:pt x="2974156" y="0"/>
                </a:lnTo>
                <a:lnTo>
                  <a:pt x="2974156" y="3133332"/>
                </a:lnTo>
                <a:lnTo>
                  <a:pt x="0" y="31333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" t="0" r="-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6350000">
            <a:off x="12343448" y="2429910"/>
            <a:ext cx="1920882" cy="2291630"/>
          </a:xfrm>
          <a:custGeom>
            <a:avLst/>
            <a:gdLst/>
            <a:ahLst/>
            <a:cxnLst/>
            <a:rect r="r" b="b" t="t" l="l"/>
            <a:pathLst>
              <a:path h="2291630" w="1920882">
                <a:moveTo>
                  <a:pt x="0" y="0"/>
                </a:moveTo>
                <a:lnTo>
                  <a:pt x="1920882" y="0"/>
                </a:lnTo>
                <a:lnTo>
                  <a:pt x="1920882" y="2291630"/>
                </a:lnTo>
                <a:lnTo>
                  <a:pt x="0" y="22916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657" t="0" r="-10657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98946">
            <a:off x="11364720" y="82432"/>
            <a:ext cx="1920894" cy="2291634"/>
          </a:xfrm>
          <a:custGeom>
            <a:avLst/>
            <a:gdLst/>
            <a:ahLst/>
            <a:cxnLst/>
            <a:rect r="r" b="b" t="t" l="l"/>
            <a:pathLst>
              <a:path h="2291634" w="1920894">
                <a:moveTo>
                  <a:pt x="0" y="0"/>
                </a:moveTo>
                <a:lnTo>
                  <a:pt x="1920894" y="0"/>
                </a:lnTo>
                <a:lnTo>
                  <a:pt x="1920894" y="2291634"/>
                </a:lnTo>
                <a:lnTo>
                  <a:pt x="0" y="22916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657" t="0" r="-10657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2576504">
            <a:off x="7487450" y="-1026190"/>
            <a:ext cx="1920884" cy="2291630"/>
          </a:xfrm>
          <a:custGeom>
            <a:avLst/>
            <a:gdLst/>
            <a:ahLst/>
            <a:cxnLst/>
            <a:rect r="r" b="b" t="t" l="l"/>
            <a:pathLst>
              <a:path h="2291630" w="1920884">
                <a:moveTo>
                  <a:pt x="0" y="0"/>
                </a:moveTo>
                <a:lnTo>
                  <a:pt x="1920884" y="0"/>
                </a:lnTo>
                <a:lnTo>
                  <a:pt x="1920884" y="2291630"/>
                </a:lnTo>
                <a:lnTo>
                  <a:pt x="0" y="22916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657" t="0" r="-10657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788924">
            <a:off x="5916202" y="583964"/>
            <a:ext cx="1920882" cy="2291626"/>
          </a:xfrm>
          <a:custGeom>
            <a:avLst/>
            <a:gdLst/>
            <a:ahLst/>
            <a:cxnLst/>
            <a:rect r="r" b="b" t="t" l="l"/>
            <a:pathLst>
              <a:path h="2291626" w="1920882">
                <a:moveTo>
                  <a:pt x="0" y="0"/>
                </a:moveTo>
                <a:lnTo>
                  <a:pt x="1920882" y="0"/>
                </a:lnTo>
                <a:lnTo>
                  <a:pt x="1920882" y="2291626"/>
                </a:lnTo>
                <a:lnTo>
                  <a:pt x="0" y="22916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657" t="0" r="-10657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28125" y="2309276"/>
            <a:ext cx="8014350" cy="1895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894C34"/>
                </a:solidFill>
                <a:latin typeface="Poppins Bold"/>
                <a:ea typeface="Poppins Bold"/>
                <a:cs typeface="Poppins Bold"/>
                <a:sym typeface="Poppins Bold"/>
              </a:rPr>
              <a:t>Deploying  </a:t>
            </a:r>
            <a:r>
              <a:rPr lang="en-US" b="true" sz="6000">
                <a:solidFill>
                  <a:srgbClr val="F9B44E"/>
                </a:solidFill>
                <a:latin typeface="Poppins Bold"/>
                <a:ea typeface="Poppins Bold"/>
                <a:cs typeface="Poppins Bold"/>
                <a:sym typeface="Poppins Bold"/>
              </a:rPr>
              <a:t>with Streamlit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28125" y="4195226"/>
            <a:ext cx="8014350" cy="545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46251B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-US" sz="2799">
                <a:solidFill>
                  <a:srgbClr val="46251B"/>
                </a:solidFill>
                <a:latin typeface="Lato"/>
                <a:ea typeface="Lato"/>
                <a:cs typeface="Lato"/>
                <a:sym typeface="Lato"/>
              </a:rPr>
              <a:t>eploying with Streamlit</a:t>
            </a:r>
          </a:p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46251B"/>
                </a:solidFill>
                <a:latin typeface="Lato"/>
                <a:ea typeface="Lato"/>
                <a:cs typeface="Lato"/>
                <a:sym typeface="Lato"/>
              </a:rPr>
              <a:t>Why Streamlit?</a:t>
            </a:r>
          </a:p>
          <a:p>
            <a:pPr algn="l" marL="1209039" indent="-403013" lvl="2">
              <a:lnSpc>
                <a:spcPts val="3359"/>
              </a:lnSpc>
              <a:buFont typeface="Arial"/>
              <a:buChar char="⚬"/>
            </a:pPr>
            <a:r>
              <a:rPr lang="en-US" sz="2799">
                <a:solidFill>
                  <a:srgbClr val="46251B"/>
                </a:solidFill>
                <a:latin typeface="Lato"/>
                <a:ea typeface="Lato"/>
                <a:cs typeface="Lato"/>
                <a:sym typeface="Lato"/>
              </a:rPr>
              <a:t>Simple and efficient Python-based deployment.</a:t>
            </a:r>
          </a:p>
          <a:p>
            <a:pPr algn="l" marL="1209039" indent="-403013" lvl="2">
              <a:lnSpc>
                <a:spcPts val="3359"/>
              </a:lnSpc>
              <a:buFont typeface="Arial"/>
              <a:buChar char="⚬"/>
            </a:pPr>
            <a:r>
              <a:rPr lang="en-US" sz="2799">
                <a:solidFill>
                  <a:srgbClr val="46251B"/>
                </a:solidFill>
                <a:latin typeface="Lato"/>
                <a:ea typeface="Lato"/>
                <a:cs typeface="Lato"/>
                <a:sym typeface="Lato"/>
              </a:rPr>
              <a:t>Turns scripts into interactive web apps quickly.</a:t>
            </a:r>
          </a:p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46251B"/>
                </a:solidFill>
                <a:latin typeface="Lato"/>
                <a:ea typeface="Lato"/>
                <a:cs typeface="Lato"/>
                <a:sym typeface="Lato"/>
              </a:rPr>
              <a:t>How NoonaBot Was Deployed:</a:t>
            </a:r>
          </a:p>
          <a:p>
            <a:pPr algn="l" marL="1209039" indent="-403013" lvl="2">
              <a:lnSpc>
                <a:spcPts val="3359"/>
              </a:lnSpc>
              <a:buFont typeface="Arial"/>
              <a:buChar char="⚬"/>
            </a:pPr>
            <a:r>
              <a:rPr lang="en-US" sz="2799">
                <a:solidFill>
                  <a:srgbClr val="46251B"/>
                </a:solidFill>
                <a:latin typeface="Lato"/>
                <a:ea typeface="Lato"/>
                <a:cs typeface="Lato"/>
                <a:sym typeface="Lato"/>
              </a:rPr>
              <a:t>Built a user-friendly interface with streamlit.</a:t>
            </a:r>
          </a:p>
          <a:p>
            <a:pPr algn="l" marL="1209039" indent="-403013" lvl="2">
              <a:lnSpc>
                <a:spcPts val="3359"/>
              </a:lnSpc>
              <a:buFont typeface="Arial"/>
              <a:buChar char="⚬"/>
            </a:pPr>
            <a:r>
              <a:rPr lang="en-US" sz="2799">
                <a:solidFill>
                  <a:srgbClr val="46251B"/>
                </a:solidFill>
                <a:latin typeface="Lato"/>
                <a:ea typeface="Lato"/>
                <a:cs typeface="Lato"/>
                <a:sym typeface="Lato"/>
              </a:rPr>
              <a:t>Styled responses and text for a clean, readable layout.</a:t>
            </a:r>
          </a:p>
          <a:p>
            <a:pPr algn="l" marL="1209039" indent="-403013" lvl="2">
              <a:lnSpc>
                <a:spcPts val="3359"/>
              </a:lnSpc>
              <a:buFont typeface="Arial"/>
              <a:buChar char="⚬"/>
            </a:pPr>
            <a:r>
              <a:rPr lang="en-US" sz="2799">
                <a:solidFill>
                  <a:srgbClr val="46251B"/>
                </a:solidFill>
                <a:latin typeface="Lato"/>
                <a:ea typeface="Lato"/>
                <a:cs typeface="Lato"/>
                <a:sym typeface="Lato"/>
              </a:rPr>
              <a:t>Runs locally and can be hosted online.</a:t>
            </a:r>
          </a:p>
          <a:p>
            <a:pPr algn="l">
              <a:lnSpc>
                <a:spcPts val="335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2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921927" y="6834564"/>
            <a:ext cx="6148350" cy="132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9"/>
              </a:lnSpc>
            </a:pPr>
            <a:r>
              <a:rPr lang="en-US" sz="2200">
                <a:solidFill>
                  <a:srgbClr val="46251B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-US" b="true" sz="2200" u="sng">
                <a:solidFill>
                  <a:srgbClr val="46251B"/>
                </a:solidFill>
                <a:latin typeface="Lato Bold"/>
                <a:ea typeface="Lato Bold"/>
                <a:cs typeface="Lato Bold"/>
                <a:sym typeface="Lato Bold"/>
                <a:hlinkClick r:id="rId3" tooltip="https://slidesgo.com/"/>
              </a:rPr>
              <a:t>Slidesgo</a:t>
            </a:r>
            <a:r>
              <a:rPr lang="en-US" b="true" sz="2200">
                <a:solidFill>
                  <a:srgbClr val="46251B"/>
                </a:solidFill>
                <a:latin typeface="Lato Bold"/>
                <a:ea typeface="Lato Bold"/>
                <a:cs typeface="Lato Bold"/>
                <a:sym typeface="Lato Bold"/>
              </a:rPr>
              <a:t>,</a:t>
            </a:r>
            <a:r>
              <a:rPr lang="en-US" sz="2200">
                <a:solidFill>
                  <a:srgbClr val="46251B"/>
                </a:solidFill>
                <a:latin typeface="Lato"/>
                <a:ea typeface="Lato"/>
                <a:cs typeface="Lato"/>
                <a:sym typeface="Lato"/>
              </a:rPr>
              <a:t> and includes icons by </a:t>
            </a:r>
            <a:r>
              <a:rPr lang="en-US" b="true" sz="2200" u="sng">
                <a:solidFill>
                  <a:srgbClr val="46251B"/>
                </a:solidFill>
                <a:latin typeface="Lato Bold"/>
                <a:ea typeface="Lato Bold"/>
                <a:cs typeface="Lato Bold"/>
                <a:sym typeface="Lato Bold"/>
                <a:hlinkClick r:id="rId4" tooltip="https://www.flaticon.com/"/>
              </a:rPr>
              <a:t>Flaticon</a:t>
            </a:r>
            <a:r>
              <a:rPr lang="en-US" sz="2200">
                <a:solidFill>
                  <a:srgbClr val="46251B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-US" b="true" sz="2200" u="sng">
                <a:solidFill>
                  <a:srgbClr val="46251B"/>
                </a:solidFill>
                <a:latin typeface="Lato Bold"/>
                <a:ea typeface="Lato Bold"/>
                <a:cs typeface="Lato Bold"/>
                <a:sym typeface="Lato Bold"/>
                <a:hlinkClick r:id="rId5" tooltip="https://www.freepik.com/"/>
              </a:rPr>
              <a:t>Freepik</a:t>
            </a:r>
            <a:r>
              <a:rPr lang="en-US" sz="2200">
                <a:solidFill>
                  <a:srgbClr val="46251B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2077570" y="8469302"/>
            <a:ext cx="1983304" cy="1474896"/>
          </a:xfrm>
          <a:custGeom>
            <a:avLst/>
            <a:gdLst/>
            <a:ahLst/>
            <a:cxnLst/>
            <a:rect r="r" b="b" t="t" l="l"/>
            <a:pathLst>
              <a:path h="1474896" w="1983304">
                <a:moveTo>
                  <a:pt x="0" y="0"/>
                </a:moveTo>
                <a:lnTo>
                  <a:pt x="1983304" y="0"/>
                </a:lnTo>
                <a:lnTo>
                  <a:pt x="1983304" y="1474896"/>
                </a:lnTo>
                <a:lnTo>
                  <a:pt x="0" y="147489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88900" y="6609736"/>
            <a:ext cx="2074194" cy="1567806"/>
          </a:xfrm>
          <a:custGeom>
            <a:avLst/>
            <a:gdLst/>
            <a:ahLst/>
            <a:cxnLst/>
            <a:rect r="r" b="b" t="t" l="l"/>
            <a:pathLst>
              <a:path h="1567806" w="2074194">
                <a:moveTo>
                  <a:pt x="0" y="0"/>
                </a:moveTo>
                <a:lnTo>
                  <a:pt x="2074194" y="0"/>
                </a:lnTo>
                <a:lnTo>
                  <a:pt x="2074194" y="1567806"/>
                </a:lnTo>
                <a:lnTo>
                  <a:pt x="0" y="156780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531184" y="6974104"/>
            <a:ext cx="2202246" cy="1567802"/>
          </a:xfrm>
          <a:custGeom>
            <a:avLst/>
            <a:gdLst/>
            <a:ahLst/>
            <a:cxnLst/>
            <a:rect r="r" b="b" t="t" l="l"/>
            <a:pathLst>
              <a:path h="1567802" w="2202246">
                <a:moveTo>
                  <a:pt x="0" y="0"/>
                </a:moveTo>
                <a:lnTo>
                  <a:pt x="2202246" y="0"/>
                </a:lnTo>
                <a:lnTo>
                  <a:pt x="2202246" y="1567802"/>
                </a:lnTo>
                <a:lnTo>
                  <a:pt x="0" y="156780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138698" y="2715700"/>
            <a:ext cx="3348624" cy="2797596"/>
          </a:xfrm>
          <a:custGeom>
            <a:avLst/>
            <a:gdLst/>
            <a:ahLst/>
            <a:cxnLst/>
            <a:rect r="r" b="b" t="t" l="l"/>
            <a:pathLst>
              <a:path h="2797596" w="3348624">
                <a:moveTo>
                  <a:pt x="0" y="0"/>
                </a:moveTo>
                <a:lnTo>
                  <a:pt x="3348624" y="0"/>
                </a:lnTo>
                <a:lnTo>
                  <a:pt x="3348624" y="2797596"/>
                </a:lnTo>
                <a:lnTo>
                  <a:pt x="0" y="279759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629566" y="6609764"/>
            <a:ext cx="2076494" cy="2522316"/>
          </a:xfrm>
          <a:custGeom>
            <a:avLst/>
            <a:gdLst/>
            <a:ahLst/>
            <a:cxnLst/>
            <a:rect r="r" b="b" t="t" l="l"/>
            <a:pathLst>
              <a:path h="2522316" w="2076494">
                <a:moveTo>
                  <a:pt x="0" y="0"/>
                </a:moveTo>
                <a:lnTo>
                  <a:pt x="2076494" y="0"/>
                </a:lnTo>
                <a:lnTo>
                  <a:pt x="2076494" y="2522316"/>
                </a:lnTo>
                <a:lnTo>
                  <a:pt x="0" y="252231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172338" y="4659800"/>
            <a:ext cx="1897666" cy="1567808"/>
          </a:xfrm>
          <a:custGeom>
            <a:avLst/>
            <a:gdLst/>
            <a:ahLst/>
            <a:cxnLst/>
            <a:rect r="r" b="b" t="t" l="l"/>
            <a:pathLst>
              <a:path h="1567808" w="1897666">
                <a:moveTo>
                  <a:pt x="0" y="0"/>
                </a:moveTo>
                <a:lnTo>
                  <a:pt x="1897666" y="0"/>
                </a:lnTo>
                <a:lnTo>
                  <a:pt x="1897666" y="1567808"/>
                </a:lnTo>
                <a:lnTo>
                  <a:pt x="0" y="156780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850372" y="-938774"/>
            <a:ext cx="2771950" cy="2920294"/>
          </a:xfrm>
          <a:custGeom>
            <a:avLst/>
            <a:gdLst/>
            <a:ahLst/>
            <a:cxnLst/>
            <a:rect r="r" b="b" t="t" l="l"/>
            <a:pathLst>
              <a:path h="2920294" w="2771950">
                <a:moveTo>
                  <a:pt x="0" y="0"/>
                </a:moveTo>
                <a:lnTo>
                  <a:pt x="2771950" y="0"/>
                </a:lnTo>
                <a:lnTo>
                  <a:pt x="2771950" y="2920294"/>
                </a:lnTo>
                <a:lnTo>
                  <a:pt x="0" y="292029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714313">
            <a:off x="4490304" y="8742968"/>
            <a:ext cx="2171864" cy="2135840"/>
          </a:xfrm>
          <a:custGeom>
            <a:avLst/>
            <a:gdLst/>
            <a:ahLst/>
            <a:cxnLst/>
            <a:rect r="r" b="b" t="t" l="l"/>
            <a:pathLst>
              <a:path h="2135840" w="2171864">
                <a:moveTo>
                  <a:pt x="0" y="0"/>
                </a:moveTo>
                <a:lnTo>
                  <a:pt x="2171864" y="0"/>
                </a:lnTo>
                <a:lnTo>
                  <a:pt x="2171864" y="2135840"/>
                </a:lnTo>
                <a:lnTo>
                  <a:pt x="0" y="213584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8882823">
            <a:off x="139470" y="8399028"/>
            <a:ext cx="1983306" cy="1474896"/>
          </a:xfrm>
          <a:custGeom>
            <a:avLst/>
            <a:gdLst/>
            <a:ahLst/>
            <a:cxnLst/>
            <a:rect r="r" b="b" t="t" l="l"/>
            <a:pathLst>
              <a:path h="1474896" w="1983306">
                <a:moveTo>
                  <a:pt x="0" y="0"/>
                </a:moveTo>
                <a:lnTo>
                  <a:pt x="1983306" y="0"/>
                </a:lnTo>
                <a:lnTo>
                  <a:pt x="1983306" y="1474896"/>
                </a:lnTo>
                <a:lnTo>
                  <a:pt x="0" y="147489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6540240" y="1877350"/>
            <a:ext cx="1959024" cy="1567794"/>
          </a:xfrm>
          <a:custGeom>
            <a:avLst/>
            <a:gdLst/>
            <a:ahLst/>
            <a:cxnLst/>
            <a:rect r="r" b="b" t="t" l="l"/>
            <a:pathLst>
              <a:path h="1567794" w="1959024">
                <a:moveTo>
                  <a:pt x="0" y="0"/>
                </a:moveTo>
                <a:lnTo>
                  <a:pt x="1959024" y="0"/>
                </a:lnTo>
                <a:lnTo>
                  <a:pt x="1959024" y="1567794"/>
                </a:lnTo>
                <a:lnTo>
                  <a:pt x="0" y="1567794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955823" y="-1821087"/>
            <a:ext cx="1461399" cy="7846725"/>
          </a:xfrm>
          <a:custGeom>
            <a:avLst/>
            <a:gdLst/>
            <a:ahLst/>
            <a:cxnLst/>
            <a:rect r="r" b="b" t="t" l="l"/>
            <a:pathLst>
              <a:path h="7846725" w="1461399">
                <a:moveTo>
                  <a:pt x="0" y="0"/>
                </a:moveTo>
                <a:lnTo>
                  <a:pt x="1461400" y="0"/>
                </a:lnTo>
                <a:lnTo>
                  <a:pt x="1461400" y="7846726"/>
                </a:lnTo>
                <a:lnTo>
                  <a:pt x="0" y="784672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056125" y="-2535385"/>
            <a:ext cx="1374331" cy="8070133"/>
          </a:xfrm>
          <a:custGeom>
            <a:avLst/>
            <a:gdLst/>
            <a:ahLst/>
            <a:cxnLst/>
            <a:rect r="r" b="b" t="t" l="l"/>
            <a:pathLst>
              <a:path h="8070133" w="1374331">
                <a:moveTo>
                  <a:pt x="0" y="0"/>
                </a:moveTo>
                <a:lnTo>
                  <a:pt x="1374332" y="0"/>
                </a:lnTo>
                <a:lnTo>
                  <a:pt x="1374332" y="8070134"/>
                </a:lnTo>
                <a:lnTo>
                  <a:pt x="0" y="807013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100055" y="-329503"/>
            <a:ext cx="1654847" cy="6202323"/>
          </a:xfrm>
          <a:custGeom>
            <a:avLst/>
            <a:gdLst/>
            <a:ahLst/>
            <a:cxnLst/>
            <a:rect r="r" b="b" t="t" l="l"/>
            <a:pathLst>
              <a:path h="6202323" w="1654847">
                <a:moveTo>
                  <a:pt x="0" y="0"/>
                </a:moveTo>
                <a:lnTo>
                  <a:pt x="1654848" y="0"/>
                </a:lnTo>
                <a:lnTo>
                  <a:pt x="1654848" y="6202324"/>
                </a:lnTo>
                <a:lnTo>
                  <a:pt x="0" y="620232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018635" y="-136213"/>
            <a:ext cx="1483459" cy="7484363"/>
          </a:xfrm>
          <a:custGeom>
            <a:avLst/>
            <a:gdLst/>
            <a:ahLst/>
            <a:cxnLst/>
            <a:rect r="r" b="b" t="t" l="l"/>
            <a:pathLst>
              <a:path h="7484363" w="1483459">
                <a:moveTo>
                  <a:pt x="0" y="0"/>
                </a:moveTo>
                <a:lnTo>
                  <a:pt x="1483460" y="0"/>
                </a:lnTo>
                <a:lnTo>
                  <a:pt x="1483460" y="7484364"/>
                </a:lnTo>
                <a:lnTo>
                  <a:pt x="0" y="7484364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9235425" y="3527050"/>
            <a:ext cx="7521150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46251B"/>
                </a:solidFill>
                <a:latin typeface="Lato"/>
                <a:ea typeface="Lato"/>
                <a:cs typeface="Lato"/>
                <a:sym typeface="Lato"/>
              </a:rPr>
              <a:t>Do you have any questions?</a:t>
            </a:r>
          </a:p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46251B"/>
                </a:solidFill>
                <a:latin typeface="Lato"/>
                <a:ea typeface="Lato"/>
                <a:cs typeface="Lato"/>
                <a:sym typeface="Lato"/>
              </a:rPr>
              <a:t>Lobnarizk2003@gmail.com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1968304" y="5899752"/>
            <a:ext cx="2055256" cy="549560"/>
          </a:xfrm>
          <a:custGeom>
            <a:avLst/>
            <a:gdLst/>
            <a:ahLst/>
            <a:cxnLst/>
            <a:rect r="r" b="b" t="t" l="l"/>
            <a:pathLst>
              <a:path h="549560" w="2055256">
                <a:moveTo>
                  <a:pt x="0" y="0"/>
                </a:moveTo>
                <a:lnTo>
                  <a:pt x="2055256" y="0"/>
                </a:lnTo>
                <a:lnTo>
                  <a:pt x="2055256" y="549560"/>
                </a:lnTo>
                <a:lnTo>
                  <a:pt x="0" y="54956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9248125" y="1922725"/>
            <a:ext cx="7521150" cy="158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b="true" sz="9600">
                <a:solidFill>
                  <a:srgbClr val="894C34"/>
                </a:solidFill>
                <a:latin typeface="Poppins Bold"/>
                <a:ea typeface="Poppins Bold"/>
                <a:cs typeface="Poppins Bold"/>
                <a:sym typeface="Poppins Bold"/>
              </a:rPr>
              <a:t>THANKS</a:t>
            </a:r>
            <a:r>
              <a:rPr lang="en-US" b="true" sz="9600">
                <a:solidFill>
                  <a:srgbClr val="F9B44E"/>
                </a:solidFill>
                <a:latin typeface="Poppins Bold"/>
                <a:ea typeface="Poppins Bold"/>
                <a:cs typeface="Poppins Bold"/>
                <a:sym typeface="Poppins Bold"/>
              </a:rPr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DAGfv6RjHcg</dc:identifier>
  <dcterms:modified xsi:type="dcterms:W3CDTF">2011-08-01T06:04:30Z</dcterms:modified>
  <cp:revision>1</cp:revision>
  <dc:title>Copy of italian-restaurant-newsletter-to-celebrate-world-pasta-day.pptx</dc:title>
</cp:coreProperties>
</file>