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Open Sans" panose="020B0606030504020204" pitchFamily="34" charset="0"/>
      <p:regular r:id="rId7"/>
    </p:embeddedFont>
    <p:embeddedFont>
      <p:font typeface="Open Sans Bold" panose="020B0806030504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hyperlink" Target="http://bit.ly/2TtBDfr" TargetMode="External"/><Relationship Id="rId18" Type="http://schemas.openxmlformats.org/officeDocument/2006/relationships/image" Target="../media/image53.png"/><Relationship Id="rId3" Type="http://schemas.openxmlformats.org/officeDocument/2006/relationships/image" Target="../media/image41.png"/><Relationship Id="rId21" Type="http://schemas.openxmlformats.org/officeDocument/2006/relationships/image" Target="../media/image56.svg"/><Relationship Id="rId7" Type="http://schemas.openxmlformats.org/officeDocument/2006/relationships/image" Target="../media/image45.png"/><Relationship Id="rId12" Type="http://schemas.openxmlformats.org/officeDocument/2006/relationships/hyperlink" Target="http://bit.ly/2TyoMsr" TargetMode="External"/><Relationship Id="rId17" Type="http://schemas.openxmlformats.org/officeDocument/2006/relationships/image" Target="../media/image52.svg"/><Relationship Id="rId25" Type="http://schemas.openxmlformats.org/officeDocument/2006/relationships/image" Target="../media/image6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hyperlink" Target="https://bit.ly/3A1uf1Q" TargetMode="External"/><Relationship Id="rId24" Type="http://schemas.openxmlformats.org/officeDocument/2006/relationships/image" Target="../media/image59.png"/><Relationship Id="rId5" Type="http://schemas.openxmlformats.org/officeDocument/2006/relationships/image" Target="../media/image43.png"/><Relationship Id="rId15" Type="http://schemas.openxmlformats.org/officeDocument/2006/relationships/image" Target="../media/image50.svg"/><Relationship Id="rId23" Type="http://schemas.openxmlformats.org/officeDocument/2006/relationships/image" Target="../media/image58.svg"/><Relationship Id="rId10" Type="http://schemas.openxmlformats.org/officeDocument/2006/relationships/image" Target="../media/image48.svg"/><Relationship Id="rId19" Type="http://schemas.openxmlformats.org/officeDocument/2006/relationships/image" Target="../media/image54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65157" y="-4448749"/>
            <a:ext cx="11341899" cy="11727347"/>
          </a:xfrm>
          <a:custGeom>
            <a:avLst/>
            <a:gdLst/>
            <a:ahLst/>
            <a:cxnLst/>
            <a:rect l="l" t="t" r="r" b="b"/>
            <a:pathLst>
              <a:path w="11341899" h="11727347">
                <a:moveTo>
                  <a:pt x="0" y="0"/>
                </a:moveTo>
                <a:lnTo>
                  <a:pt x="11341898" y="0"/>
                </a:lnTo>
                <a:lnTo>
                  <a:pt x="11341898" y="11727348"/>
                </a:lnTo>
                <a:lnTo>
                  <a:pt x="0" y="117273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178589" y="5432551"/>
            <a:ext cx="11839112" cy="10556391"/>
          </a:xfrm>
          <a:custGeom>
            <a:avLst/>
            <a:gdLst/>
            <a:ahLst/>
            <a:cxnLst/>
            <a:rect l="l" t="t" r="r" b="b"/>
            <a:pathLst>
              <a:path w="11839112" h="10556391">
                <a:moveTo>
                  <a:pt x="0" y="0"/>
                </a:moveTo>
                <a:lnTo>
                  <a:pt x="11839112" y="0"/>
                </a:lnTo>
                <a:lnTo>
                  <a:pt x="11839112" y="10556390"/>
                </a:lnTo>
                <a:lnTo>
                  <a:pt x="0" y="105563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781149" y="5364338"/>
            <a:ext cx="11782351" cy="10692789"/>
          </a:xfrm>
          <a:custGeom>
            <a:avLst/>
            <a:gdLst/>
            <a:ahLst/>
            <a:cxnLst/>
            <a:rect l="l" t="t" r="r" b="b"/>
            <a:pathLst>
              <a:path w="11782351" h="10692789">
                <a:moveTo>
                  <a:pt x="0" y="0"/>
                </a:moveTo>
                <a:lnTo>
                  <a:pt x="11782352" y="0"/>
                </a:lnTo>
                <a:lnTo>
                  <a:pt x="11782352" y="10692788"/>
                </a:lnTo>
                <a:lnTo>
                  <a:pt x="0" y="10692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301700" y="-1559650"/>
            <a:ext cx="5918926" cy="5949170"/>
          </a:xfrm>
          <a:custGeom>
            <a:avLst/>
            <a:gdLst/>
            <a:ahLst/>
            <a:cxnLst/>
            <a:rect l="l" t="t" r="r" b="b"/>
            <a:pathLst>
              <a:path w="5918926" h="5949170">
                <a:moveTo>
                  <a:pt x="0" y="0"/>
                </a:moveTo>
                <a:lnTo>
                  <a:pt x="5918926" y="0"/>
                </a:lnTo>
                <a:lnTo>
                  <a:pt x="5918926" y="5949170"/>
                </a:lnTo>
                <a:lnTo>
                  <a:pt x="0" y="59491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17925" y="3265925"/>
            <a:ext cx="15252150" cy="342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Color Detection using OpenCV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7925" y="6903275"/>
            <a:ext cx="15252150" cy="188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📌 A simple Python program to identify colors in an image using HSV color space.</a:t>
            </a:r>
          </a:p>
          <a:p>
            <a:pPr algn="ctr">
              <a:lnSpc>
                <a:spcPts val="4967"/>
              </a:lnSpc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 Lobna Rizk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65400" y="-4538500"/>
            <a:ext cx="6220850" cy="5785658"/>
          </a:xfrm>
          <a:custGeom>
            <a:avLst/>
            <a:gdLst/>
            <a:ahLst/>
            <a:cxnLst/>
            <a:rect l="l" t="t" r="r" b="b"/>
            <a:pathLst>
              <a:path w="6220850" h="5785658">
                <a:moveTo>
                  <a:pt x="0" y="0"/>
                </a:moveTo>
                <a:lnTo>
                  <a:pt x="6220850" y="0"/>
                </a:lnTo>
                <a:lnTo>
                  <a:pt x="6220850" y="5785658"/>
                </a:lnTo>
                <a:lnTo>
                  <a:pt x="0" y="57856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487000" y="3841700"/>
            <a:ext cx="4310578" cy="4574980"/>
          </a:xfrm>
          <a:custGeom>
            <a:avLst/>
            <a:gdLst/>
            <a:ahLst/>
            <a:cxnLst/>
            <a:rect l="l" t="t" r="r" b="b"/>
            <a:pathLst>
              <a:path w="4310578" h="4574980">
                <a:moveTo>
                  <a:pt x="0" y="0"/>
                </a:moveTo>
                <a:lnTo>
                  <a:pt x="4310578" y="0"/>
                </a:lnTo>
                <a:lnTo>
                  <a:pt x="4310578" y="4574980"/>
                </a:lnTo>
                <a:lnTo>
                  <a:pt x="0" y="4574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438634" y="9429036"/>
            <a:ext cx="6721073" cy="5557379"/>
          </a:xfrm>
          <a:custGeom>
            <a:avLst/>
            <a:gdLst/>
            <a:ahLst/>
            <a:cxnLst/>
            <a:rect l="l" t="t" r="r" b="b"/>
            <a:pathLst>
              <a:path w="6721073" h="5557379">
                <a:moveTo>
                  <a:pt x="0" y="0"/>
                </a:moveTo>
                <a:lnTo>
                  <a:pt x="6721072" y="0"/>
                </a:lnTo>
                <a:lnTo>
                  <a:pt x="6721072" y="5557380"/>
                </a:lnTo>
                <a:lnTo>
                  <a:pt x="0" y="5557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68294" y="6101736"/>
            <a:ext cx="1453412" cy="1438478"/>
          </a:xfrm>
          <a:custGeom>
            <a:avLst/>
            <a:gdLst/>
            <a:ahLst/>
            <a:cxnLst/>
            <a:rect l="l" t="t" r="r" b="b"/>
            <a:pathLst>
              <a:path w="1453412" h="1438478">
                <a:moveTo>
                  <a:pt x="0" y="0"/>
                </a:moveTo>
                <a:lnTo>
                  <a:pt x="1453412" y="0"/>
                </a:lnTo>
                <a:lnTo>
                  <a:pt x="1453412" y="1438478"/>
                </a:lnTo>
                <a:lnTo>
                  <a:pt x="0" y="14384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766294" y="6101736"/>
            <a:ext cx="1453412" cy="1438478"/>
          </a:xfrm>
          <a:custGeom>
            <a:avLst/>
            <a:gdLst/>
            <a:ahLst/>
            <a:cxnLst/>
            <a:rect l="l" t="t" r="r" b="b"/>
            <a:pathLst>
              <a:path w="1453412" h="1438478">
                <a:moveTo>
                  <a:pt x="0" y="0"/>
                </a:moveTo>
                <a:lnTo>
                  <a:pt x="1453412" y="0"/>
                </a:lnTo>
                <a:lnTo>
                  <a:pt x="1453412" y="1438478"/>
                </a:lnTo>
                <a:lnTo>
                  <a:pt x="0" y="14384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766294" y="2680682"/>
            <a:ext cx="1453412" cy="1438478"/>
          </a:xfrm>
          <a:custGeom>
            <a:avLst/>
            <a:gdLst/>
            <a:ahLst/>
            <a:cxnLst/>
            <a:rect l="l" t="t" r="r" b="b"/>
            <a:pathLst>
              <a:path w="1453412" h="1438478">
                <a:moveTo>
                  <a:pt x="0" y="0"/>
                </a:moveTo>
                <a:lnTo>
                  <a:pt x="1453412" y="0"/>
                </a:lnTo>
                <a:lnTo>
                  <a:pt x="1453412" y="1438478"/>
                </a:lnTo>
                <a:lnTo>
                  <a:pt x="0" y="14384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417294" y="2680682"/>
            <a:ext cx="1453412" cy="1438478"/>
          </a:xfrm>
          <a:custGeom>
            <a:avLst/>
            <a:gdLst/>
            <a:ahLst/>
            <a:cxnLst/>
            <a:rect l="l" t="t" r="r" b="b"/>
            <a:pathLst>
              <a:path w="1453412" h="1438478">
                <a:moveTo>
                  <a:pt x="0" y="0"/>
                </a:moveTo>
                <a:lnTo>
                  <a:pt x="1453412" y="0"/>
                </a:lnTo>
                <a:lnTo>
                  <a:pt x="1453412" y="1438478"/>
                </a:lnTo>
                <a:lnTo>
                  <a:pt x="0" y="14384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068294" y="2680682"/>
            <a:ext cx="1453412" cy="1438478"/>
          </a:xfrm>
          <a:custGeom>
            <a:avLst/>
            <a:gdLst/>
            <a:ahLst/>
            <a:cxnLst/>
            <a:rect l="l" t="t" r="r" b="b"/>
            <a:pathLst>
              <a:path w="1453412" h="1438478">
                <a:moveTo>
                  <a:pt x="0" y="0"/>
                </a:moveTo>
                <a:lnTo>
                  <a:pt x="1453412" y="0"/>
                </a:lnTo>
                <a:lnTo>
                  <a:pt x="1453412" y="1438478"/>
                </a:lnTo>
                <a:lnTo>
                  <a:pt x="0" y="14384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531425" y="1047600"/>
            <a:ext cx="15225150" cy="1274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It Works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80425" y="4279921"/>
            <a:ext cx="45271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80425" y="4845325"/>
            <a:ext cx="4527150" cy="144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 it to HSV (Hue, Saturation, Value) color space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29425" y="4279921"/>
            <a:ext cx="45271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29425" y="4845325"/>
            <a:ext cx="4527150" cy="95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HSV ranges for each color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31425" y="4279921"/>
            <a:ext cx="45271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1425" y="4845325"/>
            <a:ext cx="4527150" cy="95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 the image using cv2.imread()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29425" y="7700609"/>
            <a:ext cx="45271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29425" y="8266013"/>
            <a:ext cx="4527150" cy="95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 bitwise operations to extract colors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1425" y="7700609"/>
            <a:ext cx="45271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31425" y="8266013"/>
            <a:ext cx="4527150" cy="95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mask to detect pixels in each range</a:t>
            </a:r>
          </a:p>
        </p:txBody>
      </p:sp>
      <p:sp>
        <p:nvSpPr>
          <p:cNvPr id="21" name="Freeform 21"/>
          <p:cNvSpPr/>
          <p:nvPr/>
        </p:nvSpPr>
        <p:spPr>
          <a:xfrm>
            <a:off x="8927730" y="3028118"/>
            <a:ext cx="432542" cy="743628"/>
          </a:xfrm>
          <a:custGeom>
            <a:avLst/>
            <a:gdLst/>
            <a:ahLst/>
            <a:cxnLst/>
            <a:rect l="l" t="t" r="r" b="b"/>
            <a:pathLst>
              <a:path w="432542" h="743628">
                <a:moveTo>
                  <a:pt x="0" y="0"/>
                </a:moveTo>
                <a:lnTo>
                  <a:pt x="432542" y="0"/>
                </a:lnTo>
                <a:lnTo>
                  <a:pt x="432542" y="743628"/>
                </a:lnTo>
                <a:lnTo>
                  <a:pt x="0" y="74362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4202186" y="6457226"/>
            <a:ext cx="581630" cy="739480"/>
          </a:xfrm>
          <a:custGeom>
            <a:avLst/>
            <a:gdLst/>
            <a:ahLst/>
            <a:cxnLst/>
            <a:rect l="l" t="t" r="r" b="b"/>
            <a:pathLst>
              <a:path w="581630" h="739480">
                <a:moveTo>
                  <a:pt x="0" y="0"/>
                </a:moveTo>
                <a:lnTo>
                  <a:pt x="581630" y="0"/>
                </a:lnTo>
                <a:lnTo>
                  <a:pt x="581630" y="739480"/>
                </a:lnTo>
                <a:lnTo>
                  <a:pt x="0" y="73948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3438634" y="3028118"/>
            <a:ext cx="727096" cy="739948"/>
          </a:xfrm>
          <a:custGeom>
            <a:avLst/>
            <a:gdLst/>
            <a:ahLst/>
            <a:cxnLst/>
            <a:rect l="l" t="t" r="r" b="b"/>
            <a:pathLst>
              <a:path w="727096" h="739948">
                <a:moveTo>
                  <a:pt x="0" y="0"/>
                </a:moveTo>
                <a:lnTo>
                  <a:pt x="727096" y="0"/>
                </a:lnTo>
                <a:lnTo>
                  <a:pt x="727096" y="739948"/>
                </a:lnTo>
                <a:lnTo>
                  <a:pt x="0" y="7399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3425026" y="6481424"/>
            <a:ext cx="739948" cy="739890"/>
          </a:xfrm>
          <a:custGeom>
            <a:avLst/>
            <a:gdLst/>
            <a:ahLst/>
            <a:cxnLst/>
            <a:rect l="l" t="t" r="r" b="b"/>
            <a:pathLst>
              <a:path w="739948" h="739890">
                <a:moveTo>
                  <a:pt x="0" y="0"/>
                </a:moveTo>
                <a:lnTo>
                  <a:pt x="739948" y="0"/>
                </a:lnTo>
                <a:lnTo>
                  <a:pt x="739948" y="739890"/>
                </a:lnTo>
                <a:lnTo>
                  <a:pt x="0" y="73989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4164086" y="3056293"/>
            <a:ext cx="767580" cy="740532"/>
          </a:xfrm>
          <a:custGeom>
            <a:avLst/>
            <a:gdLst/>
            <a:ahLst/>
            <a:cxnLst/>
            <a:rect l="l" t="t" r="r" b="b"/>
            <a:pathLst>
              <a:path w="767580" h="740532">
                <a:moveTo>
                  <a:pt x="0" y="0"/>
                </a:moveTo>
                <a:lnTo>
                  <a:pt x="767580" y="0"/>
                </a:lnTo>
                <a:lnTo>
                  <a:pt x="767580" y="740532"/>
                </a:lnTo>
                <a:lnTo>
                  <a:pt x="0" y="74053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44106" y="6645143"/>
            <a:ext cx="2542012" cy="2099142"/>
          </a:xfrm>
          <a:custGeom>
            <a:avLst/>
            <a:gdLst/>
            <a:ahLst/>
            <a:cxnLst/>
            <a:rect l="l" t="t" r="r" b="b"/>
            <a:pathLst>
              <a:path w="2542012" h="2099142">
                <a:moveTo>
                  <a:pt x="0" y="0"/>
                </a:moveTo>
                <a:lnTo>
                  <a:pt x="2542012" y="0"/>
                </a:lnTo>
                <a:lnTo>
                  <a:pt x="2542012" y="2099142"/>
                </a:lnTo>
                <a:lnTo>
                  <a:pt x="0" y="2099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84274" y="6513407"/>
            <a:ext cx="1956754" cy="1956770"/>
          </a:xfrm>
          <a:custGeom>
            <a:avLst/>
            <a:gdLst/>
            <a:ahLst/>
            <a:cxnLst/>
            <a:rect l="l" t="t" r="r" b="b"/>
            <a:pathLst>
              <a:path w="1956754" h="1956770">
                <a:moveTo>
                  <a:pt x="0" y="0"/>
                </a:moveTo>
                <a:lnTo>
                  <a:pt x="1956754" y="0"/>
                </a:lnTo>
                <a:lnTo>
                  <a:pt x="1956754" y="1956770"/>
                </a:lnTo>
                <a:lnTo>
                  <a:pt x="0" y="19567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73150" y="2807923"/>
            <a:ext cx="2535598" cy="1996858"/>
          </a:xfrm>
          <a:custGeom>
            <a:avLst/>
            <a:gdLst/>
            <a:ahLst/>
            <a:cxnLst/>
            <a:rect l="l" t="t" r="r" b="b"/>
            <a:pathLst>
              <a:path w="2535598" h="1996858">
                <a:moveTo>
                  <a:pt x="0" y="0"/>
                </a:moveTo>
                <a:lnTo>
                  <a:pt x="2535598" y="0"/>
                </a:lnTo>
                <a:lnTo>
                  <a:pt x="2535598" y="1996858"/>
                </a:lnTo>
                <a:lnTo>
                  <a:pt x="0" y="1996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478230" y="3042875"/>
            <a:ext cx="1956754" cy="1957568"/>
          </a:xfrm>
          <a:custGeom>
            <a:avLst/>
            <a:gdLst/>
            <a:ahLst/>
            <a:cxnLst/>
            <a:rect l="l" t="t" r="r" b="b"/>
            <a:pathLst>
              <a:path w="1956754" h="1957568">
                <a:moveTo>
                  <a:pt x="0" y="0"/>
                </a:moveTo>
                <a:lnTo>
                  <a:pt x="1956754" y="0"/>
                </a:lnTo>
                <a:lnTo>
                  <a:pt x="1956754" y="1957568"/>
                </a:lnTo>
                <a:lnTo>
                  <a:pt x="0" y="19575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31425" y="1047600"/>
            <a:ext cx="15225150" cy="1274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Code 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1701" y="3017096"/>
            <a:ext cx="5175150" cy="1232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Read and Convert Image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08748" y="4352663"/>
            <a:ext cx="5175750" cy="1926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Reads the image</a:t>
            </a:r>
          </a:p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Converts it to HSV (better for color detection)</a:t>
            </a:r>
          </a:p>
          <a:p>
            <a:pPr algn="l">
              <a:lnSpc>
                <a:spcPts val="3863"/>
              </a:lnSpc>
            </a:pPr>
            <a:endParaRPr lang="en-US" sz="2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741375" y="3017096"/>
            <a:ext cx="5175750" cy="1232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Detect and Display Colors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41375" y="4352663"/>
            <a:ext cx="5175750" cy="241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Loops through each color and applies detection</a:t>
            </a:r>
          </a:p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Creates masks to extract specific color pixels</a:t>
            </a:r>
          </a:p>
          <a:p>
            <a:pPr algn="l">
              <a:lnSpc>
                <a:spcPts val="3863"/>
              </a:lnSpc>
            </a:pPr>
            <a:endParaRPr lang="en-US" sz="2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851701" y="7110546"/>
            <a:ext cx="51757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Define Color Ranges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51701" y="7866316"/>
            <a:ext cx="5175750" cy="241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Defines HSV boundaries for each color</a:t>
            </a:r>
          </a:p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colors (like red) need two separate ranges</a:t>
            </a:r>
          </a:p>
          <a:p>
            <a:pPr algn="l">
              <a:lnSpc>
                <a:spcPts val="3863"/>
              </a:lnSpc>
            </a:pPr>
            <a:endParaRPr lang="en-US" sz="2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741375" y="7110546"/>
            <a:ext cx="5175750" cy="60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 Final 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41375" y="7866316"/>
            <a:ext cx="5175750" cy="2674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Displays the original image and final mask</a:t>
            </a:r>
          </a:p>
          <a:p>
            <a:pPr marL="561341" lvl="1" indent="-280670" algn="l">
              <a:lnSpc>
                <a:spcPts val="3588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Mask: Black and white representation of detected colors</a:t>
            </a:r>
          </a:p>
          <a:p>
            <a:pPr algn="l">
              <a:lnSpc>
                <a:spcPts val="3588"/>
              </a:lnSpc>
            </a:pPr>
            <a:endParaRPr lang="en-US" sz="26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20375" y="3535935"/>
            <a:ext cx="2084550" cy="98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0375" y="7006633"/>
            <a:ext cx="2084550" cy="98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14331" y="3535919"/>
            <a:ext cx="2084550" cy="98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14331" y="7006633"/>
            <a:ext cx="2084550" cy="98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7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33964" y="4773808"/>
            <a:ext cx="6040004" cy="5827109"/>
          </a:xfrm>
          <a:custGeom>
            <a:avLst/>
            <a:gdLst/>
            <a:ahLst/>
            <a:cxnLst/>
            <a:rect l="l" t="t" r="r" b="b"/>
            <a:pathLst>
              <a:path w="6040004" h="5827109">
                <a:moveTo>
                  <a:pt x="0" y="0"/>
                </a:moveTo>
                <a:lnTo>
                  <a:pt x="6040004" y="0"/>
                </a:lnTo>
                <a:lnTo>
                  <a:pt x="6040004" y="5827108"/>
                </a:lnTo>
                <a:lnTo>
                  <a:pt x="0" y="582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003141" y="-4594845"/>
            <a:ext cx="7195768" cy="6968379"/>
          </a:xfrm>
          <a:custGeom>
            <a:avLst/>
            <a:gdLst/>
            <a:ahLst/>
            <a:cxnLst/>
            <a:rect l="l" t="t" r="r" b="b"/>
            <a:pathLst>
              <a:path w="7195768" h="6968379">
                <a:moveTo>
                  <a:pt x="0" y="0"/>
                </a:moveTo>
                <a:lnTo>
                  <a:pt x="7195768" y="0"/>
                </a:lnTo>
                <a:lnTo>
                  <a:pt x="7195768" y="6968380"/>
                </a:lnTo>
                <a:lnTo>
                  <a:pt x="0" y="6968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83157" y="-2732076"/>
            <a:ext cx="4679758" cy="5105604"/>
          </a:xfrm>
          <a:custGeom>
            <a:avLst/>
            <a:gdLst/>
            <a:ahLst/>
            <a:cxnLst/>
            <a:rect l="l" t="t" r="r" b="b"/>
            <a:pathLst>
              <a:path w="4679758" h="5105604">
                <a:moveTo>
                  <a:pt x="0" y="0"/>
                </a:moveTo>
                <a:lnTo>
                  <a:pt x="4679758" y="0"/>
                </a:lnTo>
                <a:lnTo>
                  <a:pt x="4679758" y="5105604"/>
                </a:lnTo>
                <a:lnTo>
                  <a:pt x="0" y="51056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65535" y="7150966"/>
            <a:ext cx="4347450" cy="4768714"/>
          </a:xfrm>
          <a:custGeom>
            <a:avLst/>
            <a:gdLst/>
            <a:ahLst/>
            <a:cxnLst/>
            <a:rect l="l" t="t" r="r" b="b"/>
            <a:pathLst>
              <a:path w="4347450" h="4768714">
                <a:moveTo>
                  <a:pt x="0" y="0"/>
                </a:moveTo>
                <a:lnTo>
                  <a:pt x="4347450" y="0"/>
                </a:lnTo>
                <a:lnTo>
                  <a:pt x="4347450" y="4768714"/>
                </a:lnTo>
                <a:lnTo>
                  <a:pt x="0" y="47687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64725" y="7407150"/>
            <a:ext cx="10186350" cy="79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-US" sz="2400" b="1" u="sng">
                <a:solidFill>
                  <a:srgbClr val="191919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bit.ly/3A1uf1Q"/>
              </a:rPr>
              <a:t>Slidesgo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US" sz="2400" b="1" u="sng">
                <a:solidFill>
                  <a:srgbClr val="191919"/>
                </a:solidFill>
                <a:latin typeface="Open Sans Bold"/>
                <a:ea typeface="Open Sans Bold"/>
                <a:cs typeface="Open Sans Bold"/>
                <a:sym typeface="Open Sans Bold"/>
                <a:hlinkClick r:id="rId12" tooltip="http://bit.ly/2TyoMsr"/>
              </a:rPr>
              <a:t>Flaticon</a:t>
            </a:r>
            <a:r>
              <a:rPr lang="en-US" sz="2400" b="1">
                <a:solidFill>
                  <a:srgbClr val="19191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4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-US" sz="2400" b="1" u="sng">
                <a:solidFill>
                  <a:srgbClr val="191919"/>
                </a:solidFill>
                <a:latin typeface="Open Sans Bold"/>
                <a:ea typeface="Open Sans Bold"/>
                <a:cs typeface="Open Sans Bold"/>
                <a:sym typeface="Open Sans Bold"/>
                <a:hlinkClick r:id="rId13" tooltip="http://bit.ly/2TtBDfr"/>
              </a:rPr>
              <a:t>Freepik</a:t>
            </a:r>
          </a:p>
          <a:p>
            <a:pPr algn="ctr">
              <a:lnSpc>
                <a:spcPts val="3359"/>
              </a:lnSpc>
            </a:pPr>
            <a:endParaRPr lang="en-US" sz="2400" b="1" u="sng">
              <a:solidFill>
                <a:srgbClr val="191919"/>
              </a:solidFill>
              <a:latin typeface="Open Sans Bold"/>
              <a:ea typeface="Open Sans Bold"/>
              <a:cs typeface="Open Sans Bold"/>
              <a:sym typeface="Open Sans Bold"/>
              <a:hlinkClick r:id="rId13" tooltip="http://bit.ly/2TtBDfr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091376" y="5759612"/>
            <a:ext cx="1201108" cy="1189082"/>
          </a:xfrm>
          <a:custGeom>
            <a:avLst/>
            <a:gdLst/>
            <a:ahLst/>
            <a:cxnLst/>
            <a:rect l="l" t="t" r="r" b="b"/>
            <a:pathLst>
              <a:path w="1201108" h="1189082">
                <a:moveTo>
                  <a:pt x="0" y="0"/>
                </a:moveTo>
                <a:lnTo>
                  <a:pt x="1201108" y="0"/>
                </a:lnTo>
                <a:lnTo>
                  <a:pt x="1201108" y="1189082"/>
                </a:lnTo>
                <a:lnTo>
                  <a:pt x="0" y="11890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543660" y="5759612"/>
            <a:ext cx="1201108" cy="1189082"/>
          </a:xfrm>
          <a:custGeom>
            <a:avLst/>
            <a:gdLst/>
            <a:ahLst/>
            <a:cxnLst/>
            <a:rect l="l" t="t" r="r" b="b"/>
            <a:pathLst>
              <a:path w="1201108" h="1189082">
                <a:moveTo>
                  <a:pt x="0" y="0"/>
                </a:moveTo>
                <a:lnTo>
                  <a:pt x="1201108" y="0"/>
                </a:lnTo>
                <a:lnTo>
                  <a:pt x="1201108" y="1189082"/>
                </a:lnTo>
                <a:lnTo>
                  <a:pt x="0" y="11890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995928" y="5759612"/>
            <a:ext cx="1201108" cy="1189082"/>
          </a:xfrm>
          <a:custGeom>
            <a:avLst/>
            <a:gdLst/>
            <a:ahLst/>
            <a:cxnLst/>
            <a:rect l="l" t="t" r="r" b="b"/>
            <a:pathLst>
              <a:path w="1201108" h="1189082">
                <a:moveTo>
                  <a:pt x="0" y="0"/>
                </a:moveTo>
                <a:lnTo>
                  <a:pt x="1201108" y="0"/>
                </a:lnTo>
                <a:lnTo>
                  <a:pt x="1201108" y="1189082"/>
                </a:lnTo>
                <a:lnTo>
                  <a:pt x="0" y="11890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393925" y="928000"/>
            <a:ext cx="9499950" cy="219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11"/>
              </a:lnSpc>
            </a:pPr>
            <a:r>
              <a:rPr lang="en-US" sz="12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Thanks!</a:t>
            </a:r>
          </a:p>
        </p:txBody>
      </p:sp>
      <p:sp>
        <p:nvSpPr>
          <p:cNvPr id="11" name="Freeform 11"/>
          <p:cNvSpPr/>
          <p:nvPr/>
        </p:nvSpPr>
        <p:spPr>
          <a:xfrm>
            <a:off x="8815926" y="6025872"/>
            <a:ext cx="656592" cy="656592"/>
          </a:xfrm>
          <a:custGeom>
            <a:avLst/>
            <a:gdLst/>
            <a:ahLst/>
            <a:cxnLst/>
            <a:rect l="l" t="t" r="r" b="b"/>
            <a:pathLst>
              <a:path w="656592" h="656592">
                <a:moveTo>
                  <a:pt x="0" y="0"/>
                </a:moveTo>
                <a:lnTo>
                  <a:pt x="656592" y="0"/>
                </a:lnTo>
                <a:lnTo>
                  <a:pt x="656592" y="656592"/>
                </a:lnTo>
                <a:lnTo>
                  <a:pt x="0" y="65659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7364712" y="6025872"/>
            <a:ext cx="656558" cy="656592"/>
          </a:xfrm>
          <a:custGeom>
            <a:avLst/>
            <a:gdLst/>
            <a:ahLst/>
            <a:cxnLst/>
            <a:rect l="l" t="t" r="r" b="b"/>
            <a:pathLst>
              <a:path w="656558" h="656592">
                <a:moveTo>
                  <a:pt x="0" y="0"/>
                </a:moveTo>
                <a:lnTo>
                  <a:pt x="656558" y="0"/>
                </a:lnTo>
                <a:lnTo>
                  <a:pt x="656558" y="656592"/>
                </a:lnTo>
                <a:lnTo>
                  <a:pt x="0" y="65659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276674" y="6034348"/>
            <a:ext cx="639676" cy="639676"/>
          </a:xfrm>
          <a:custGeom>
            <a:avLst/>
            <a:gdLst/>
            <a:ahLst/>
            <a:cxnLst/>
            <a:rect l="l" t="t" r="r" b="b"/>
            <a:pathLst>
              <a:path w="639676" h="639676">
                <a:moveTo>
                  <a:pt x="0" y="0"/>
                </a:moveTo>
                <a:lnTo>
                  <a:pt x="639676" y="0"/>
                </a:lnTo>
                <a:lnTo>
                  <a:pt x="639676" y="639676"/>
                </a:lnTo>
                <a:lnTo>
                  <a:pt x="0" y="6396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972425" y="3046022"/>
            <a:ext cx="6343350" cy="95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 you have any questions?</a:t>
            </a:r>
          </a:p>
          <a:p>
            <a:pPr algn="ctr">
              <a:lnSpc>
                <a:spcPts val="3863"/>
              </a:lnSpc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Lobnarizk2003@gmail.com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200</Words>
  <Application>Microsoft Office PowerPoint</Application>
  <PresentationFormat>Custom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special-needs-education-center.pptx</dc:title>
  <cp:lastModifiedBy>Lobna Rizk</cp:lastModifiedBy>
  <cp:revision>2</cp:revision>
  <dcterms:created xsi:type="dcterms:W3CDTF">2006-08-16T00:00:00Z</dcterms:created>
  <dcterms:modified xsi:type="dcterms:W3CDTF">2025-02-21T21:43:19Z</dcterms:modified>
  <dc:identifier>DAGfv6GoyY8</dc:identifier>
</cp:coreProperties>
</file>