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8CF17F4-0F80-44AD-A70D-93D67D356846}" type="datetimeFigureOut">
              <a:rPr lang="en-US" smtClean="0"/>
              <a:t>12/20/2014</a:t>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463BA8F-4295-4C16-B4DB-AEF3AE7687DF}" type="slidenum">
              <a:rPr lang="en-GB" smtClean="0"/>
              <a:t>‹#›</a:t>
            </a:fld>
            <a:endParaRPr lang="en-GB"/>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CF17F4-0F80-44AD-A70D-93D67D356846}" type="datetimeFigureOut">
              <a:rPr lang="en-US" smtClean="0"/>
              <a:t>12/20/2014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63BA8F-4295-4C16-B4DB-AEF3AE7687DF}"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CF17F4-0F80-44AD-A70D-93D67D356846}" type="datetimeFigureOut">
              <a:rPr lang="en-US" smtClean="0"/>
              <a:t>12/20/2014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63BA8F-4295-4C16-B4DB-AEF3AE7687DF}"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8CF17F4-0F80-44AD-A70D-93D67D356846}" type="datetimeFigureOut">
              <a:rPr lang="en-US" smtClean="0"/>
              <a:t>12/20/2014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63BA8F-4295-4C16-B4DB-AEF3AE7687DF}" type="slidenum">
              <a:rPr lang="en-GB" smtClean="0"/>
              <a:t>‹#›</a:t>
            </a:fld>
            <a:endParaRPr lang="en-GB"/>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8CF17F4-0F80-44AD-A70D-93D67D356846}" type="datetimeFigureOut">
              <a:rPr lang="en-US" smtClean="0"/>
              <a:t>12/20/2014</a:t>
            </a:fld>
            <a:endParaRPr lang="en-GB"/>
          </a:p>
        </p:txBody>
      </p:sp>
      <p:sp>
        <p:nvSpPr>
          <p:cNvPr id="5" name="Footer Placeholder 4"/>
          <p:cNvSpPr>
            <a:spLocks noGrp="1"/>
          </p:cNvSpPr>
          <p:nvPr>
            <p:ph type="ftr" sz="quarter" idx="11"/>
          </p:nvPr>
        </p:nvSpPr>
        <p:spPr>
          <a:xfrm>
            <a:off x="800100" y="6172200"/>
            <a:ext cx="4000500" cy="457200"/>
          </a:xfrm>
        </p:spPr>
        <p:txBody>
          <a:bodyPr/>
          <a:lstStyle/>
          <a:p>
            <a:endParaRPr lang="en-GB"/>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463BA8F-4295-4C16-B4DB-AEF3AE7687DF}"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8CF17F4-0F80-44AD-A70D-93D67D356846}" type="datetimeFigureOut">
              <a:rPr lang="en-US" smtClean="0"/>
              <a:t>12/20/2014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63BA8F-4295-4C16-B4DB-AEF3AE7687DF}" type="slidenum">
              <a:rPr lang="en-GB" smtClean="0"/>
              <a:t>‹#›</a:t>
            </a:fld>
            <a:endParaRPr lang="en-GB"/>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8CF17F4-0F80-44AD-A70D-93D67D356846}" type="datetimeFigureOut">
              <a:rPr lang="en-US" smtClean="0"/>
              <a:t>12/20/2014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463BA8F-4295-4C16-B4DB-AEF3AE7687DF}" type="slidenum">
              <a:rPr lang="en-GB" smtClean="0"/>
              <a:t>‹#›</a:t>
            </a:fld>
            <a:endParaRPr lang="en-GB"/>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CF17F4-0F80-44AD-A70D-93D67D356846}" type="datetimeFigureOut">
              <a:rPr lang="en-US" smtClean="0"/>
              <a:t>12/20/2014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463BA8F-4295-4C16-B4DB-AEF3AE7687DF}"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F17F4-0F80-44AD-A70D-93D67D356846}" type="datetimeFigureOut">
              <a:rPr lang="en-US" smtClean="0"/>
              <a:t>12/20/2014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463BA8F-4295-4C16-B4DB-AEF3AE7687DF}"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CF17F4-0F80-44AD-A70D-93D67D356846}" type="datetimeFigureOut">
              <a:rPr lang="en-US" smtClean="0"/>
              <a:t>12/20/2014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63BA8F-4295-4C16-B4DB-AEF3AE7687DF}" type="slidenum">
              <a:rPr lang="en-GB" smtClean="0"/>
              <a:t>‹#›</a:t>
            </a:fld>
            <a:endParaRPr lang="en-GB"/>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CF17F4-0F80-44AD-A70D-93D67D356846}" type="datetimeFigureOut">
              <a:rPr lang="en-US" smtClean="0"/>
              <a:t>12/20/2014</a:t>
            </a:fld>
            <a:endParaRPr lang="en-GB"/>
          </a:p>
        </p:txBody>
      </p:sp>
      <p:sp>
        <p:nvSpPr>
          <p:cNvPr id="6" name="Footer Placeholder 5"/>
          <p:cNvSpPr>
            <a:spLocks noGrp="1"/>
          </p:cNvSpPr>
          <p:nvPr>
            <p:ph type="ftr" sz="quarter" idx="11"/>
          </p:nvPr>
        </p:nvSpPr>
        <p:spPr>
          <a:xfrm>
            <a:off x="914400" y="6172200"/>
            <a:ext cx="3886200" cy="457200"/>
          </a:xfrm>
        </p:spPr>
        <p:txBody>
          <a:bodyPr/>
          <a:lstStyle/>
          <a:p>
            <a:endParaRPr lang="en-GB"/>
          </a:p>
        </p:txBody>
      </p:sp>
      <p:sp>
        <p:nvSpPr>
          <p:cNvPr id="7" name="Slide Number Placeholder 6"/>
          <p:cNvSpPr>
            <a:spLocks noGrp="1"/>
          </p:cNvSpPr>
          <p:nvPr>
            <p:ph type="sldNum" sz="quarter" idx="12"/>
          </p:nvPr>
        </p:nvSpPr>
        <p:spPr>
          <a:xfrm>
            <a:off x="146304" y="6208776"/>
            <a:ext cx="457200" cy="457200"/>
          </a:xfrm>
        </p:spPr>
        <p:txBody>
          <a:bodyPr/>
          <a:lstStyle/>
          <a:p>
            <a:fld id="{0463BA8F-4295-4C16-B4DB-AEF3AE7687DF}" type="slidenum">
              <a:rPr lang="en-GB" smtClean="0"/>
              <a:t>‹#›</a:t>
            </a:fld>
            <a:endParaRPr lang="en-GB"/>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8CF17F4-0F80-44AD-A70D-93D67D356846}" type="datetimeFigureOut">
              <a:rPr lang="en-US" smtClean="0"/>
              <a:t>12/20/2014</a:t>
            </a:fld>
            <a:endParaRPr lang="en-GB"/>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GB"/>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463BA8F-4295-4C16-B4DB-AEF3AE7687DF}"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200400"/>
            <a:ext cx="6858000" cy="3276600"/>
          </a:xfrm>
        </p:spPr>
        <p:txBody>
          <a:bodyPr>
            <a:normAutofit lnSpcReduction="10000"/>
          </a:bodyPr>
          <a:lstStyle/>
          <a:p>
            <a:pPr algn="l"/>
            <a:r>
              <a:rPr lang="en-US" sz="4400" dirty="0" smtClean="0"/>
              <a:t>Group Members:</a:t>
            </a:r>
          </a:p>
          <a:p>
            <a:pPr algn="l"/>
            <a:r>
              <a:rPr lang="en-US" dirty="0" smtClean="0"/>
              <a:t>- Nada </a:t>
            </a:r>
            <a:r>
              <a:rPr lang="en-US" dirty="0" err="1" smtClean="0"/>
              <a:t>Abdelkader</a:t>
            </a:r>
            <a:endParaRPr lang="en-US" dirty="0" smtClean="0"/>
          </a:p>
          <a:p>
            <a:pPr algn="l"/>
            <a:r>
              <a:rPr lang="en-US" dirty="0" smtClean="0"/>
              <a:t>- </a:t>
            </a:r>
            <a:r>
              <a:rPr lang="en-US" dirty="0" err="1" smtClean="0"/>
              <a:t>Raghda</a:t>
            </a:r>
            <a:r>
              <a:rPr lang="en-US" dirty="0" smtClean="0"/>
              <a:t> Mohamed</a:t>
            </a:r>
          </a:p>
          <a:p>
            <a:pPr algn="l"/>
            <a:r>
              <a:rPr lang="en-US" dirty="0" smtClean="0"/>
              <a:t>- </a:t>
            </a:r>
            <a:r>
              <a:rPr lang="en-US" dirty="0" err="1" smtClean="0"/>
              <a:t>Lobna</a:t>
            </a:r>
            <a:r>
              <a:rPr lang="en-US" dirty="0" smtClean="0"/>
              <a:t> Mustafa</a:t>
            </a:r>
          </a:p>
          <a:p>
            <a:pPr algn="l"/>
            <a:r>
              <a:rPr lang="en-US" sz="3900" dirty="0" smtClean="0"/>
              <a:t>TA:</a:t>
            </a:r>
          </a:p>
          <a:p>
            <a:pPr algn="l"/>
            <a:r>
              <a:rPr lang="en-US" dirty="0" smtClean="0"/>
              <a:t> Eng. Mohamed </a:t>
            </a:r>
            <a:r>
              <a:rPr lang="en-US" dirty="0" err="1" smtClean="0"/>
              <a:t>Samir</a:t>
            </a:r>
            <a:endParaRPr lang="en-GB" dirty="0"/>
          </a:p>
        </p:txBody>
      </p:sp>
      <p:sp>
        <p:nvSpPr>
          <p:cNvPr id="2" name="Title 1"/>
          <p:cNvSpPr>
            <a:spLocks noGrp="1"/>
          </p:cNvSpPr>
          <p:nvPr>
            <p:ph type="ctrTitle"/>
          </p:nvPr>
        </p:nvSpPr>
        <p:spPr/>
        <p:txBody>
          <a:bodyPr/>
          <a:lstStyle/>
          <a:p>
            <a:r>
              <a:rPr smtClean="0"/>
              <a:t>SOCIAL NETWORK</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CHALLENGES AND DIFFICULTIES</a:t>
            </a:r>
            <a:endParaRPr lang="en-GB" dirty="0"/>
          </a:p>
        </p:txBody>
      </p:sp>
      <p:sp>
        <p:nvSpPr>
          <p:cNvPr id="3" name="Content Placeholder 2"/>
          <p:cNvSpPr>
            <a:spLocks noGrp="1"/>
          </p:cNvSpPr>
          <p:nvPr>
            <p:ph sz="quarter" idx="1"/>
          </p:nvPr>
        </p:nvSpPr>
        <p:spPr/>
        <p:txBody>
          <a:bodyPr>
            <a:normAutofit/>
          </a:bodyPr>
          <a:lstStyle/>
          <a:p>
            <a:endParaRPr lang="en-US" sz="2400" dirty="0" smtClean="0"/>
          </a:p>
          <a:p>
            <a:endParaRPr lang="en-US" sz="3600" dirty="0" smtClean="0"/>
          </a:p>
          <a:p>
            <a:r>
              <a:rPr lang="en-US" sz="3600" dirty="0" smtClean="0"/>
              <a:t>1- Time was not enough  to implement.</a:t>
            </a:r>
          </a:p>
          <a:p>
            <a:r>
              <a:rPr lang="en-US" sz="3600" dirty="0" smtClean="0"/>
              <a:t>2-Conflict between team members.</a:t>
            </a:r>
          </a:p>
          <a:p>
            <a:r>
              <a:rPr lang="en-US" sz="3600" dirty="0" smtClean="0"/>
              <a:t>3-Too much tasks at the same time.</a:t>
            </a:r>
          </a:p>
          <a:p>
            <a:endParaRPr lang="en-GB"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LESSONS </a:t>
            </a:r>
            <a:endParaRPr lang="en-GB" dirty="0"/>
          </a:p>
        </p:txBody>
      </p:sp>
      <p:sp>
        <p:nvSpPr>
          <p:cNvPr id="3" name="Content Placeholder 2"/>
          <p:cNvSpPr>
            <a:spLocks noGrp="1"/>
          </p:cNvSpPr>
          <p:nvPr>
            <p:ph sz="quarter" idx="1"/>
          </p:nvPr>
        </p:nvSpPr>
        <p:spPr/>
        <p:txBody>
          <a:bodyPr/>
          <a:lstStyle/>
          <a:p>
            <a:endParaRPr lang="en-US" dirty="0" smtClean="0"/>
          </a:p>
          <a:p>
            <a:endParaRPr lang="en-US" dirty="0" smtClean="0"/>
          </a:p>
          <a:p>
            <a:r>
              <a:rPr lang="en-US" sz="3600" dirty="0" smtClean="0"/>
              <a:t>1-Work under pressure.</a:t>
            </a:r>
          </a:p>
          <a:p>
            <a:r>
              <a:rPr lang="en-US" sz="3600" dirty="0" smtClean="0"/>
              <a:t>2-Learning more about coding(java).</a:t>
            </a:r>
          </a:p>
          <a:p>
            <a:r>
              <a:rPr lang="en-US" sz="3600" dirty="0" smtClean="0"/>
              <a:t>3-Pre-steps before implementation.</a:t>
            </a:r>
            <a:endParaRPr lang="en-GB" sz="3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WE WILL DO NEXT TIME</a:t>
            </a:r>
            <a:endParaRPr lang="en-GB" dirty="0"/>
          </a:p>
        </p:txBody>
      </p:sp>
      <p:sp>
        <p:nvSpPr>
          <p:cNvPr id="3" name="Content Placeholder 2"/>
          <p:cNvSpPr>
            <a:spLocks noGrp="1"/>
          </p:cNvSpPr>
          <p:nvPr>
            <p:ph sz="quarter" idx="1"/>
          </p:nvPr>
        </p:nvSpPr>
        <p:spPr/>
        <p:txBody>
          <a:bodyPr/>
          <a:lstStyle/>
          <a:p>
            <a:endParaRPr lang="en-US" dirty="0" smtClean="0"/>
          </a:p>
          <a:p>
            <a:endParaRPr lang="en-US" dirty="0" smtClean="0"/>
          </a:p>
          <a:p>
            <a:r>
              <a:rPr lang="en-US" sz="3600" dirty="0" smtClean="0"/>
              <a:t>1-More time management.</a:t>
            </a:r>
          </a:p>
          <a:p>
            <a:r>
              <a:rPr lang="en-US" sz="3600" dirty="0" smtClean="0"/>
              <a:t>2-More accuracy.</a:t>
            </a:r>
          </a:p>
          <a:p>
            <a:r>
              <a:rPr lang="en-US" sz="3600" dirty="0" smtClean="0"/>
              <a:t>3-To be more organized.</a:t>
            </a:r>
            <a:endParaRPr lang="en-GB" sz="3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ctr">
              <a:buNone/>
            </a:pPr>
            <a:endParaRPr lang="en-US" sz="4000" dirty="0" smtClean="0"/>
          </a:p>
          <a:p>
            <a:pPr algn="ctr">
              <a:buNone/>
            </a:pPr>
            <a:endParaRPr lang="en-US" sz="4000" dirty="0" smtClean="0"/>
          </a:p>
          <a:p>
            <a:pPr algn="ctr">
              <a:buNone/>
            </a:pPr>
            <a:r>
              <a:rPr lang="en-US" sz="9600" dirty="0" smtClean="0"/>
              <a:t>THANK YOU</a:t>
            </a:r>
            <a:endParaRPr lang="en-GB" sz="9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b="1" dirty="0" smtClean="0"/>
              <a:t>Software Purpose</a:t>
            </a:r>
            <a:r>
              <a:rPr lang="en-GB" dirty="0" smtClean="0"/>
              <a:t/>
            </a:r>
            <a:br>
              <a:rPr lang="en-GB" dirty="0" smtClean="0"/>
            </a:br>
            <a:endParaRPr lang="en-GB" dirty="0"/>
          </a:p>
        </p:txBody>
      </p:sp>
      <p:sp>
        <p:nvSpPr>
          <p:cNvPr id="3" name="Content Placeholder 2"/>
          <p:cNvSpPr>
            <a:spLocks noGrp="1"/>
          </p:cNvSpPr>
          <p:nvPr>
            <p:ph sz="quarter" idx="1"/>
          </p:nvPr>
        </p:nvSpPr>
        <p:spPr/>
        <p:txBody>
          <a:bodyPr/>
          <a:lstStyle/>
          <a:p>
            <a:pPr>
              <a:buNone/>
            </a:pPr>
            <a:r>
              <a:rPr lang="en-GB" dirty="0" smtClean="0"/>
              <a:t> </a:t>
            </a:r>
          </a:p>
          <a:p>
            <a:pPr lvl="0"/>
            <a:r>
              <a:rPr lang="en-GB" dirty="0" smtClean="0"/>
              <a:t> The purpose of this project is to develop a back-end API for social network. Something like </a:t>
            </a:r>
            <a:r>
              <a:rPr lang="en-GB" dirty="0" err="1" smtClean="0"/>
              <a:t>Facebook</a:t>
            </a:r>
            <a:r>
              <a:rPr lang="en-GB" dirty="0" smtClean="0"/>
              <a:t> API. </a:t>
            </a:r>
          </a:p>
          <a:p>
            <a:pPr lvl="0"/>
            <a:r>
              <a:rPr lang="en-GB" dirty="0" smtClean="0"/>
              <a:t>This is to able you develop on a  back-end API that is able to manage interactions between users, create and manage groups and pages, manage different type of posts and retrieve current posts in specific </a:t>
            </a:r>
            <a:r>
              <a:rPr lang="en-GB" dirty="0" err="1" smtClean="0"/>
              <a:t>hashtag</a:t>
            </a:r>
            <a:r>
              <a:rPr lang="en-GB" dirty="0" smtClean="0"/>
              <a:t> and sort these posts according to the most important post </a:t>
            </a:r>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b="1" dirty="0" smtClean="0"/>
              <a:t>Requirements</a:t>
            </a:r>
            <a:r>
              <a:rPr lang="en-GB" dirty="0" smtClean="0"/>
              <a:t/>
            </a:r>
            <a:br>
              <a:rPr lang="en-GB" dirty="0" smtClean="0"/>
            </a:br>
            <a:endParaRPr lang="en-GB" dirty="0"/>
          </a:p>
        </p:txBody>
      </p:sp>
      <p:sp>
        <p:nvSpPr>
          <p:cNvPr id="3" name="Content Placeholder 2"/>
          <p:cNvSpPr>
            <a:spLocks noGrp="1"/>
          </p:cNvSpPr>
          <p:nvPr>
            <p:ph sz="quarter" idx="1"/>
          </p:nvPr>
        </p:nvSpPr>
        <p:spPr/>
        <p:txBody>
          <a:bodyPr>
            <a:normAutofit fontScale="85000" lnSpcReduction="20000"/>
          </a:bodyPr>
          <a:lstStyle/>
          <a:p>
            <a:r>
              <a:rPr lang="en-GB" b="1" dirty="0" smtClean="0"/>
              <a:t>Functional </a:t>
            </a:r>
            <a:r>
              <a:rPr lang="en-GB" b="1" dirty="0" smtClean="0"/>
              <a:t>Requirements:</a:t>
            </a:r>
          </a:p>
          <a:p>
            <a:endParaRPr lang="en-GB" b="1" dirty="0" smtClean="0"/>
          </a:p>
          <a:p>
            <a:pPr lvl="0">
              <a:buNone/>
            </a:pPr>
            <a:r>
              <a:rPr lang="en-GB" b="1" dirty="0" smtClean="0"/>
              <a:t>     User </a:t>
            </a:r>
            <a:r>
              <a:rPr lang="en-GB" b="1" dirty="0" smtClean="0"/>
              <a:t>Operation: </a:t>
            </a:r>
            <a:endParaRPr lang="en-GB" dirty="0" smtClean="0"/>
          </a:p>
          <a:p>
            <a:pPr lvl="0">
              <a:buNone/>
            </a:pPr>
            <a:r>
              <a:rPr lang="en-GB" dirty="0" smtClean="0"/>
              <a:t>     The </a:t>
            </a:r>
            <a:r>
              <a:rPr lang="en-GB" dirty="0" smtClean="0"/>
              <a:t>developer can create two types of users (Normal user, Premium user), they will have common attributes such as name, email, gender, email, P.P(profile picture)...etc., but the Premium user will have extra attributes such as having the ability to login or create his own account on the social Network with his/her mobile number, Credit serial </a:t>
            </a:r>
            <a:r>
              <a:rPr lang="en-GB" dirty="0" smtClean="0"/>
              <a:t>number.</a:t>
            </a:r>
          </a:p>
          <a:p>
            <a:pPr lvl="0">
              <a:buNone/>
            </a:pPr>
            <a:r>
              <a:rPr lang="en-GB" dirty="0" smtClean="0"/>
              <a:t> </a:t>
            </a:r>
            <a:r>
              <a:rPr lang="en-GB" dirty="0" smtClean="0"/>
              <a:t>   Social </a:t>
            </a:r>
            <a:r>
              <a:rPr lang="en-GB" dirty="0" smtClean="0"/>
              <a:t>network user can sign up or login - in case signed up already- by his/her own username, password -in case login for Normal user -, extra email, mobile number is needed if signing up for both types of users. Email, and mobile number is an extra features for premium user to login. </a:t>
            </a:r>
          </a:p>
          <a:p>
            <a:pPr lvl="0">
              <a:buNone/>
            </a:pPr>
            <a:r>
              <a:rPr lang="en-GB" dirty="0" smtClean="0"/>
              <a:t>     Social </a:t>
            </a:r>
            <a:r>
              <a:rPr lang="en-GB" dirty="0" smtClean="0"/>
              <a:t>Network user will sign up by writing his username, </a:t>
            </a:r>
            <a:r>
              <a:rPr lang="en-GB" dirty="0" smtClean="0"/>
              <a:t>password</a:t>
            </a:r>
            <a:r>
              <a:rPr lang="en-GB" b="1" dirty="0" smtClean="0"/>
              <a:t>.</a:t>
            </a:r>
            <a:endParaRPr lang="en-GB" dirty="0" smtClean="0"/>
          </a:p>
          <a:p>
            <a:pPr lvl="0">
              <a:buNone/>
            </a:pPr>
            <a:endParaRPr lang="en-GB" dirty="0" smtClean="0"/>
          </a:p>
          <a:p>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pPr lvl="0"/>
            <a:r>
              <a:rPr lang="en-GB" b="1" dirty="0" smtClean="0"/>
              <a:t>Groups Operation: </a:t>
            </a:r>
            <a:endParaRPr lang="en-GB" b="1" dirty="0" smtClean="0"/>
          </a:p>
          <a:p>
            <a:pPr lvl="0"/>
            <a:endParaRPr lang="en-US" b="1" dirty="0" smtClean="0"/>
          </a:p>
          <a:p>
            <a:pPr lvl="0"/>
            <a:endParaRPr lang="en-GB" dirty="0" smtClean="0"/>
          </a:p>
          <a:p>
            <a:pPr lvl="0">
              <a:buNone/>
            </a:pPr>
            <a:r>
              <a:rPr lang="en-GB" dirty="0" smtClean="0"/>
              <a:t>    The </a:t>
            </a:r>
            <a:r>
              <a:rPr lang="en-GB" dirty="0" smtClean="0"/>
              <a:t>developer should create and manage different types of groups ( public, private), only premium users can create secret groups, for his own privacy with his friend users, while Normal user can create public groups.</a:t>
            </a:r>
          </a:p>
          <a:p>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pPr lvl="0"/>
            <a:r>
              <a:rPr lang="en-GB" b="1" dirty="0" smtClean="0"/>
              <a:t>Pages Operation</a:t>
            </a:r>
            <a:r>
              <a:rPr lang="en-GB" b="1" dirty="0" smtClean="0"/>
              <a:t>:</a:t>
            </a:r>
            <a:endParaRPr lang="en-GB" dirty="0" smtClean="0"/>
          </a:p>
          <a:p>
            <a:pPr lvl="0">
              <a:buNone/>
            </a:pPr>
            <a:r>
              <a:rPr lang="en-GB" dirty="0" smtClean="0"/>
              <a:t>    The </a:t>
            </a:r>
            <a:r>
              <a:rPr lang="en-GB" dirty="0" smtClean="0"/>
              <a:t>developer should be able to create user-fan page-, with this component he/she should be able to create and manage user pages and maintain some important attributes ( </a:t>
            </a:r>
            <a:r>
              <a:rPr lang="en-GB" dirty="0" err="1" smtClean="0"/>
              <a:t>eg</a:t>
            </a:r>
            <a:r>
              <a:rPr lang="en-GB" dirty="0" smtClean="0"/>
              <a:t>: Number of users likes, Number of views), only premium user can create the Verified pages.</a:t>
            </a:r>
          </a:p>
          <a:p>
            <a:pPr lvl="0">
              <a:buNone/>
            </a:pPr>
            <a:r>
              <a:rPr lang="en-GB" dirty="0" smtClean="0"/>
              <a:t>   Only </a:t>
            </a:r>
            <a:r>
              <a:rPr lang="en-GB" dirty="0" smtClean="0"/>
              <a:t>premium users can be </a:t>
            </a:r>
            <a:r>
              <a:rPr lang="en-GB" dirty="0" err="1" smtClean="0"/>
              <a:t>admins</a:t>
            </a:r>
            <a:r>
              <a:rPr lang="en-GB" dirty="0" smtClean="0"/>
              <a:t> for the verified pages.</a:t>
            </a:r>
          </a:p>
          <a:p>
            <a:pPr lvl="0">
              <a:buNone/>
            </a:pPr>
            <a:r>
              <a:rPr lang="en-GB" dirty="0" smtClean="0"/>
              <a:t>    Pages </a:t>
            </a:r>
            <a:r>
              <a:rPr lang="en-GB" dirty="0" smtClean="0"/>
              <a:t>are created, where posts of the admin -premium user- are published to fans, to be liked, and shared. </a:t>
            </a:r>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normAutofit lnSpcReduction="10000"/>
          </a:bodyPr>
          <a:lstStyle/>
          <a:p>
            <a:pPr lvl="0"/>
            <a:r>
              <a:rPr lang="en-GB" b="1" dirty="0" smtClean="0"/>
              <a:t>Posts Operation</a:t>
            </a:r>
            <a:r>
              <a:rPr lang="en-GB" b="1" dirty="0" smtClean="0"/>
              <a:t>:</a:t>
            </a:r>
            <a:endParaRPr lang="en-GB" dirty="0" smtClean="0"/>
          </a:p>
          <a:p>
            <a:pPr lvl="0">
              <a:buNone/>
            </a:pPr>
            <a:r>
              <a:rPr lang="en-GB" dirty="0" smtClean="0"/>
              <a:t>    The </a:t>
            </a:r>
            <a:r>
              <a:rPr lang="en-GB" dirty="0" smtClean="0"/>
              <a:t>social Network user will want to share his/her status in Social Network by </a:t>
            </a:r>
            <a:r>
              <a:rPr lang="en-GB" dirty="0" err="1" smtClean="0"/>
              <a:t>writting</a:t>
            </a:r>
            <a:r>
              <a:rPr lang="en-GB" dirty="0" smtClean="0"/>
              <a:t> posts. A post is a text-content written by the website user to express something and share it with other users, and the user has the ability to control who will see his/her posts.</a:t>
            </a:r>
            <a:r>
              <a:rPr lang="en-GB" b="1" dirty="0" smtClean="0"/>
              <a:t> </a:t>
            </a:r>
            <a:r>
              <a:rPr lang="en-GB" dirty="0" smtClean="0"/>
              <a:t>Post's privacy can be controlled to be public or private.</a:t>
            </a:r>
          </a:p>
          <a:p>
            <a:pPr lvl="0">
              <a:buNone/>
            </a:pPr>
            <a:r>
              <a:rPr lang="en-GB" dirty="0" smtClean="0"/>
              <a:t>    Premium </a:t>
            </a:r>
            <a:r>
              <a:rPr lang="en-GB" dirty="0" smtClean="0"/>
              <a:t>users can add additional information like his/her location using the </a:t>
            </a:r>
            <a:r>
              <a:rPr lang="en-GB" dirty="0" smtClean="0"/>
              <a:t>foursquare.</a:t>
            </a:r>
          </a:p>
          <a:p>
            <a:pPr lvl="0">
              <a:buNone/>
            </a:pPr>
            <a:r>
              <a:rPr lang="en-GB" dirty="0" smtClean="0"/>
              <a:t> </a:t>
            </a:r>
            <a:r>
              <a:rPr lang="en-GB" dirty="0" smtClean="0"/>
              <a:t>   Social </a:t>
            </a:r>
            <a:r>
              <a:rPr lang="en-GB" dirty="0" smtClean="0"/>
              <a:t>Network user can write a post, in which he/she can tag her friends, including images.</a:t>
            </a:r>
          </a:p>
          <a:p>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pPr lvl="0"/>
            <a:r>
              <a:rPr lang="en-GB" b="1" dirty="0" err="1" smtClean="0"/>
              <a:t>Hashtags</a:t>
            </a:r>
            <a:r>
              <a:rPr lang="en-GB" b="1" dirty="0" smtClean="0"/>
              <a:t> </a:t>
            </a:r>
            <a:r>
              <a:rPr lang="en-GB" b="1" dirty="0" err="1" smtClean="0"/>
              <a:t>Opertaions</a:t>
            </a:r>
            <a:r>
              <a:rPr lang="en-GB" b="1" dirty="0" smtClean="0"/>
              <a:t>:</a:t>
            </a:r>
          </a:p>
          <a:p>
            <a:pPr lvl="0"/>
            <a:endParaRPr lang="en-GB" dirty="0" smtClean="0"/>
          </a:p>
          <a:p>
            <a:pPr lvl="0">
              <a:buNone/>
            </a:pPr>
            <a:r>
              <a:rPr lang="en-GB" dirty="0" smtClean="0"/>
              <a:t>    This </a:t>
            </a:r>
            <a:r>
              <a:rPr lang="en-GB" dirty="0" smtClean="0"/>
              <a:t>operation is to categorize the content of specific posts, there must be a link between the hashing and its </a:t>
            </a:r>
            <a:r>
              <a:rPr lang="en-GB" dirty="0" smtClean="0"/>
              <a:t>post.</a:t>
            </a:r>
          </a:p>
          <a:p>
            <a:pPr lvl="0">
              <a:buNone/>
            </a:pPr>
            <a:r>
              <a:rPr lang="en-GB" dirty="0" smtClean="0"/>
              <a:t> </a:t>
            </a:r>
            <a:r>
              <a:rPr lang="en-GB" dirty="0" smtClean="0"/>
              <a:t>   Posts </a:t>
            </a:r>
            <a:r>
              <a:rPr lang="en-GB" dirty="0" smtClean="0"/>
              <a:t>should be sorted according to its importance and date.</a:t>
            </a:r>
          </a:p>
          <a:p>
            <a:pPr lvl="0">
              <a:buNone/>
            </a:pPr>
            <a:r>
              <a:rPr lang="en-GB" dirty="0" smtClean="0"/>
              <a:t>    </a:t>
            </a:r>
            <a:r>
              <a:rPr lang="en-GB" dirty="0" err="1" smtClean="0"/>
              <a:t>Hashtags</a:t>
            </a:r>
            <a:r>
              <a:rPr lang="en-GB" dirty="0" smtClean="0"/>
              <a:t> </a:t>
            </a:r>
            <a:r>
              <a:rPr lang="en-GB" dirty="0" smtClean="0"/>
              <a:t>are written down by the users on their posts to be easily found on search engine.</a:t>
            </a: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pPr lvl="0"/>
            <a:r>
              <a:rPr lang="en-GB" b="1" dirty="0" smtClean="0"/>
              <a:t>Messages Operations</a:t>
            </a:r>
            <a:r>
              <a:rPr lang="en-GB" b="1" dirty="0" smtClean="0"/>
              <a:t>:</a:t>
            </a:r>
          </a:p>
          <a:p>
            <a:pPr lvl="0"/>
            <a:endParaRPr lang="en-GB" dirty="0" smtClean="0"/>
          </a:p>
          <a:p>
            <a:pPr lvl="0">
              <a:buNone/>
            </a:pPr>
            <a:r>
              <a:rPr lang="en-GB" dirty="0" smtClean="0"/>
              <a:t>    Social </a:t>
            </a:r>
            <a:r>
              <a:rPr lang="en-GB" dirty="0" smtClean="0"/>
              <a:t>Network user can send messages to other user(s) in his friend list, be able to create message from user to user, get messages between two users or get messages from a specific group</a:t>
            </a:r>
          </a:p>
          <a:p>
            <a:pPr lvl="0">
              <a:buNone/>
            </a:pPr>
            <a:r>
              <a:rPr lang="en-GB" dirty="0" smtClean="0"/>
              <a:t>    Normal </a:t>
            </a:r>
            <a:r>
              <a:rPr lang="en-GB" dirty="0" smtClean="0"/>
              <a:t>user can send messages and create a chat between his/her friend, send images, links, </a:t>
            </a:r>
            <a:r>
              <a:rPr lang="en-GB" dirty="0" err="1" smtClean="0"/>
              <a:t>smileys</a:t>
            </a:r>
            <a:r>
              <a:rPr lang="en-GB" dirty="0" smtClean="0"/>
              <a:t>.</a:t>
            </a:r>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b="1" dirty="0" smtClean="0"/>
              <a:t>Non Functional Requirements:</a:t>
            </a:r>
            <a:r>
              <a:rPr lang="en-GB" dirty="0" smtClean="0"/>
              <a:t/>
            </a:r>
            <a:br>
              <a:rPr lang="en-GB" dirty="0" smtClean="0"/>
            </a:br>
            <a:endParaRPr lang="en-GB" dirty="0"/>
          </a:p>
        </p:txBody>
      </p:sp>
      <p:sp>
        <p:nvSpPr>
          <p:cNvPr id="3" name="Content Placeholder 2"/>
          <p:cNvSpPr>
            <a:spLocks noGrp="1"/>
          </p:cNvSpPr>
          <p:nvPr>
            <p:ph sz="quarter" idx="1"/>
          </p:nvPr>
        </p:nvSpPr>
        <p:spPr>
          <a:xfrm>
            <a:off x="914400" y="1066800"/>
            <a:ext cx="7772400" cy="5257800"/>
          </a:xfrm>
        </p:spPr>
        <p:txBody>
          <a:bodyPr>
            <a:noAutofit/>
          </a:bodyPr>
          <a:lstStyle/>
          <a:p>
            <a:r>
              <a:rPr lang="en-US" sz="1800" b="1" dirty="0" smtClean="0"/>
              <a:t>Performance</a:t>
            </a:r>
            <a:endParaRPr lang="en-GB" sz="1800" dirty="0" smtClean="0"/>
          </a:p>
          <a:p>
            <a:pPr>
              <a:buNone/>
            </a:pPr>
            <a:r>
              <a:rPr lang="en-US" sz="1800" dirty="0" smtClean="0"/>
              <a:t>        The </a:t>
            </a:r>
            <a:r>
              <a:rPr lang="en-US" sz="1800" dirty="0" smtClean="0"/>
              <a:t>response time must be short and take few seconds</a:t>
            </a:r>
            <a:endParaRPr lang="en-GB" sz="1800" dirty="0" smtClean="0"/>
          </a:p>
          <a:p>
            <a:pPr>
              <a:buNone/>
            </a:pPr>
            <a:r>
              <a:rPr lang="en-US" sz="1800" dirty="0" smtClean="0"/>
              <a:t>       Creating </a:t>
            </a:r>
            <a:r>
              <a:rPr lang="en-US" sz="1800" dirty="0" smtClean="0"/>
              <a:t>an account, a group, a new message or a new post should take 5 seconds.</a:t>
            </a:r>
            <a:endParaRPr lang="en-GB" sz="1800" dirty="0" smtClean="0"/>
          </a:p>
          <a:p>
            <a:pPr lvl="0"/>
            <a:r>
              <a:rPr lang="en-US" sz="1800" b="1" dirty="0" smtClean="0"/>
              <a:t>Usability</a:t>
            </a:r>
            <a:endParaRPr lang="en-GB" sz="1800" dirty="0" smtClean="0"/>
          </a:p>
          <a:p>
            <a:pPr>
              <a:buNone/>
            </a:pPr>
            <a:r>
              <a:rPr lang="en-US" sz="1800" dirty="0" smtClean="0"/>
              <a:t>       There </a:t>
            </a:r>
            <a:r>
              <a:rPr lang="en-US" sz="1800" dirty="0" smtClean="0"/>
              <a:t>must be using hints when the user creates his first account and hints during using the site to make everything clear and easy. </a:t>
            </a:r>
            <a:endParaRPr lang="en-GB" sz="1800" dirty="0" smtClean="0"/>
          </a:p>
          <a:p>
            <a:pPr lvl="0"/>
            <a:r>
              <a:rPr lang="en-US" sz="1800" b="1" dirty="0" smtClean="0"/>
              <a:t>Security</a:t>
            </a:r>
            <a:endParaRPr lang="en-GB" sz="1800" dirty="0" smtClean="0"/>
          </a:p>
          <a:p>
            <a:pPr>
              <a:buNone/>
            </a:pPr>
            <a:r>
              <a:rPr lang="en-US" sz="1800" dirty="0" smtClean="0"/>
              <a:t>       The </a:t>
            </a:r>
            <a:r>
              <a:rPr lang="en-US" sz="1800" dirty="0" smtClean="0"/>
              <a:t>social network site should be well secured because it contains data and information of users so the privacy of these details must be high.</a:t>
            </a:r>
            <a:endParaRPr lang="en-GB" sz="1800" dirty="0" smtClean="0"/>
          </a:p>
          <a:p>
            <a:pPr lvl="0"/>
            <a:r>
              <a:rPr lang="en-US" sz="1800" b="1" dirty="0" smtClean="0"/>
              <a:t>Implementation</a:t>
            </a:r>
            <a:endParaRPr lang="en-GB" sz="1800" b="1" dirty="0" smtClean="0"/>
          </a:p>
          <a:p>
            <a:pPr lvl="0">
              <a:buNone/>
            </a:pPr>
            <a:r>
              <a:rPr lang="en-GB" sz="1800" b="1" dirty="0" smtClean="0"/>
              <a:t>      </a:t>
            </a:r>
            <a:r>
              <a:rPr lang="en-US" sz="1800" dirty="0" smtClean="0"/>
              <a:t>The </a:t>
            </a:r>
            <a:r>
              <a:rPr lang="en-US" sz="1800" dirty="0" smtClean="0"/>
              <a:t>API must be implemented in java.</a:t>
            </a:r>
            <a:endParaRPr lang="en-GB" sz="1800" dirty="0" smtClean="0"/>
          </a:p>
          <a:p>
            <a:pPr lvl="0"/>
            <a:r>
              <a:rPr lang="en-US" sz="1800" b="1" dirty="0" smtClean="0"/>
              <a:t>Interface</a:t>
            </a:r>
            <a:endParaRPr lang="en-GB" sz="1800" dirty="0" smtClean="0"/>
          </a:p>
          <a:p>
            <a:pPr>
              <a:buNone/>
            </a:pPr>
            <a:r>
              <a:rPr lang="en-US" sz="1800" dirty="0" smtClean="0"/>
              <a:t>       The </a:t>
            </a:r>
            <a:r>
              <a:rPr lang="en-US" sz="1800" dirty="0" smtClean="0"/>
              <a:t>interface should be simple to be easy for the user to create a post, send a message, create a group and so on.</a:t>
            </a:r>
            <a:endParaRPr lang="en-GB" sz="1800" dirty="0" smtClean="0"/>
          </a:p>
          <a:p>
            <a:pPr lvl="0"/>
            <a:r>
              <a:rPr lang="en-US" sz="1800" b="1" dirty="0" smtClean="0"/>
              <a:t>Maintainability</a:t>
            </a:r>
            <a:endParaRPr lang="en-GB" sz="1800" dirty="0" smtClean="0"/>
          </a:p>
          <a:p>
            <a:pPr>
              <a:buNone/>
            </a:pPr>
            <a:r>
              <a:rPr lang="en-US" sz="1800" dirty="0" smtClean="0"/>
              <a:t>       The </a:t>
            </a:r>
            <a:r>
              <a:rPr lang="en-US" sz="1800" dirty="0" smtClean="0"/>
              <a:t>site must be maintained every week to meet new requirements, make future maintenance easier and cope with a change environment.</a:t>
            </a:r>
            <a:endParaRPr lang="en-GB" sz="1800" dirty="0" smtClean="0"/>
          </a:p>
          <a:p>
            <a:endParaRPr lang="en-GB" sz="16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46</TotalTime>
  <Words>741</Words>
  <Application>Microsoft Office PowerPoint</Application>
  <PresentationFormat>On-screen Show (4:3)</PresentationFormat>
  <Paragraphs>74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SOCIAL NETWORK</vt:lpstr>
      <vt:lpstr>Software Purpose </vt:lpstr>
      <vt:lpstr>Requirements </vt:lpstr>
      <vt:lpstr>Slide 4</vt:lpstr>
      <vt:lpstr>Slide 5</vt:lpstr>
      <vt:lpstr>Slide 6</vt:lpstr>
      <vt:lpstr>Slide 7</vt:lpstr>
      <vt:lpstr>Slide 8</vt:lpstr>
      <vt:lpstr>Non Functional Requirements: </vt:lpstr>
      <vt:lpstr>CHALLENGES AND DIFFICULTIES</vt:lpstr>
      <vt:lpstr>LESSONS </vt:lpstr>
      <vt:lpstr>WHAT WE WILL DO NEXT TIME</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dc:title>
  <dc:creator>Toshiba</dc:creator>
  <cp:lastModifiedBy>Toshiba</cp:lastModifiedBy>
  <cp:revision>1</cp:revision>
  <dcterms:created xsi:type="dcterms:W3CDTF">2014-12-20T16:47:07Z</dcterms:created>
  <dcterms:modified xsi:type="dcterms:W3CDTF">2014-12-20T17:33:34Z</dcterms:modified>
</cp:coreProperties>
</file>