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60" r:id="rId6"/>
    <p:sldId id="262" r:id="rId7"/>
  </p:sldIdLst>
  <p:sldSz cx="9144000" cy="5143500" type="screen16x9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4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7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4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7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Google Shape;86;p18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Introducción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F8FB68-A267-4414-86B6-97BFCE26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93" y="77175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2275" y="173785"/>
            <a:ext cx="6200280" cy="181804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Desarrollo</a:t>
            </a: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</a:t>
            </a: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del</a:t>
            </a: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</a:t>
            </a: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Juego</a:t>
            </a: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en Python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026" name="Picture 2" descr="1. Diseñar los disfraces del ahorcado - Scratch School">
            <a:extLst>
              <a:ext uri="{FF2B5EF4-FFF2-40B4-BE49-F238E27FC236}">
                <a16:creationId xmlns:a16="http://schemas.microsoft.com/office/drawing/2014/main" id="{41D3BAAC-A933-43D1-8B3E-5D60FC2C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10" y="2047544"/>
            <a:ext cx="3942710" cy="26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5307" y="439392"/>
            <a:ext cx="2932814" cy="6025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Concepto</a:t>
            </a:r>
            <a:r>
              <a:rPr lang="fr-FR" sz="26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y </a:t>
            </a:r>
            <a:r>
              <a:rPr lang="fr-FR" sz="26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Objetivo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784346-5445-4E5C-AA77-F5EE2A7E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98" y="1205023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6451" y="311802"/>
            <a:ext cx="3017875" cy="47500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Elementos</a:t>
            </a:r>
            <a:r>
              <a:rPr lang="fr-FR" sz="26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</a:t>
            </a:r>
            <a:r>
              <a:rPr lang="fr-FR" sz="26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del</a:t>
            </a:r>
            <a:r>
              <a:rPr lang="fr-FR" sz="26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</a:t>
            </a:r>
            <a:r>
              <a:rPr lang="fr-FR" sz="26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Juego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A731EF-4197-4693-BFE8-E78DE1B1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3" y="1375144"/>
            <a:ext cx="512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Interacción con el Usuario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DA2D8-3077-4229-81AE-4F7EE4EF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1" y="975324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17</Words>
  <Application>Microsoft Office PowerPoint</Application>
  <PresentationFormat>Presentación en pantalla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Hind</vt:lpstr>
      <vt:lpstr>OpenSymbol</vt:lpstr>
      <vt:lpstr>Space Grotesk</vt:lpstr>
      <vt:lpstr>Symbol</vt:lpstr>
      <vt:lpstr>Wingdings</vt:lpstr>
      <vt:lpstr>Dark Theme by Slidesgo</vt:lpstr>
      <vt:lpstr>Slidesgo Final Pages</vt:lpstr>
      <vt:lpstr>Introducción</vt:lpstr>
      <vt:lpstr>Desarrollo del Juego en Python</vt:lpstr>
      <vt:lpstr>Concepto y Objetivo</vt:lpstr>
      <vt:lpstr>Elementos del Juego</vt:lpstr>
      <vt:lpstr>Interacción con el Usuario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Dagner Sanchez</dc:creator>
  <cp:lastModifiedBy>Dagner Sanchez</cp:lastModifiedBy>
  <cp:revision>4</cp:revision>
  <dcterms:modified xsi:type="dcterms:W3CDTF">2025-08-25T04:50:32Z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2025-08-25T03:22:26Z</dcterms:created>
  <dc:creator>Unknown Creator</dc:creator>
  <dc:description/>
  <dc:language>en-US</dc:language>
  <cp:lastModifiedBy>Unknown Creator</cp:lastModifiedBy>
  <dcterms:modified xsi:type="dcterms:W3CDTF">2025-08-25T03:22:26Z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11</vt:r8>
  </property>
</Properties>
</file>