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/>
    <p:restoredTop sz="94624"/>
  </p:normalViewPr>
  <p:slideViewPr>
    <p:cSldViewPr snapToGrid="0">
      <p:cViewPr varScale="1">
        <p:scale>
          <a:sx n="106" d="100"/>
          <a:sy n="106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15E2-F0E0-A9C4-E937-B1B89976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54A92-2AC8-DD1A-2A82-FB015DDCA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F394-2994-F9D9-D889-6ACFE4AF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670D-E21A-DDEA-FAD7-43AC71B2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711D7-23E9-DF43-0324-21F3FDD1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6142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36232-3903-0480-068E-EED7B4A5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D0109-CCD1-8A18-598C-65467092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5F0B-9C8F-6824-7021-D3B9CCBB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4441-553A-2686-0B28-EE20F92B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E7D2A-BDC9-3A58-5CA6-9F2E2169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910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2797A-4D1D-F79D-6E4A-258953D31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50AF7-8EA7-030E-E2AF-4E1916A70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4673-BF75-292F-4B94-7A56E79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2225-6B60-7185-6435-ECB4A20A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2B75-DAD3-437E-196E-8E49E6B6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907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DE4C-204C-5B7F-1FB1-CD537DE7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9EE3-F4BD-B499-8E95-E17D39B3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50CD-03C6-12F1-3BF6-AAACFD73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5C47-24C2-B3BD-F370-D5244931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D84B-3855-8EB0-8C91-20C3B749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170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2E6B-3FE3-DD3C-2558-596A835E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7B8C4-A2B9-8A13-95D0-3C46DB58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E7E7E-E0CD-8101-DEC4-0D3E5EFC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E011-DCDA-02EE-E81E-3CAA07A5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1BD36-892D-E959-2352-9468A27D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472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6C30-D23F-EC5F-5850-82D5B606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A36-513C-F4B5-D9F9-EF054C267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9863-7A9D-72E7-6F82-398BDBAD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1C048-883F-3DE3-D0CD-AC37F324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902CA-DC83-319E-2953-4D937214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AE02-7538-991E-3BE6-AE4A5AA7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1241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4D9A-A37C-8FD6-BA2C-3D585C92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9F5BF-7BC6-ECF8-A79E-B152D6B8E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2C258-A0C0-FA07-BAD3-8390F2E17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86A8C-B428-3DB3-5970-BA8A32B70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E3BD9-5986-2C5C-6437-6D6B29BAD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9E709-FB9D-9C4B-7A82-6A6CC427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F7954-3083-9509-6EFA-72FD1F78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41642-8B37-2D1C-5914-67345641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398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FD2B-64ED-710C-16DC-28F137BC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2CAB0-8E72-3EAE-4E21-3BD9960E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001A5-F0FE-8645-4EF7-3542001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A3B2C-6261-F405-94D6-845C265A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05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0B1BE-E83D-DFC8-4F93-B37AE88B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D3155-C319-2B17-71EA-DFC9C8584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FA78-0416-FC93-1E91-6608609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92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0126-3432-2DB6-F6CE-23925FF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276C9-6270-0A0F-E901-60A4252B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475E-AC8F-9A65-98EC-24616138D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EE2C-1C6B-935B-B1C6-A0D70888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8DAB2-B4C4-75A0-F78A-F8D8B9CC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395DC-E9E1-EBA5-929F-F604CCB6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322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8EE-CC63-82F0-76A8-6EDCF1CD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6EE5A-7803-059B-B695-3232ACE3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20EEF-52BA-4609-43CB-42391B619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6B22-E14F-4E84-9574-BCCB099E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9C4B-7D6C-E25D-F39E-EAF9E8D9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26B77-7A62-5EB9-F555-65C786B7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8385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96F64-7A85-87CF-AA12-AD1DF8AA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1BE5F-B938-C0A6-1A9C-D10474EE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A706-6CF1-4C72-EB30-40DDC781A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C111D-C750-0349-8287-4B23BC73E1FE}" type="datetimeFigureOut">
              <a:rPr lang="en-IT" smtClean="0"/>
              <a:t>31/01/2025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79F2A-C099-5684-D5B4-0BE28A511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5B2F-A057-588F-B099-B5DB676F9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54AE-89F2-A64F-AF91-20F0F03038E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43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5A3C-073D-5F23-8FEB-F6263D4E7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Il Commercio Elettronico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C14D-77EA-1490-0AED-FA56B9EAF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2895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74D-39DD-E6DE-1493-EB298C4A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Cos’è il commercio elettronico?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4B33-E644-E7A5-179B-B307103F9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Il </a:t>
            </a:r>
            <a:r>
              <a:rPr lang="en-IT" b="1" dirty="0"/>
              <a:t>commercio elettronico</a:t>
            </a:r>
            <a:r>
              <a:rPr lang="en-IT" dirty="0"/>
              <a:t> è tutto l’insieme di transazioni di acquisto e vendita di beni e servizi online.</a:t>
            </a:r>
          </a:p>
          <a:p>
            <a:r>
              <a:rPr lang="en-IT" dirty="0"/>
              <a:t>Tramite il commercio elettronico c’è la possibilità di concludere contratti senza la presenza delle parti in un unico luogo fisico utilizzando </a:t>
            </a:r>
            <a:r>
              <a:rPr lang="en-IT" b="1" dirty="0"/>
              <a:t>strumenti telematici</a:t>
            </a:r>
            <a:r>
              <a:rPr lang="en-IT" dirty="0"/>
              <a:t>.</a:t>
            </a:r>
          </a:p>
          <a:p>
            <a:endParaRPr lang="en-IT" dirty="0"/>
          </a:p>
          <a:p>
            <a:r>
              <a:rPr lang="en-IT" dirty="0"/>
              <a:t>Ai contratti telematici si applicano le norme dei contratti in generale (artt. 1321-1496 c.c.)</a:t>
            </a:r>
          </a:p>
        </p:txBody>
      </p:sp>
    </p:spTree>
    <p:extLst>
      <p:ext uri="{BB962C8B-B14F-4D97-AF65-F5344CB8AC3E}">
        <p14:creationId xmlns:p14="http://schemas.microsoft.com/office/powerpoint/2010/main" val="218094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D6BD-1009-BDE8-D52E-E5FF7E3D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E-commerce diretto e indiretto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C324-87DE-2AE9-7E1B-2869323B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b="1" dirty="0"/>
              <a:t>E-commerce indiretto</a:t>
            </a:r>
            <a:r>
              <a:rPr lang="en-IT" dirty="0"/>
              <a:t>: la transazione avviene online ma il bene o servizio viene consegnato in modo tradizionale (es. spedizione)</a:t>
            </a:r>
          </a:p>
          <a:p>
            <a:endParaRPr lang="en-IT" dirty="0"/>
          </a:p>
          <a:p>
            <a:r>
              <a:rPr lang="en-IT" b="1" dirty="0"/>
              <a:t>E-commerce diretto</a:t>
            </a:r>
            <a:r>
              <a:rPr lang="en-IT" dirty="0"/>
              <a:t>: la transazione avviene online e l’utente ottiene i beni o servizi direttamente online (es. download)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45744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4E9A-59F3-B7C1-8B74-663D6222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E-commerce </a:t>
            </a:r>
            <a:r>
              <a:rPr lang="en-IT" b="1" dirty="0"/>
              <a:t>B2B</a:t>
            </a:r>
            <a:r>
              <a:rPr lang="en-IT" dirty="0"/>
              <a:t>, </a:t>
            </a:r>
            <a:r>
              <a:rPr lang="en-IT" b="1" dirty="0"/>
              <a:t>B2C</a:t>
            </a:r>
            <a:r>
              <a:rPr lang="en-IT" dirty="0"/>
              <a:t>, </a:t>
            </a:r>
            <a:r>
              <a:rPr lang="en-IT" b="1" dirty="0"/>
              <a:t>C2C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2088-C0BB-2908-EDCF-8594DB266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b="1" dirty="0"/>
              <a:t>B2B (business-to-business)</a:t>
            </a:r>
            <a:r>
              <a:rPr lang="en-IT" dirty="0"/>
              <a:t>: in questo caso le transazioni commerciali elettroniche avvengono tra imprese. Un esempio sono i rapporti tra imprese e fornitori: due aziende che si scambiano beni o servizi</a:t>
            </a:r>
          </a:p>
          <a:p>
            <a:r>
              <a:rPr lang="en-IT" b="1" dirty="0"/>
              <a:t>B2C (business-to-consumer)</a:t>
            </a:r>
            <a:r>
              <a:rPr lang="en-IT" dirty="0"/>
              <a:t>: in italiano è la </a:t>
            </a:r>
            <a:r>
              <a:rPr lang="en-IT" i="1" dirty="0"/>
              <a:t>vendita al dettaglio</a:t>
            </a:r>
            <a:r>
              <a:rPr lang="en-IT" dirty="0"/>
              <a:t>, cioè la vendita di prodotti al consumatore finale. I consumatori acquistano beni e servizi da qualsiasi luogo e senza limiti di orario</a:t>
            </a:r>
          </a:p>
          <a:p>
            <a:r>
              <a:rPr lang="en-IT" b="1" dirty="0"/>
              <a:t>C2C (consumer-to-consumer)</a:t>
            </a:r>
            <a:r>
              <a:rPr lang="en-IT" dirty="0"/>
              <a:t>: le transazioni avvengono tra consumatori. Un esempio sono le aste online ma anche app come </a:t>
            </a:r>
            <a:r>
              <a:rPr lang="en-IT" i="1" dirty="0"/>
              <a:t>Vinted</a:t>
            </a:r>
            <a:r>
              <a:rPr lang="en-IT" dirty="0"/>
              <a:t>, </a:t>
            </a:r>
            <a:r>
              <a:rPr lang="en-IT" i="1" dirty="0"/>
              <a:t>Etsy</a:t>
            </a:r>
            <a:r>
              <a:rPr lang="en-IT" dirty="0"/>
              <a:t>, </a:t>
            </a:r>
            <a:r>
              <a:rPr lang="en-IT" i="1" dirty="0"/>
              <a:t>eBay</a:t>
            </a:r>
            <a:r>
              <a:rPr lang="en-IT" dirty="0"/>
              <a:t> o </a:t>
            </a:r>
            <a:r>
              <a:rPr lang="en-IT" i="1" dirty="0"/>
              <a:t>Craigslist</a:t>
            </a:r>
            <a:endParaRPr lang="en-IT" b="1" dirty="0"/>
          </a:p>
          <a:p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206144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217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Il Commercio Elettronico</vt:lpstr>
      <vt:lpstr>Cos’è il commercio elettronico?</vt:lpstr>
      <vt:lpstr>E-commerce diretto e indiretto</vt:lpstr>
      <vt:lpstr>E-commerce B2B, B2C, C2C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Commercio Elettronico</dc:title>
  <dc:creator>Loris Botto</dc:creator>
  <cp:lastModifiedBy>Loris Botto</cp:lastModifiedBy>
  <cp:revision>28</cp:revision>
  <dcterms:created xsi:type="dcterms:W3CDTF">2025-01-29T07:52:17Z</dcterms:created>
  <dcterms:modified xsi:type="dcterms:W3CDTF">2025-01-31T19:55:11Z</dcterms:modified>
</cp:coreProperties>
</file>