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5EB82-5FC2-4FE5-8067-B11D5801B6E2}" v="2253" dt="2024-04-11T00:01:20.362"/>
    <p1510:client id="{D0AB9AAC-6937-AE61-CB2A-B56CB3EA4795}" v="206" dt="2024-04-10T22:59:12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án Hernández Peña" userId="S::a01747038@tec.mx::fbfed7fd-7edf-43c7-9247-8fcb3f30f920" providerId="AD" clId="Web-{B2A5EB82-5FC2-4FE5-8067-B11D5801B6E2}"/>
    <pc:docChg chg="addSld modSld">
      <pc:chgData name="Adrián Hernández Peña" userId="S::a01747038@tec.mx::fbfed7fd-7edf-43c7-9247-8fcb3f30f920" providerId="AD" clId="Web-{B2A5EB82-5FC2-4FE5-8067-B11D5801B6E2}" dt="2024-04-11T00:01:20.362" v="2237" actId="20577"/>
      <pc:docMkLst>
        <pc:docMk/>
      </pc:docMkLst>
      <pc:sldChg chg="addSp delSp modSp mod setBg">
        <pc:chgData name="Adrián Hernández Peña" userId="S::a01747038@tec.mx::fbfed7fd-7edf-43c7-9247-8fcb3f30f920" providerId="AD" clId="Web-{B2A5EB82-5FC2-4FE5-8067-B11D5801B6E2}" dt="2024-04-10T23:08:50.300" v="171" actId="1076"/>
        <pc:sldMkLst>
          <pc:docMk/>
          <pc:sldMk cId="2205358110" sldId="257"/>
        </pc:sldMkLst>
        <pc:spChg chg="mod">
          <ac:chgData name="Adrián Hernández Peña" userId="S::a01747038@tec.mx::fbfed7fd-7edf-43c7-9247-8fcb3f30f920" providerId="AD" clId="Web-{B2A5EB82-5FC2-4FE5-8067-B11D5801B6E2}" dt="2024-04-10T23:07:01.542" v="166" actId="1076"/>
          <ac:spMkLst>
            <pc:docMk/>
            <pc:sldMk cId="2205358110" sldId="257"/>
            <ac:spMk id="2" creationId="{AAD72D40-752D-FCC8-1EC3-74F7FB430C4A}"/>
          </ac:spMkLst>
        </pc:spChg>
        <pc:spChg chg="mod">
          <ac:chgData name="Adrián Hernández Peña" userId="S::a01747038@tec.mx::fbfed7fd-7edf-43c7-9247-8fcb3f30f920" providerId="AD" clId="Web-{B2A5EB82-5FC2-4FE5-8067-B11D5801B6E2}" dt="2024-04-10T23:07:04.058" v="167" actId="1076"/>
          <ac:spMkLst>
            <pc:docMk/>
            <pc:sldMk cId="2205358110" sldId="257"/>
            <ac:spMk id="3" creationId="{771154C3-F949-99F7-07F9-A5406D39DCE8}"/>
          </ac:spMkLst>
        </pc:spChg>
        <pc:spChg chg="add del">
          <ac:chgData name="Adrián Hernández Peña" userId="S::a01747038@tec.mx::fbfed7fd-7edf-43c7-9247-8fcb3f30f920" providerId="AD" clId="Web-{B2A5EB82-5FC2-4FE5-8067-B11D5801B6E2}" dt="2024-04-10T23:06:35.618" v="161"/>
          <ac:spMkLst>
            <pc:docMk/>
            <pc:sldMk cId="2205358110" sldId="257"/>
            <ac:spMk id="9" creationId="{6AD30037-67ED-4367-9BE0-45787510BF13}"/>
          </ac:spMkLst>
        </pc:spChg>
        <pc:grpChg chg="add del">
          <ac:chgData name="Adrián Hernández Peña" userId="S::a01747038@tec.mx::fbfed7fd-7edf-43c7-9247-8fcb3f30f920" providerId="AD" clId="Web-{B2A5EB82-5FC2-4FE5-8067-B11D5801B6E2}" dt="2024-04-10T23:06:35.618" v="161"/>
          <ac:grpSpMkLst>
            <pc:docMk/>
            <pc:sldMk cId="2205358110" sldId="257"/>
            <ac:grpSpMk id="11" creationId="{50841A4E-5BC1-44B4-83CF-D524E8AEAD64}"/>
          </ac:grpSpMkLst>
        </pc:grpChg>
        <pc:picChg chg="add mod ord">
          <ac:chgData name="Adrián Hernández Peña" userId="S::a01747038@tec.mx::fbfed7fd-7edf-43c7-9247-8fcb3f30f920" providerId="AD" clId="Web-{B2A5EB82-5FC2-4FE5-8067-B11D5801B6E2}" dt="2024-04-10T23:06:35.618" v="162"/>
          <ac:picMkLst>
            <pc:docMk/>
            <pc:sldMk cId="2205358110" sldId="257"/>
            <ac:picMk id="4" creationId="{30D58B03-1A79-8A9E-BF11-D93C107A4BA6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08:50.300" v="171" actId="1076"/>
          <ac:picMkLst>
            <pc:docMk/>
            <pc:sldMk cId="2205358110" sldId="257"/>
            <ac:picMk id="5" creationId="{2B4DD49B-3109-8FD9-E349-E3B233DBEEDF}"/>
          </ac:picMkLst>
        </pc:picChg>
      </pc:sldChg>
      <pc:sldChg chg="addSp delSp modSp">
        <pc:chgData name="Adrián Hernández Peña" userId="S::a01747038@tec.mx::fbfed7fd-7edf-43c7-9247-8fcb3f30f920" providerId="AD" clId="Web-{B2A5EB82-5FC2-4FE5-8067-B11D5801B6E2}" dt="2024-04-10T23:22:33.330" v="466" actId="20577"/>
        <pc:sldMkLst>
          <pc:docMk/>
          <pc:sldMk cId="3119887374" sldId="258"/>
        </pc:sldMkLst>
        <pc:spChg chg="mod">
          <ac:chgData name="Adrián Hernández Peña" userId="S::a01747038@tec.mx::fbfed7fd-7edf-43c7-9247-8fcb3f30f920" providerId="AD" clId="Web-{B2A5EB82-5FC2-4FE5-8067-B11D5801B6E2}" dt="2024-04-10T23:16:30.943" v="351" actId="20577"/>
          <ac:spMkLst>
            <pc:docMk/>
            <pc:sldMk cId="3119887374" sldId="258"/>
            <ac:spMk id="2" creationId="{AE414A73-ABD4-59FA-0F92-DBB8ABBF80AF}"/>
          </ac:spMkLst>
        </pc:spChg>
        <pc:spChg chg="del">
          <ac:chgData name="Adrián Hernández Peña" userId="S::a01747038@tec.mx::fbfed7fd-7edf-43c7-9247-8fcb3f30f920" providerId="AD" clId="Web-{B2A5EB82-5FC2-4FE5-8067-B11D5801B6E2}" dt="2024-04-10T23:09:38.944" v="224"/>
          <ac:spMkLst>
            <pc:docMk/>
            <pc:sldMk cId="3119887374" sldId="258"/>
            <ac:spMk id="3" creationId="{CF3D57AD-CC29-87E8-FEA6-7F09968373C4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22:33.330" v="466" actId="20577"/>
          <ac:spMkLst>
            <pc:docMk/>
            <pc:sldMk cId="3119887374" sldId="258"/>
            <ac:spMk id="8" creationId="{1A61152E-6C07-BED5-7052-25039C63E847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17:29.042" v="411" actId="1076"/>
          <ac:spMkLst>
            <pc:docMk/>
            <pc:sldMk cId="3119887374" sldId="258"/>
            <ac:spMk id="10" creationId="{25403627-12B8-BCDD-3A80-9141843B3437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18:25.514" v="443" actId="20577"/>
          <ac:spMkLst>
            <pc:docMk/>
            <pc:sldMk cId="3119887374" sldId="258"/>
            <ac:spMk id="11" creationId="{D466DDE3-3A3D-10D7-6500-87994B3DEF70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19:19.393" v="463" actId="1076"/>
          <ac:spMkLst>
            <pc:docMk/>
            <pc:sldMk cId="3119887374" sldId="258"/>
            <ac:spMk id="12" creationId="{32CB608F-0C4D-84C6-8A32-854564558325}"/>
          </ac:spMkLst>
        </pc:spChg>
        <pc:picChg chg="add mod">
          <ac:chgData name="Adrián Hernández Peña" userId="S::a01747038@tec.mx::fbfed7fd-7edf-43c7-9247-8fcb3f30f920" providerId="AD" clId="Web-{B2A5EB82-5FC2-4FE5-8067-B11D5801B6E2}" dt="2024-04-10T23:16:02.770" v="343" actId="1076"/>
          <ac:picMkLst>
            <pc:docMk/>
            <pc:sldMk cId="3119887374" sldId="258"/>
            <ac:picMk id="4" creationId="{0E858900-85D9-B7C5-A5CA-C6B65B1D6F9C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17:38.089" v="416" actId="1076"/>
          <ac:picMkLst>
            <pc:docMk/>
            <pc:sldMk cId="3119887374" sldId="258"/>
            <ac:picMk id="5" creationId="{405158F4-9F2A-C544-80E5-AB317FD20826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17:37.417" v="415" actId="1076"/>
          <ac:picMkLst>
            <pc:docMk/>
            <pc:sldMk cId="3119887374" sldId="258"/>
            <ac:picMk id="6" creationId="{F26558AA-9B10-99CD-D05E-F48B681C6EE7}"/>
          </ac:picMkLst>
        </pc:picChg>
      </pc:sldChg>
      <pc:sldChg chg="addSp delSp modSp">
        <pc:chgData name="Adrián Hernández Peña" userId="S::a01747038@tec.mx::fbfed7fd-7edf-43c7-9247-8fcb3f30f920" providerId="AD" clId="Web-{B2A5EB82-5FC2-4FE5-8067-B11D5801B6E2}" dt="2024-04-10T23:31:39.339" v="872" actId="20577"/>
        <pc:sldMkLst>
          <pc:docMk/>
          <pc:sldMk cId="708112312" sldId="259"/>
        </pc:sldMkLst>
        <pc:spChg chg="del mod">
          <ac:chgData name="Adrián Hernández Peña" userId="S::a01747038@tec.mx::fbfed7fd-7edf-43c7-9247-8fcb3f30f920" providerId="AD" clId="Web-{B2A5EB82-5FC2-4FE5-8067-B11D5801B6E2}" dt="2024-04-10T23:22:43.955" v="468"/>
          <ac:spMkLst>
            <pc:docMk/>
            <pc:sldMk cId="708112312" sldId="259"/>
            <ac:spMk id="2" creationId="{E70AD510-5BE4-58B0-94FA-6FEA0AF303A2}"/>
          </ac:spMkLst>
        </pc:spChg>
        <pc:spChg chg="mod">
          <ac:chgData name="Adrián Hernández Peña" userId="S::a01747038@tec.mx::fbfed7fd-7edf-43c7-9247-8fcb3f30f920" providerId="AD" clId="Web-{B2A5EB82-5FC2-4FE5-8067-B11D5801B6E2}" dt="2024-04-10T23:24:09.040" v="675" actId="20577"/>
          <ac:spMkLst>
            <pc:docMk/>
            <pc:sldMk cId="708112312" sldId="259"/>
            <ac:spMk id="3" creationId="{3FC6A4D1-BCF5-6B53-8CDF-668AC422D0A4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27:15.194" v="710" actId="20577"/>
          <ac:spMkLst>
            <pc:docMk/>
            <pc:sldMk cId="708112312" sldId="259"/>
            <ac:spMk id="11" creationId="{C753AEC4-65E2-25B8-DC7D-666A3A391CE1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31:39.339" v="872" actId="20577"/>
          <ac:spMkLst>
            <pc:docMk/>
            <pc:sldMk cId="708112312" sldId="259"/>
            <ac:spMk id="13" creationId="{F0DC89E0-A529-D74D-8CD7-4F48FD3F2304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30:51.554" v="795" actId="20577"/>
          <ac:spMkLst>
            <pc:docMk/>
            <pc:sldMk cId="708112312" sldId="259"/>
            <ac:spMk id="15" creationId="{7882DB88-E9D2-F0DD-22FE-8A76FFCD088A}"/>
          </ac:spMkLst>
        </pc:spChg>
        <pc:picChg chg="add mod">
          <ac:chgData name="Adrián Hernández Peña" userId="S::a01747038@tec.mx::fbfed7fd-7edf-43c7-9247-8fcb3f30f920" providerId="AD" clId="Web-{B2A5EB82-5FC2-4FE5-8067-B11D5801B6E2}" dt="2024-04-10T23:26:36.457" v="682" actId="1076"/>
          <ac:picMkLst>
            <pc:docMk/>
            <pc:sldMk cId="708112312" sldId="259"/>
            <ac:picMk id="5" creationId="{59409483-5F8A-B06D-C2C4-80B95B4945E4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26:36.488" v="683" actId="1076"/>
          <ac:picMkLst>
            <pc:docMk/>
            <pc:sldMk cId="708112312" sldId="259"/>
            <ac:picMk id="7" creationId="{1D380840-EB45-7364-154B-B2773CA77C99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26:36.520" v="684" actId="1076"/>
          <ac:picMkLst>
            <pc:docMk/>
            <pc:sldMk cId="708112312" sldId="259"/>
            <ac:picMk id="9" creationId="{76860A7E-4B0E-1F5E-CF53-573483B741AD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27:37.977" v="713" actId="1076"/>
          <ac:picMkLst>
            <pc:docMk/>
            <pc:sldMk cId="708112312" sldId="259"/>
            <ac:picMk id="16" creationId="{84B0AE3D-C4E4-0688-6AEB-EC74566D8756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31:05.586" v="796" actId="1076"/>
          <ac:picMkLst>
            <pc:docMk/>
            <pc:sldMk cId="708112312" sldId="259"/>
            <ac:picMk id="17" creationId="{5B68580C-711F-3858-186D-F2E25E1EFE47}"/>
          </ac:picMkLst>
        </pc:picChg>
        <pc:picChg chg="add del mod">
          <ac:chgData name="Adrián Hernández Peña" userId="S::a01747038@tec.mx::fbfed7fd-7edf-43c7-9247-8fcb3f30f920" providerId="AD" clId="Web-{B2A5EB82-5FC2-4FE5-8067-B11D5801B6E2}" dt="2024-04-10T23:28:51.608" v="721"/>
          <ac:picMkLst>
            <pc:docMk/>
            <pc:sldMk cId="708112312" sldId="259"/>
            <ac:picMk id="18" creationId="{28DECD2B-4417-7AEE-818B-5AC2CCCDC917}"/>
          </ac:picMkLst>
        </pc:picChg>
        <pc:picChg chg="add del mod">
          <ac:chgData name="Adrián Hernández Peña" userId="S::a01747038@tec.mx::fbfed7fd-7edf-43c7-9247-8fcb3f30f920" providerId="AD" clId="Web-{B2A5EB82-5FC2-4FE5-8067-B11D5801B6E2}" dt="2024-04-10T23:28:50.264" v="720"/>
          <ac:picMkLst>
            <pc:docMk/>
            <pc:sldMk cId="708112312" sldId="259"/>
            <ac:picMk id="19" creationId="{188CA01A-4E98-0F44-0DC3-BE6598F02D86}"/>
          </ac:picMkLst>
        </pc:picChg>
        <pc:picChg chg="add del mod">
          <ac:chgData name="Adrián Hernández Peña" userId="S::a01747038@tec.mx::fbfed7fd-7edf-43c7-9247-8fcb3f30f920" providerId="AD" clId="Web-{B2A5EB82-5FC2-4FE5-8067-B11D5801B6E2}" dt="2024-04-10T23:28:54.655" v="722"/>
          <ac:picMkLst>
            <pc:docMk/>
            <pc:sldMk cId="708112312" sldId="259"/>
            <ac:picMk id="20" creationId="{FAB60828-A8C5-CCD7-8C34-3971EB6B2306}"/>
          </ac:picMkLst>
        </pc:picChg>
        <pc:picChg chg="add del mod">
          <ac:chgData name="Adrián Hernández Peña" userId="S::a01747038@tec.mx::fbfed7fd-7edf-43c7-9247-8fcb3f30f920" providerId="AD" clId="Web-{B2A5EB82-5FC2-4FE5-8067-B11D5801B6E2}" dt="2024-04-10T23:29:16" v="724"/>
          <ac:picMkLst>
            <pc:docMk/>
            <pc:sldMk cId="708112312" sldId="259"/>
            <ac:picMk id="21" creationId="{C0BDBD33-47C3-8CDF-CABD-2DBE120F8192}"/>
          </ac:picMkLst>
        </pc:picChg>
        <pc:picChg chg="add del mod">
          <ac:chgData name="Adrián Hernández Peña" userId="S::a01747038@tec.mx::fbfed7fd-7edf-43c7-9247-8fcb3f30f920" providerId="AD" clId="Web-{B2A5EB82-5FC2-4FE5-8067-B11D5801B6E2}" dt="2024-04-10T23:29:37.971" v="727"/>
          <ac:picMkLst>
            <pc:docMk/>
            <pc:sldMk cId="708112312" sldId="259"/>
            <ac:picMk id="22" creationId="{EAE0B5B1-BD38-56A3-009F-6BAECD57B5BA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30:27.927" v="730" actId="1076"/>
          <ac:picMkLst>
            <pc:docMk/>
            <pc:sldMk cId="708112312" sldId="259"/>
            <ac:picMk id="23" creationId="{26F194DB-3C90-5B66-5516-1D6C7DEA7037}"/>
          </ac:picMkLst>
        </pc:picChg>
      </pc:sldChg>
      <pc:sldChg chg="addSp delSp modSp">
        <pc:chgData name="Adrián Hernández Peña" userId="S::a01747038@tec.mx::fbfed7fd-7edf-43c7-9247-8fcb3f30f920" providerId="AD" clId="Web-{B2A5EB82-5FC2-4FE5-8067-B11D5801B6E2}" dt="2024-04-10T23:39:34.390" v="1097" actId="1076"/>
        <pc:sldMkLst>
          <pc:docMk/>
          <pc:sldMk cId="1529268113" sldId="260"/>
        </pc:sldMkLst>
        <pc:spChg chg="mod">
          <ac:chgData name="Adrián Hernández Peña" userId="S::a01747038@tec.mx::fbfed7fd-7edf-43c7-9247-8fcb3f30f920" providerId="AD" clId="Web-{B2A5EB82-5FC2-4FE5-8067-B11D5801B6E2}" dt="2024-04-10T23:35:18.527" v="979" actId="20577"/>
          <ac:spMkLst>
            <pc:docMk/>
            <pc:sldMk cId="1529268113" sldId="260"/>
            <ac:spMk id="2" creationId="{270CBA6E-E8E8-A22E-8CED-0C2C079FE7E0}"/>
          </ac:spMkLst>
        </pc:spChg>
        <pc:spChg chg="add del mod">
          <ac:chgData name="Adrián Hernández Peña" userId="S::a01747038@tec.mx::fbfed7fd-7edf-43c7-9247-8fcb3f30f920" providerId="AD" clId="Web-{B2A5EB82-5FC2-4FE5-8067-B11D5801B6E2}" dt="2024-04-10T23:35:49.654" v="1015" actId="1076"/>
          <ac:spMkLst>
            <pc:docMk/>
            <pc:sldMk cId="1529268113" sldId="260"/>
            <ac:spMk id="3" creationId="{EF95B0CA-CD8E-C660-862D-48508B1D75B6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39:24.030" v="1094" actId="1076"/>
          <ac:spMkLst>
            <pc:docMk/>
            <pc:sldMk cId="1529268113" sldId="260"/>
            <ac:spMk id="4" creationId="{27481D02-7011-F0A7-28FC-8914F670C141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39:22.217" v="1093" actId="1076"/>
          <ac:spMkLst>
            <pc:docMk/>
            <pc:sldMk cId="1529268113" sldId="260"/>
            <ac:spMk id="5" creationId="{7E947E55-374F-E5C9-A47C-D41D5EA091BD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39:18.748" v="1092" actId="1076"/>
          <ac:spMkLst>
            <pc:docMk/>
            <pc:sldMk cId="1529268113" sldId="260"/>
            <ac:spMk id="6" creationId="{9E529E51-82F3-7851-8DCC-09CB160F0419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39:27.139" v="1095" actId="1076"/>
          <ac:spMkLst>
            <pc:docMk/>
            <pc:sldMk cId="1529268113" sldId="260"/>
            <ac:spMk id="7" creationId="{3C850D18-C9BD-B566-AD89-28CA09C3C4BE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39:34.390" v="1097" actId="1076"/>
          <ac:spMkLst>
            <pc:docMk/>
            <pc:sldMk cId="1529268113" sldId="260"/>
            <ac:spMk id="8" creationId="{4665C561-DA7A-328B-6189-06F099566A19}"/>
          </ac:spMkLst>
        </pc:spChg>
      </pc:sldChg>
      <pc:sldChg chg="addSp delSp modSp new">
        <pc:chgData name="Adrián Hernández Peña" userId="S::a01747038@tec.mx::fbfed7fd-7edf-43c7-9247-8fcb3f30f920" providerId="AD" clId="Web-{B2A5EB82-5FC2-4FE5-8067-B11D5801B6E2}" dt="2024-04-10T23:52:29.854" v="1608" actId="20577"/>
        <pc:sldMkLst>
          <pc:docMk/>
          <pc:sldMk cId="3143786390" sldId="261"/>
        </pc:sldMkLst>
        <pc:spChg chg="mod">
          <ac:chgData name="Adrián Hernández Peña" userId="S::a01747038@tec.mx::fbfed7fd-7edf-43c7-9247-8fcb3f30f920" providerId="AD" clId="Web-{B2A5EB82-5FC2-4FE5-8067-B11D5801B6E2}" dt="2024-04-10T23:41:25.211" v="1258" actId="20577"/>
          <ac:spMkLst>
            <pc:docMk/>
            <pc:sldMk cId="3143786390" sldId="261"/>
            <ac:spMk id="2" creationId="{E66E0DE4-20A2-745A-2EB3-5D1776E59993}"/>
          </ac:spMkLst>
        </pc:spChg>
        <pc:spChg chg="mod">
          <ac:chgData name="Adrián Hernández Peña" userId="S::a01747038@tec.mx::fbfed7fd-7edf-43c7-9247-8fcb3f30f920" providerId="AD" clId="Web-{B2A5EB82-5FC2-4FE5-8067-B11D5801B6E2}" dt="2024-04-10T23:52:29.854" v="1608" actId="20577"/>
          <ac:spMkLst>
            <pc:docMk/>
            <pc:sldMk cId="3143786390" sldId="261"/>
            <ac:spMk id="3" creationId="{060568BA-3751-4213-5B4E-436BD708D9D0}"/>
          </ac:spMkLst>
        </pc:spChg>
        <pc:spChg chg="add del mod">
          <ac:chgData name="Adrián Hernández Peña" userId="S::a01747038@tec.mx::fbfed7fd-7edf-43c7-9247-8fcb3f30f920" providerId="AD" clId="Web-{B2A5EB82-5FC2-4FE5-8067-B11D5801B6E2}" dt="2024-04-10T23:44:36.959" v="1271"/>
          <ac:spMkLst>
            <pc:docMk/>
            <pc:sldMk cId="3143786390" sldId="261"/>
            <ac:spMk id="4" creationId="{3C178FD1-C0E5-6180-2E83-996609A6C955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44:51.163" v="1273" actId="1076"/>
          <ac:spMkLst>
            <pc:docMk/>
            <pc:sldMk cId="3143786390" sldId="261"/>
            <ac:spMk id="6" creationId="{CB501CB7-876C-A8B8-8AAD-21596EF24A94}"/>
          </ac:spMkLst>
        </pc:spChg>
        <pc:spChg chg="add mod">
          <ac:chgData name="Adrián Hernández Peña" userId="S::a01747038@tec.mx::fbfed7fd-7edf-43c7-9247-8fcb3f30f920" providerId="AD" clId="Web-{B2A5EB82-5FC2-4FE5-8067-B11D5801B6E2}" dt="2024-04-10T23:45:53.293" v="1361" actId="14100"/>
          <ac:spMkLst>
            <pc:docMk/>
            <pc:sldMk cId="3143786390" sldId="261"/>
            <ac:spMk id="8" creationId="{79D40B29-75BF-3FAE-AC40-19564A01EDE6}"/>
          </ac:spMkLst>
        </pc:spChg>
        <pc:picChg chg="add mod">
          <ac:chgData name="Adrián Hernández Peña" userId="S::a01747038@tec.mx::fbfed7fd-7edf-43c7-9247-8fcb3f30f920" providerId="AD" clId="Web-{B2A5EB82-5FC2-4FE5-8067-B11D5801B6E2}" dt="2024-04-10T23:46:17.326" v="1365" actId="1076"/>
          <ac:picMkLst>
            <pc:docMk/>
            <pc:sldMk cId="3143786390" sldId="261"/>
            <ac:picMk id="10" creationId="{F5EB47AA-92BB-8B8B-0F32-4768496D592A}"/>
          </ac:picMkLst>
        </pc:picChg>
      </pc:sldChg>
      <pc:sldChg chg="addSp modSp new">
        <pc:chgData name="Adrián Hernández Peña" userId="S::a01747038@tec.mx::fbfed7fd-7edf-43c7-9247-8fcb3f30f920" providerId="AD" clId="Web-{B2A5EB82-5FC2-4FE5-8067-B11D5801B6E2}" dt="2024-04-10T23:51:28.787" v="1573" actId="1076"/>
        <pc:sldMkLst>
          <pc:docMk/>
          <pc:sldMk cId="4258270728" sldId="262"/>
        </pc:sldMkLst>
        <pc:spChg chg="mod">
          <ac:chgData name="Adrián Hernández Peña" userId="S::a01747038@tec.mx::fbfed7fd-7edf-43c7-9247-8fcb3f30f920" providerId="AD" clId="Web-{B2A5EB82-5FC2-4FE5-8067-B11D5801B6E2}" dt="2024-04-10T23:47:01.829" v="1390" actId="20577"/>
          <ac:spMkLst>
            <pc:docMk/>
            <pc:sldMk cId="4258270728" sldId="262"/>
            <ac:spMk id="2" creationId="{A65208D4-6939-CE89-010E-04760BD2E36A}"/>
          </ac:spMkLst>
        </pc:spChg>
        <pc:spChg chg="mod">
          <ac:chgData name="Adrián Hernández Peña" userId="S::a01747038@tec.mx::fbfed7fd-7edf-43c7-9247-8fcb3f30f920" providerId="AD" clId="Web-{B2A5EB82-5FC2-4FE5-8067-B11D5801B6E2}" dt="2024-04-10T23:49:45.904" v="1565" actId="20577"/>
          <ac:spMkLst>
            <pc:docMk/>
            <pc:sldMk cId="4258270728" sldId="262"/>
            <ac:spMk id="3" creationId="{63C31BA1-9A30-D2C7-DEB2-42FBA96BC05B}"/>
          </ac:spMkLst>
        </pc:spChg>
        <pc:picChg chg="add mod">
          <ac:chgData name="Adrián Hernández Peña" userId="S::a01747038@tec.mx::fbfed7fd-7edf-43c7-9247-8fcb3f30f920" providerId="AD" clId="Web-{B2A5EB82-5FC2-4FE5-8067-B11D5801B6E2}" dt="2024-04-10T23:51:28.787" v="1573" actId="1076"/>
          <ac:picMkLst>
            <pc:docMk/>
            <pc:sldMk cId="4258270728" sldId="262"/>
            <ac:picMk id="4" creationId="{C62DEC38-E0F5-E77D-0ACD-7FBBD6702CB1}"/>
          </ac:picMkLst>
        </pc:picChg>
        <pc:picChg chg="add mod modCrop">
          <ac:chgData name="Adrián Hernández Peña" userId="S::a01747038@tec.mx::fbfed7fd-7edf-43c7-9247-8fcb3f30f920" providerId="AD" clId="Web-{B2A5EB82-5FC2-4FE5-8067-B11D5801B6E2}" dt="2024-04-10T23:50:35.330" v="1572" actId="1076"/>
          <ac:picMkLst>
            <pc:docMk/>
            <pc:sldMk cId="4258270728" sldId="262"/>
            <ac:picMk id="5" creationId="{36D36991-1DEE-2CAD-64BF-6D98AAC078F6}"/>
          </ac:picMkLst>
        </pc:picChg>
      </pc:sldChg>
      <pc:sldChg chg="modSp new">
        <pc:chgData name="Adrián Hernández Peña" userId="S::a01747038@tec.mx::fbfed7fd-7edf-43c7-9247-8fcb3f30f920" providerId="AD" clId="Web-{B2A5EB82-5FC2-4FE5-8067-B11D5801B6E2}" dt="2024-04-11T00:01:20.362" v="2237" actId="20577"/>
        <pc:sldMkLst>
          <pc:docMk/>
          <pc:sldMk cId="3394814766" sldId="263"/>
        </pc:sldMkLst>
        <pc:spChg chg="mod">
          <ac:chgData name="Adrián Hernández Peña" userId="S::a01747038@tec.mx::fbfed7fd-7edf-43c7-9247-8fcb3f30f920" providerId="AD" clId="Web-{B2A5EB82-5FC2-4FE5-8067-B11D5801B6E2}" dt="2024-04-10T23:53:01.090" v="1664" actId="1076"/>
          <ac:spMkLst>
            <pc:docMk/>
            <pc:sldMk cId="3394814766" sldId="263"/>
            <ac:spMk id="2" creationId="{1D7084CA-EAB8-504D-95D3-7E8D4C9FA41E}"/>
          </ac:spMkLst>
        </pc:spChg>
        <pc:spChg chg="mod">
          <ac:chgData name="Adrián Hernández Peña" userId="S::a01747038@tec.mx::fbfed7fd-7edf-43c7-9247-8fcb3f30f920" providerId="AD" clId="Web-{B2A5EB82-5FC2-4FE5-8067-B11D5801B6E2}" dt="2024-04-11T00:01:20.362" v="2237" actId="20577"/>
          <ac:spMkLst>
            <pc:docMk/>
            <pc:sldMk cId="3394814766" sldId="263"/>
            <ac:spMk id="3" creationId="{D34DD412-42F0-55A7-FF77-449D4171958C}"/>
          </ac:spMkLst>
        </pc:spChg>
      </pc:sldChg>
      <pc:sldChg chg="addSp delSp modSp new">
        <pc:chgData name="Adrián Hernández Peña" userId="S::a01747038@tec.mx::fbfed7fd-7edf-43c7-9247-8fcb3f30f920" providerId="AD" clId="Web-{B2A5EB82-5FC2-4FE5-8067-B11D5801B6E2}" dt="2024-04-10T23:58:47.429" v="2160" actId="1076"/>
        <pc:sldMkLst>
          <pc:docMk/>
          <pc:sldMk cId="3731436917" sldId="264"/>
        </pc:sldMkLst>
        <pc:spChg chg="mod">
          <ac:chgData name="Adrián Hernández Peña" userId="S::a01747038@tec.mx::fbfed7fd-7edf-43c7-9247-8fcb3f30f920" providerId="AD" clId="Web-{B2A5EB82-5FC2-4FE5-8067-B11D5801B6E2}" dt="2024-04-10T23:58:30.302" v="2151" actId="20577"/>
          <ac:spMkLst>
            <pc:docMk/>
            <pc:sldMk cId="3731436917" sldId="264"/>
            <ac:spMk id="2" creationId="{F59ED465-4269-6DFA-1139-9F978AB2003D}"/>
          </ac:spMkLst>
        </pc:spChg>
        <pc:spChg chg="del mod">
          <ac:chgData name="Adrián Hernández Peña" userId="S::a01747038@tec.mx::fbfed7fd-7edf-43c7-9247-8fcb3f30f920" providerId="AD" clId="Web-{B2A5EB82-5FC2-4FE5-8067-B11D5801B6E2}" dt="2024-04-10T23:57:01.030" v="2109"/>
          <ac:spMkLst>
            <pc:docMk/>
            <pc:sldMk cId="3731436917" sldId="264"/>
            <ac:spMk id="3" creationId="{FE5FADB4-07B3-2F1E-8753-0822E0B0FD66}"/>
          </ac:spMkLst>
        </pc:spChg>
        <pc:picChg chg="add del mod">
          <ac:chgData name="Adrián Hernández Peña" userId="S::a01747038@tec.mx::fbfed7fd-7edf-43c7-9247-8fcb3f30f920" providerId="AD" clId="Web-{B2A5EB82-5FC2-4FE5-8067-B11D5801B6E2}" dt="2024-04-10T23:58:09.254" v="2111"/>
          <ac:picMkLst>
            <pc:docMk/>
            <pc:sldMk cId="3731436917" sldId="264"/>
            <ac:picMk id="4" creationId="{081EC120-9754-4AF5-7E80-8C0792AD4189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58:47.429" v="2160" actId="1076"/>
          <ac:picMkLst>
            <pc:docMk/>
            <pc:sldMk cId="3731436917" sldId="264"/>
            <ac:picMk id="5" creationId="{D26A6EFC-CC44-2C74-F77D-712E143BF71D}"/>
          </ac:picMkLst>
        </pc:picChg>
        <pc:picChg chg="add mod">
          <ac:chgData name="Adrián Hernández Peña" userId="S::a01747038@tec.mx::fbfed7fd-7edf-43c7-9247-8fcb3f30f920" providerId="AD" clId="Web-{B2A5EB82-5FC2-4FE5-8067-B11D5801B6E2}" dt="2024-04-10T23:58:44.975" v="2156" actId="1076"/>
          <ac:picMkLst>
            <pc:docMk/>
            <pc:sldMk cId="3731436917" sldId="264"/>
            <ac:picMk id="6" creationId="{F7A8CFC2-81F9-340E-C076-F70B511D8993}"/>
          </ac:picMkLst>
        </pc:picChg>
      </pc:sldChg>
    </pc:docChg>
  </pc:docChgLst>
  <pc:docChgLst>
    <pc:chgData name="Adrián Hernández Peña" userId="S::a01747038@tec.mx::fbfed7fd-7edf-43c7-9247-8fcb3f30f920" providerId="AD" clId="Web-{D0AB9AAC-6937-AE61-CB2A-B56CB3EA4795}"/>
    <pc:docChg chg="addSld modSld addMainMaster delMainMaster">
      <pc:chgData name="Adrián Hernández Peña" userId="S::a01747038@tec.mx::fbfed7fd-7edf-43c7-9247-8fcb3f30f920" providerId="AD" clId="Web-{D0AB9AAC-6937-AE61-CB2A-B56CB3EA4795}" dt="2024-04-10T22:59:12.474" v="172" actId="1076"/>
      <pc:docMkLst>
        <pc:docMk/>
      </pc:docMkLst>
      <pc:sldChg chg="addSp delSp modSp mod setBg modClrScheme chgLayout">
        <pc:chgData name="Adrián Hernández Peña" userId="S::a01747038@tec.mx::fbfed7fd-7edf-43c7-9247-8fcb3f30f920" providerId="AD" clId="Web-{D0AB9AAC-6937-AE61-CB2A-B56CB3EA4795}" dt="2024-04-10T22:59:02.739" v="170" actId="20577"/>
        <pc:sldMkLst>
          <pc:docMk/>
          <pc:sldMk cId="2406273178" sldId="256"/>
        </pc:sldMkLst>
        <pc:spChg chg="del mod ord">
          <ac:chgData name="Adrián Hernández Peña" userId="S::a01747038@tec.mx::fbfed7fd-7edf-43c7-9247-8fcb3f30f920" providerId="AD" clId="Web-{D0AB9AAC-6937-AE61-CB2A-B56CB3EA4795}" dt="2024-04-10T22:57:23.626" v="119"/>
          <ac:spMkLst>
            <pc:docMk/>
            <pc:sldMk cId="2406273178" sldId="256"/>
            <ac:spMk id="2" creationId="{00000000-0000-0000-0000-000000000000}"/>
          </ac:spMkLst>
        </pc:spChg>
        <pc:spChg chg="del mod ord">
          <ac:chgData name="Adrián Hernández Peña" userId="S::a01747038@tec.mx::fbfed7fd-7edf-43c7-9247-8fcb3f30f920" providerId="AD" clId="Web-{D0AB9AAC-6937-AE61-CB2A-B56CB3EA4795}" dt="2024-04-10T22:54:30.807" v="88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Adrián Hernández Peña" userId="S::a01747038@tec.mx::fbfed7fd-7edf-43c7-9247-8fcb3f30f920" providerId="AD" clId="Web-{D0AB9AAC-6937-AE61-CB2A-B56CB3EA4795}" dt="2024-04-10T22:57:14.751" v="117" actId="20577"/>
          <ac:spMkLst>
            <pc:docMk/>
            <pc:sldMk cId="2406273178" sldId="256"/>
            <ac:spMk id="6" creationId="{5ECABE3F-B05A-B98A-CE00-145666DD0E32}"/>
          </ac:spMkLst>
        </pc:spChg>
        <pc:spChg chg="add mod">
          <ac:chgData name="Adrián Hernández Peña" userId="S::a01747038@tec.mx::fbfed7fd-7edf-43c7-9247-8fcb3f30f920" providerId="AD" clId="Web-{D0AB9AAC-6937-AE61-CB2A-B56CB3EA4795}" dt="2024-04-10T22:57:39.095" v="126" actId="20577"/>
          <ac:spMkLst>
            <pc:docMk/>
            <pc:sldMk cId="2406273178" sldId="256"/>
            <ac:spMk id="8" creationId="{301AE04B-1C08-5542-6620-E099B21EE884}"/>
          </ac:spMkLst>
        </pc:spChg>
        <pc:spChg chg="add del">
          <ac:chgData name="Adrián Hernández Peña" userId="S::a01747038@tec.mx::fbfed7fd-7edf-43c7-9247-8fcb3f30f920" providerId="AD" clId="Web-{D0AB9AAC-6937-AE61-CB2A-B56CB3EA4795}" dt="2024-04-10T22:56:31.608" v="92"/>
          <ac:spMkLst>
            <pc:docMk/>
            <pc:sldMk cId="2406273178" sldId="256"/>
            <ac:spMk id="9" creationId="{260615AE-7DBC-4FF7-9107-9FE957695B02}"/>
          </ac:spMkLst>
        </pc:spChg>
        <pc:spChg chg="add mod">
          <ac:chgData name="Adrián Hernández Peña" userId="S::a01747038@tec.mx::fbfed7fd-7edf-43c7-9247-8fcb3f30f920" providerId="AD" clId="Web-{D0AB9AAC-6937-AE61-CB2A-B56CB3EA4795}" dt="2024-04-10T22:59:02.739" v="170" actId="20577"/>
          <ac:spMkLst>
            <pc:docMk/>
            <pc:sldMk cId="2406273178" sldId="256"/>
            <ac:spMk id="10" creationId="{8C9C619C-E944-88E1-CB55-4287B38FD528}"/>
          </ac:spMkLst>
        </pc:spChg>
        <pc:spChg chg="add del">
          <ac:chgData name="Adrián Hernández Peña" userId="S::a01747038@tec.mx::fbfed7fd-7edf-43c7-9247-8fcb3f30f920" providerId="AD" clId="Web-{D0AB9AAC-6937-AE61-CB2A-B56CB3EA4795}" dt="2024-04-10T22:56:47.922" v="94"/>
          <ac:spMkLst>
            <pc:docMk/>
            <pc:sldMk cId="2406273178" sldId="256"/>
            <ac:spMk id="18" creationId="{E58348C3-6249-4952-AA86-C63DB35EA9F2}"/>
          </ac:spMkLst>
        </pc:spChg>
        <pc:grpChg chg="add del">
          <ac:chgData name="Adrián Hernández Peña" userId="S::a01747038@tec.mx::fbfed7fd-7edf-43c7-9247-8fcb3f30f920" providerId="AD" clId="Web-{D0AB9AAC-6937-AE61-CB2A-B56CB3EA4795}" dt="2024-04-10T22:56:47.922" v="94"/>
          <ac:grpSpMkLst>
            <pc:docMk/>
            <pc:sldMk cId="2406273178" sldId="256"/>
            <ac:grpSpMk id="11" creationId="{DE6174AD-DBB0-43E6-98C2-738DB3A15244}"/>
          </ac:grpSpMkLst>
        </pc:grpChg>
        <pc:picChg chg="add del mod">
          <ac:chgData name="Adrián Hernández Peña" userId="S::a01747038@tec.mx::fbfed7fd-7edf-43c7-9247-8fcb3f30f920" providerId="AD" clId="Web-{D0AB9AAC-6937-AE61-CB2A-B56CB3EA4795}" dt="2024-04-10T22:56:50.297" v="95"/>
          <ac:picMkLst>
            <pc:docMk/>
            <pc:sldMk cId="2406273178" sldId="256"/>
            <ac:picMk id="4" creationId="{798908EC-C851-0817-6252-940FE098D42F}"/>
          </ac:picMkLst>
        </pc:picChg>
      </pc:sldChg>
      <pc:sldChg chg="modSp new mod modClrScheme chgLayout">
        <pc:chgData name="Adrián Hernández Peña" userId="S::a01747038@tec.mx::fbfed7fd-7edf-43c7-9247-8fcb3f30f920" providerId="AD" clId="Web-{D0AB9AAC-6937-AE61-CB2A-B56CB3EA4795}" dt="2024-04-10T22:59:12.474" v="172" actId="1076"/>
        <pc:sldMkLst>
          <pc:docMk/>
          <pc:sldMk cId="2205358110" sldId="257"/>
        </pc:sldMkLst>
        <pc:spChg chg="mod ord">
          <ac:chgData name="Adrián Hernández Peña" userId="S::a01747038@tec.mx::fbfed7fd-7edf-43c7-9247-8fcb3f30f920" providerId="AD" clId="Web-{D0AB9AAC-6937-AE61-CB2A-B56CB3EA4795}" dt="2024-04-10T22:59:12.474" v="172" actId="1076"/>
          <ac:spMkLst>
            <pc:docMk/>
            <pc:sldMk cId="2205358110" sldId="257"/>
            <ac:spMk id="2" creationId="{AAD72D40-752D-FCC8-1EC3-74F7FB430C4A}"/>
          </ac:spMkLst>
        </pc:spChg>
        <pc:spChg chg="mod ord">
          <ac:chgData name="Adrián Hernández Peña" userId="S::a01747038@tec.mx::fbfed7fd-7edf-43c7-9247-8fcb3f30f920" providerId="AD" clId="Web-{D0AB9AAC-6937-AE61-CB2A-B56CB3EA4795}" dt="2024-04-10T22:48:16.573" v="53"/>
          <ac:spMkLst>
            <pc:docMk/>
            <pc:sldMk cId="2205358110" sldId="257"/>
            <ac:spMk id="3" creationId="{771154C3-F949-99F7-07F9-A5406D39DCE8}"/>
          </ac:spMkLst>
        </pc:spChg>
      </pc:sldChg>
      <pc:sldChg chg="modSp new mod modClrScheme chgLayout">
        <pc:chgData name="Adrián Hernández Peña" userId="S::a01747038@tec.mx::fbfed7fd-7edf-43c7-9247-8fcb3f30f920" providerId="AD" clId="Web-{D0AB9AAC-6937-AE61-CB2A-B56CB3EA4795}" dt="2024-04-10T22:48:16.573" v="53"/>
        <pc:sldMkLst>
          <pc:docMk/>
          <pc:sldMk cId="3119887374" sldId="258"/>
        </pc:sldMkLst>
        <pc:spChg chg="mod ord">
          <ac:chgData name="Adrián Hernández Peña" userId="S::a01747038@tec.mx::fbfed7fd-7edf-43c7-9247-8fcb3f30f920" providerId="AD" clId="Web-{D0AB9AAC-6937-AE61-CB2A-B56CB3EA4795}" dt="2024-04-10T22:48:16.573" v="53"/>
          <ac:spMkLst>
            <pc:docMk/>
            <pc:sldMk cId="3119887374" sldId="258"/>
            <ac:spMk id="2" creationId="{AE414A73-ABD4-59FA-0F92-DBB8ABBF80AF}"/>
          </ac:spMkLst>
        </pc:spChg>
        <pc:spChg chg="mod ord">
          <ac:chgData name="Adrián Hernández Peña" userId="S::a01747038@tec.mx::fbfed7fd-7edf-43c7-9247-8fcb3f30f920" providerId="AD" clId="Web-{D0AB9AAC-6937-AE61-CB2A-B56CB3EA4795}" dt="2024-04-10T22:48:16.573" v="53"/>
          <ac:spMkLst>
            <pc:docMk/>
            <pc:sldMk cId="3119887374" sldId="258"/>
            <ac:spMk id="3" creationId="{CF3D57AD-CC29-87E8-FEA6-7F09968373C4}"/>
          </ac:spMkLst>
        </pc:spChg>
      </pc:sldChg>
      <pc:sldChg chg="modSp new mod modClrScheme chgLayout">
        <pc:chgData name="Adrián Hernández Peña" userId="S::a01747038@tec.mx::fbfed7fd-7edf-43c7-9247-8fcb3f30f920" providerId="AD" clId="Web-{D0AB9AAC-6937-AE61-CB2A-B56CB3EA4795}" dt="2024-04-10T22:48:16.573" v="53"/>
        <pc:sldMkLst>
          <pc:docMk/>
          <pc:sldMk cId="708112312" sldId="259"/>
        </pc:sldMkLst>
        <pc:spChg chg="mod ord">
          <ac:chgData name="Adrián Hernández Peña" userId="S::a01747038@tec.mx::fbfed7fd-7edf-43c7-9247-8fcb3f30f920" providerId="AD" clId="Web-{D0AB9AAC-6937-AE61-CB2A-B56CB3EA4795}" dt="2024-04-10T22:48:16.573" v="53"/>
          <ac:spMkLst>
            <pc:docMk/>
            <pc:sldMk cId="708112312" sldId="259"/>
            <ac:spMk id="2" creationId="{E70AD510-5BE4-58B0-94FA-6FEA0AF303A2}"/>
          </ac:spMkLst>
        </pc:spChg>
        <pc:spChg chg="mod ord">
          <ac:chgData name="Adrián Hernández Peña" userId="S::a01747038@tec.mx::fbfed7fd-7edf-43c7-9247-8fcb3f30f920" providerId="AD" clId="Web-{D0AB9AAC-6937-AE61-CB2A-B56CB3EA4795}" dt="2024-04-10T22:48:16.573" v="53"/>
          <ac:spMkLst>
            <pc:docMk/>
            <pc:sldMk cId="708112312" sldId="259"/>
            <ac:spMk id="3" creationId="{3FC6A4D1-BCF5-6B53-8CDF-668AC422D0A4}"/>
          </ac:spMkLst>
        </pc:spChg>
      </pc:sldChg>
      <pc:sldChg chg="modSp new mod modClrScheme chgLayout">
        <pc:chgData name="Adrián Hernández Peña" userId="S::a01747038@tec.mx::fbfed7fd-7edf-43c7-9247-8fcb3f30f920" providerId="AD" clId="Web-{D0AB9AAC-6937-AE61-CB2A-B56CB3EA4795}" dt="2024-04-10T22:48:16.573" v="53"/>
        <pc:sldMkLst>
          <pc:docMk/>
          <pc:sldMk cId="1529268113" sldId="260"/>
        </pc:sldMkLst>
        <pc:spChg chg="mod ord">
          <ac:chgData name="Adrián Hernández Peña" userId="S::a01747038@tec.mx::fbfed7fd-7edf-43c7-9247-8fcb3f30f920" providerId="AD" clId="Web-{D0AB9AAC-6937-AE61-CB2A-B56CB3EA4795}" dt="2024-04-10T22:48:16.573" v="53"/>
          <ac:spMkLst>
            <pc:docMk/>
            <pc:sldMk cId="1529268113" sldId="260"/>
            <ac:spMk id="2" creationId="{270CBA6E-E8E8-A22E-8CED-0C2C079FE7E0}"/>
          </ac:spMkLst>
        </pc:spChg>
        <pc:spChg chg="mod ord">
          <ac:chgData name="Adrián Hernández Peña" userId="S::a01747038@tec.mx::fbfed7fd-7edf-43c7-9247-8fcb3f30f920" providerId="AD" clId="Web-{D0AB9AAC-6937-AE61-CB2A-B56CB3EA4795}" dt="2024-04-10T22:48:16.573" v="53"/>
          <ac:spMkLst>
            <pc:docMk/>
            <pc:sldMk cId="1529268113" sldId="260"/>
            <ac:spMk id="3" creationId="{EF95B0CA-CD8E-C660-862D-48508B1D75B6}"/>
          </ac:spMkLst>
        </pc:spChg>
      </pc:sldChg>
      <pc:sldMasterChg chg="del delSldLayout">
        <pc:chgData name="Adrián Hernández Peña" userId="S::a01747038@tec.mx::fbfed7fd-7edf-43c7-9247-8fcb3f30f920" providerId="AD" clId="Web-{D0AB9AAC-6937-AE61-CB2A-B56CB3EA4795}" dt="2024-04-10T22:47:50.994" v="50"/>
        <pc:sldMasterMkLst>
          <pc:docMk/>
          <pc:sldMasterMk cId="2933118997" sldId="2147483648"/>
        </pc:sldMasterMkLst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Adrián Hernández Peña" userId="S::a01747038@tec.mx::fbfed7fd-7edf-43c7-9247-8fcb3f30f920" providerId="AD" clId="Web-{D0AB9AAC-6937-AE61-CB2A-B56CB3EA4795}" dt="2024-04-10T22:47:50.994" v="5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Adrián Hernández Peña" userId="S::a01747038@tec.mx::fbfed7fd-7edf-43c7-9247-8fcb3f30f920" providerId="AD" clId="Web-{D0AB9AAC-6937-AE61-CB2A-B56CB3EA4795}" dt="2024-04-10T22:48:00.994" v="51"/>
        <pc:sldMasterMkLst>
          <pc:docMk/>
          <pc:sldMasterMk cId="2737685312" sldId="2147483660"/>
        </pc:sldMasterMkLst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1906837193" sldId="2147483661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849118248" sldId="2147483662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2751066330" sldId="2147483663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1471785435" sldId="2147483664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2993428768" sldId="2147483665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3143535439" sldId="2147483666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3857746128" sldId="2147483667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1177818110" sldId="2147483668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2163276101" sldId="2147483669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4229135143" sldId="2147483670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404201588" sldId="2147483671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2475867091" sldId="2147483672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2992389662" sldId="2147483673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3218500848" sldId="2147483674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4043822566" sldId="2147483675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183295662" sldId="2147483676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0.994" v="51"/>
          <pc:sldLayoutMkLst>
            <pc:docMk/>
            <pc:sldMasterMk cId="2737685312" sldId="2147483660"/>
            <pc:sldLayoutMk cId="3182885967" sldId="2147483677"/>
          </pc:sldLayoutMkLst>
        </pc:sldLayoutChg>
      </pc:sldMasterChg>
      <pc:sldMasterChg chg="add del addSldLayout delSldLayout modSldLayout">
        <pc:chgData name="Adrián Hernández Peña" userId="S::a01747038@tec.mx::fbfed7fd-7edf-43c7-9247-8fcb3f30f920" providerId="AD" clId="Web-{D0AB9AAC-6937-AE61-CB2A-B56CB3EA4795}" dt="2024-04-10T22:48:04.697" v="52"/>
        <pc:sldMasterMkLst>
          <pc:docMk/>
          <pc:sldMasterMk cId="218877801" sldId="2147483678"/>
        </pc:sldMasterMkLst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1672146629" sldId="2147483679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1893880192" sldId="2147483680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579235085" sldId="2147483681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1930380636" sldId="2147483682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1235525009" sldId="2147483683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2978028493" sldId="2147483684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3376344975" sldId="2147483685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2897717302" sldId="2147483686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4129871126" sldId="2147483687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3267687796" sldId="2147483688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149872685" sldId="2147483689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1257598563" sldId="2147483690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2410252652" sldId="2147483691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1210093976" sldId="2147483692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2748191259" sldId="2147483693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331587246" sldId="2147483694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04.697" v="52"/>
          <pc:sldLayoutMkLst>
            <pc:docMk/>
            <pc:sldMasterMk cId="218877801" sldId="2147483678"/>
            <pc:sldLayoutMk cId="692994961" sldId="2147483695"/>
          </pc:sldLayoutMkLst>
        </pc:sldLayoutChg>
      </pc:sldMasterChg>
      <pc:sldMasterChg chg="add del addSldLayout delSldLayout modSldLayout">
        <pc:chgData name="Adrián Hernández Peña" userId="S::a01747038@tec.mx::fbfed7fd-7edf-43c7-9247-8fcb3f30f920" providerId="AD" clId="Web-{D0AB9AAC-6937-AE61-CB2A-B56CB3EA4795}" dt="2024-04-10T22:48:16.573" v="53"/>
        <pc:sldMasterMkLst>
          <pc:docMk/>
          <pc:sldMasterMk cId="3889128789" sldId="2147483696"/>
        </pc:sldMasterMkLst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2376311168" sldId="2147483697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3798130689" sldId="2147483698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1992972536" sldId="2147483699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2781651603" sldId="2147483700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2912038725" sldId="2147483701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3369435587" sldId="2147483702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2664570174" sldId="2147483703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3877167822" sldId="2147483704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3662031340" sldId="2147483705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2749905645" sldId="2147483706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2827836488" sldId="2147483707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2842830406" sldId="2147483708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3778146213" sldId="2147483709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3414189323" sldId="2147483710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2256586265" sldId="2147483711"/>
          </pc:sldLayoutMkLst>
        </pc:sldLayoutChg>
        <pc:sldLayoutChg chg="add del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3889128789" sldId="2147483696"/>
            <pc:sldLayoutMk cId="3235249261" sldId="2147483712"/>
          </pc:sldLayoutMkLst>
        </pc:sldLayoutChg>
      </pc:sldMasterChg>
      <pc:sldMasterChg chg="add addSldLayout modSldLayout">
        <pc:chgData name="Adrián Hernández Peña" userId="S::a01747038@tec.mx::fbfed7fd-7edf-43c7-9247-8fcb3f30f920" providerId="AD" clId="Web-{D0AB9AAC-6937-AE61-CB2A-B56CB3EA4795}" dt="2024-04-10T22:48:16.573" v="53"/>
        <pc:sldMasterMkLst>
          <pc:docMk/>
          <pc:sldMasterMk cId="457122652" sldId="2147483713"/>
        </pc:sldMasterMkLst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1744540038" sldId="2147483714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3510697804" sldId="2147483715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187607676" sldId="2147483716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2569486140" sldId="2147483717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522095809" sldId="2147483718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1213911730" sldId="2147483719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1822611235" sldId="2147483720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498163903" sldId="2147483721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315349664" sldId="2147483722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1075106859" sldId="2147483723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3504884822" sldId="2147483724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76956574" sldId="2147483725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2353112849" sldId="2147483726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3470854317" sldId="2147483727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2360572776" sldId="2147483728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4039501317" sldId="2147483729"/>
          </pc:sldLayoutMkLst>
        </pc:sldLayoutChg>
        <pc:sldLayoutChg chg="add mod replId">
          <pc:chgData name="Adrián Hernández Peña" userId="S::a01747038@tec.mx::fbfed7fd-7edf-43c7-9247-8fcb3f30f920" providerId="AD" clId="Web-{D0AB9AAC-6937-AE61-CB2A-B56CB3EA4795}" dt="2024-04-10T22:48:16.573" v="53"/>
          <pc:sldLayoutMkLst>
            <pc:docMk/>
            <pc:sldMasterMk cId="457122652" sldId="2147483713"/>
            <pc:sldLayoutMk cId="1964317129" sldId="214748373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0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8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1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01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9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ECABE3F-B05A-B98A-CE00-145666DD0E32}"/>
              </a:ext>
            </a:extLst>
          </p:cNvPr>
          <p:cNvSpPr txBox="1">
            <a:spLocks/>
          </p:cNvSpPr>
          <p:nvPr/>
        </p:nvSpPr>
        <p:spPr>
          <a:xfrm>
            <a:off x="1521941" y="2360314"/>
            <a:ext cx="9144000" cy="943811"/>
          </a:xfrm>
          <a:prstGeom prst="rect">
            <a:avLst/>
          </a:prstGeom>
          <a:effectLst>
            <a:outerShdw blurRad="63500" dist="38100" dir="2700000">
              <a:srgbClr val="000000">
                <a:alpha val="18000"/>
              </a:srgbClr>
            </a:outerShdw>
          </a:effectLst>
        </p:spPr>
        <p:txBody>
          <a:bodyPr vert="horz" lIns="228600" tIns="45720" rIns="91440" bIns="45720" rtlCol="0" anchor="b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>
              <a:solidFill>
                <a:schemeClr val="bg1"/>
              </a:solidFill>
              <a:highlight>
                <a:srgbClr val="000000"/>
              </a:highlight>
              <a:latin typeface="Impac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01AE04B-1C08-5542-6620-E099B21EE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C619C-E944-88E1-CB55-4287B38FD528}"/>
              </a:ext>
            </a:extLst>
          </p:cNvPr>
          <p:cNvSpPr txBox="1"/>
          <p:nvPr/>
        </p:nvSpPr>
        <p:spPr>
          <a:xfrm>
            <a:off x="5179540" y="4345459"/>
            <a:ext cx="688889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Adrián Hernández Peña 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Jair Santos 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Rodrigo Reyes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Diego Minjares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Daniel Morales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2D40-752D-FCC8-1EC3-74F7FB43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85" y="1141706"/>
            <a:ext cx="4366205" cy="1504335"/>
          </a:xfrm>
        </p:spPr>
        <p:txBody>
          <a:bodyPr>
            <a:normAutofit/>
          </a:bodyPr>
          <a:lstStyle/>
          <a:p>
            <a:r>
              <a:rPr lang="en-US" sz="3200" dirty="0" err="1"/>
              <a:t>Compsición</a:t>
            </a:r>
            <a:r>
              <a:rPr lang="en-US" sz="3200" dirty="0"/>
              <a:t> del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54C3-F949-99F7-07F9-A5406D39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706" y="2376236"/>
            <a:ext cx="3333496" cy="3124201"/>
          </a:xfrm>
        </p:spPr>
        <p:txBody>
          <a:bodyPr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1600"/>
              <a:t>Los productos de software pueden llegar a ser extremadamente complejos por lo que detectar en que parte del código fuente se encuentra un error es múy difícil si solo interactuamos con el sistema por completo.</a:t>
            </a:r>
          </a:p>
        </p:txBody>
      </p:sp>
      <p:pic>
        <p:nvPicPr>
          <p:cNvPr id="4" name="Picture 3" descr="Tips for Managing Complex Software Projects | Atlassian">
            <a:extLst>
              <a:ext uri="{FF2B5EF4-FFF2-40B4-BE49-F238E27FC236}">
                <a16:creationId xmlns:a16="http://schemas.microsoft.com/office/drawing/2014/main" id="{30D58B03-1A79-8A9E-BF11-D93C107A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 descr="error message - Wikidata">
            <a:extLst>
              <a:ext uri="{FF2B5EF4-FFF2-40B4-BE49-F238E27FC236}">
                <a16:creationId xmlns:a16="http://schemas.microsoft.com/office/drawing/2014/main" id="{2B4DD49B-3109-8FD9-E349-E3B233D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184" y="2233445"/>
            <a:ext cx="1373660" cy="10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A73-ABD4-59FA-0F92-DBB8ABBF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416" y="134353"/>
            <a:ext cx="10018713" cy="1572126"/>
          </a:xfrm>
        </p:spPr>
        <p:txBody>
          <a:bodyPr/>
          <a:lstStyle/>
          <a:p>
            <a:r>
              <a:rPr lang="en-US" sz="3600" dirty="0"/>
              <a:t>Si </a:t>
            </a:r>
            <a:r>
              <a:rPr lang="en-US" sz="3600" dirty="0" err="1"/>
              <a:t>ocurre</a:t>
            </a:r>
            <a:r>
              <a:rPr lang="en-US" sz="3600" dirty="0"/>
              <a:t> un mal </a:t>
            </a:r>
            <a:r>
              <a:rPr lang="en-US" sz="3600" dirty="0" err="1"/>
              <a:t>funcionamiento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un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complejo</a:t>
            </a:r>
            <a:r>
              <a:rPr lang="en-US" sz="3600" dirty="0"/>
              <a:t>, </a:t>
            </a:r>
            <a:r>
              <a:rPr lang="en-US" sz="3600" dirty="0" err="1"/>
              <a:t>cómo</a:t>
            </a:r>
            <a:r>
              <a:rPr lang="en-US" sz="3600" dirty="0"/>
              <a:t> saber </a:t>
            </a:r>
            <a:r>
              <a:rPr lang="en-US" sz="3600" dirty="0" err="1"/>
              <a:t>dónde</a:t>
            </a:r>
            <a:r>
              <a:rPr lang="en-US" sz="3600" dirty="0"/>
              <a:t> </a:t>
            </a:r>
            <a:r>
              <a:rPr lang="en-US" sz="3600" dirty="0" err="1"/>
              <a:t>está</a:t>
            </a:r>
            <a:r>
              <a:rPr lang="en-US" sz="3600" dirty="0"/>
              <a:t> </a:t>
            </a:r>
            <a:r>
              <a:rPr lang="en-US" sz="3600" dirty="0" err="1"/>
              <a:t>el</a:t>
            </a:r>
            <a:r>
              <a:rPr lang="en-US" sz="3600" dirty="0"/>
              <a:t> error?</a:t>
            </a:r>
          </a:p>
        </p:txBody>
      </p:sp>
      <p:pic>
        <p:nvPicPr>
          <p:cNvPr id="4" name="Picture 3" descr="Database - Free seo and web icons">
            <a:extLst>
              <a:ext uri="{FF2B5EF4-FFF2-40B4-BE49-F238E27FC236}">
                <a16:creationId xmlns:a16="http://schemas.microsoft.com/office/drawing/2014/main" id="{0E858900-85D9-B7C5-A5CA-C6B65B1D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47" y="3641558"/>
            <a:ext cx="1810753" cy="1750595"/>
          </a:xfrm>
          <a:prstGeom prst="rect">
            <a:avLst/>
          </a:prstGeom>
        </p:spPr>
      </p:pic>
      <p:pic>
        <p:nvPicPr>
          <p:cNvPr id="5" name="Picture 4" descr="Agile, backend, data, developer, machine, scrum, server icon - Download on  Iconfinder">
            <a:extLst>
              <a:ext uri="{FF2B5EF4-FFF2-40B4-BE49-F238E27FC236}">
                <a16:creationId xmlns:a16="http://schemas.microsoft.com/office/drawing/2014/main" id="{405158F4-9F2A-C544-80E5-AB317FD2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05" y="3360820"/>
            <a:ext cx="2211806" cy="2131595"/>
          </a:xfrm>
          <a:prstGeom prst="rect">
            <a:avLst/>
          </a:prstGeom>
        </p:spPr>
      </p:pic>
      <p:pic>
        <p:nvPicPr>
          <p:cNvPr id="6" name="Picture 5" descr="Front-End Icons - Free SVG &amp; PNG Front-End Images - Noun Project">
            <a:extLst>
              <a:ext uri="{FF2B5EF4-FFF2-40B4-BE49-F238E27FC236}">
                <a16:creationId xmlns:a16="http://schemas.microsoft.com/office/drawing/2014/main" id="{F26558AA-9B10-99CD-D05E-F48B681C6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581" y="3643053"/>
            <a:ext cx="1597209" cy="1567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A61152E-6C07-BED5-7052-25039C63E847}"/>
              </a:ext>
            </a:extLst>
          </p:cNvPr>
          <p:cNvSpPr txBox="1">
            <a:spLocks/>
          </p:cNvSpPr>
          <p:nvPr/>
        </p:nvSpPr>
        <p:spPr>
          <a:xfrm>
            <a:off x="1526421" y="1860884"/>
            <a:ext cx="10018713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err="1"/>
              <a:t>Ejemplo</a:t>
            </a:r>
            <a:r>
              <a:rPr lang="en-US" sz="2400" dirty="0"/>
              <a:t>: </a:t>
            </a:r>
            <a:r>
              <a:rPr lang="en-US" sz="2400" err="1"/>
              <a:t>Llega</a:t>
            </a:r>
            <a:r>
              <a:rPr lang="en-US" sz="2400" dirty="0"/>
              <a:t> un ticket </a:t>
            </a:r>
            <a:r>
              <a:rPr lang="en-US" sz="2400" err="1"/>
              <a:t>diciendo</a:t>
            </a:r>
            <a:r>
              <a:rPr lang="en-US" sz="2400" dirty="0"/>
              <a:t> que no se </a:t>
            </a:r>
            <a:r>
              <a:rPr lang="en-US" sz="2400" err="1"/>
              <a:t>puede</a:t>
            </a:r>
            <a:r>
              <a:rPr lang="en-US" sz="2400" dirty="0"/>
              <a:t> </a:t>
            </a:r>
            <a:r>
              <a:rPr lang="en-US" sz="2400" err="1"/>
              <a:t>registar</a:t>
            </a:r>
            <a:r>
              <a:rPr lang="en-US" sz="2400" dirty="0"/>
              <a:t> un </a:t>
            </a:r>
            <a:r>
              <a:rPr lang="en-US" sz="2400" err="1"/>
              <a:t>usuario</a:t>
            </a:r>
            <a:r>
              <a:rPr lang="en-US" sz="2400" dirty="0"/>
              <a:t> con </a:t>
            </a:r>
            <a:r>
              <a:rPr lang="en-US" sz="2400" err="1"/>
              <a:t>los</a:t>
            </a:r>
            <a:r>
              <a:rPr lang="en-US" sz="2400" dirty="0"/>
              <a:t> </a:t>
            </a:r>
            <a:r>
              <a:rPr lang="en-US" sz="2400" err="1"/>
              <a:t>siguientes</a:t>
            </a:r>
            <a:r>
              <a:rPr lang="en-US" sz="2400" dirty="0"/>
              <a:t> </a:t>
            </a:r>
            <a:r>
              <a:rPr lang="en-US" sz="2400" err="1"/>
              <a:t>datos</a:t>
            </a:r>
            <a:r>
              <a:rPr lang="en-US" sz="2400" dirty="0"/>
              <a:t> que </a:t>
            </a:r>
            <a:r>
              <a:rPr lang="en-US" sz="2400" err="1"/>
              <a:t>deberían</a:t>
            </a:r>
            <a:r>
              <a:rPr lang="en-US" sz="2400" dirty="0"/>
              <a:t> de ser </a:t>
            </a:r>
            <a:r>
              <a:rPr lang="en-US" sz="2400" err="1"/>
              <a:t>válidos</a:t>
            </a:r>
            <a:r>
              <a:rPr lang="en-US" sz="2400" dirty="0"/>
              <a:t>: </a:t>
            </a:r>
          </a:p>
          <a:p>
            <a:pPr marL="457200" indent="-457200" algn="l">
              <a:buFont typeface="Calibri"/>
              <a:buChar char="-"/>
            </a:pPr>
            <a:r>
              <a:rPr lang="en-US" sz="2400" dirty="0"/>
              <a:t>"username": "Pepito"</a:t>
            </a:r>
          </a:p>
          <a:p>
            <a:pPr marL="457200" indent="-457200" algn="l">
              <a:buFont typeface="Calibri"/>
              <a:buChar char="-"/>
            </a:pPr>
            <a:r>
              <a:rPr lang="en-US" sz="2400" dirty="0"/>
              <a:t>"</a:t>
            </a:r>
            <a:r>
              <a:rPr lang="en-US" sz="2400" dirty="0" err="1"/>
              <a:t>contraseña</a:t>
            </a:r>
            <a:r>
              <a:rPr lang="en-US" sz="2400" dirty="0"/>
              <a:t>": "contra"</a:t>
            </a:r>
          </a:p>
          <a:p>
            <a:pPr marL="457200" indent="-457200">
              <a:buFont typeface="Calibri"/>
              <a:buChar char="-"/>
            </a:pPr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403627-12B8-BCDD-3A80-9141843B3437}"/>
              </a:ext>
            </a:extLst>
          </p:cNvPr>
          <p:cNvSpPr txBox="1">
            <a:spLocks/>
          </p:cNvSpPr>
          <p:nvPr/>
        </p:nvSpPr>
        <p:spPr>
          <a:xfrm>
            <a:off x="1666789" y="5119437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¿</a:t>
            </a:r>
            <a:r>
              <a:rPr lang="en-US" sz="2000" dirty="0" err="1"/>
              <a:t>Será</a:t>
            </a:r>
            <a:r>
              <a:rPr lang="en-US" sz="2000" dirty="0"/>
              <a:t> un error de SQL o de </a:t>
            </a:r>
            <a:r>
              <a:rPr lang="en-US" sz="2000" dirty="0" err="1"/>
              <a:t>algún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base de </a:t>
            </a:r>
            <a:r>
              <a:rPr lang="en-US" sz="2000" dirty="0" err="1"/>
              <a:t>datos</a:t>
            </a:r>
            <a:r>
              <a:rPr lang="en-US" sz="2000" dirty="0"/>
              <a:t>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66DDE3-3A3D-10D7-6500-87994B3DEF70}"/>
              </a:ext>
            </a:extLst>
          </p:cNvPr>
          <p:cNvSpPr txBox="1">
            <a:spLocks/>
          </p:cNvSpPr>
          <p:nvPr/>
        </p:nvSpPr>
        <p:spPr>
          <a:xfrm>
            <a:off x="5546973" y="5119437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¿</a:t>
            </a:r>
            <a:r>
              <a:rPr lang="en-US" sz="2000" dirty="0" err="1"/>
              <a:t>Será</a:t>
            </a:r>
            <a:r>
              <a:rPr lang="en-US" sz="2000" dirty="0"/>
              <a:t> un error de </a:t>
            </a:r>
            <a:r>
              <a:rPr lang="en-US" sz="2000" dirty="0" err="1"/>
              <a:t>conexión</a:t>
            </a:r>
            <a:r>
              <a:rPr lang="en-US" sz="2000" dirty="0"/>
              <a:t> a la base de </a:t>
            </a:r>
            <a:r>
              <a:rPr lang="en-US" sz="2000" dirty="0" err="1"/>
              <a:t>datos</a:t>
            </a:r>
            <a:r>
              <a:rPr lang="en-US" sz="2000" dirty="0"/>
              <a:t> o de </a:t>
            </a:r>
            <a:r>
              <a:rPr lang="en-US" sz="2000" dirty="0" err="1"/>
              <a:t>lógica</a:t>
            </a:r>
            <a:r>
              <a:rPr lang="en-US" sz="2000" dirty="0"/>
              <a:t> 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back </a:t>
            </a:r>
            <a:r>
              <a:rPr lang="en-US" sz="2000"/>
              <a:t>end?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CB608F-0C4D-84C6-8A32-854564558325}"/>
              </a:ext>
            </a:extLst>
          </p:cNvPr>
          <p:cNvSpPr txBox="1">
            <a:spLocks/>
          </p:cNvSpPr>
          <p:nvPr/>
        </p:nvSpPr>
        <p:spPr>
          <a:xfrm>
            <a:off x="8975972" y="5119437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¿</a:t>
            </a:r>
            <a:r>
              <a:rPr lang="en-US" sz="2000" dirty="0" err="1"/>
              <a:t>Será</a:t>
            </a:r>
            <a:r>
              <a:rPr lang="en-US" sz="2000" dirty="0"/>
              <a:t> un error de </a:t>
            </a:r>
            <a:r>
              <a:rPr lang="en-US" sz="2000" dirty="0" err="1"/>
              <a:t>lógica</a:t>
            </a:r>
            <a:r>
              <a:rPr lang="en-US" sz="2000" dirty="0"/>
              <a:t> y </a:t>
            </a:r>
            <a:r>
              <a:rPr lang="en-US" sz="2000" dirty="0" err="1"/>
              <a:t>formato</a:t>
            </a:r>
            <a:r>
              <a:rPr lang="en-US" sz="2000" dirty="0"/>
              <a:t> de la </a:t>
            </a:r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front end?</a:t>
            </a:r>
          </a:p>
        </p:txBody>
      </p:sp>
    </p:spTree>
    <p:extLst>
      <p:ext uri="{BB962C8B-B14F-4D97-AF65-F5344CB8AC3E}">
        <p14:creationId xmlns:p14="http://schemas.microsoft.com/office/powerpoint/2010/main" val="31198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A4D1-BCF5-6B53-8CDF-668AC422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363" y="300789"/>
            <a:ext cx="10018713" cy="1289386"/>
          </a:xfrm>
        </p:spPr>
        <p:txBody>
          <a:bodyPr/>
          <a:lstStyle/>
          <a:p>
            <a:pPr>
              <a:buFont typeface="Calibri"/>
              <a:buChar char="-"/>
            </a:pPr>
            <a:r>
              <a:rPr lang="en-US" dirty="0"/>
              <a:t>Si solo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géneral</a:t>
            </a:r>
            <a:r>
              <a:rPr lang="en-US" dirty="0"/>
              <a:t> no </a:t>
            </a:r>
            <a:r>
              <a:rPr lang="en-US" dirty="0" err="1"/>
              <a:t>podemos</a:t>
            </a:r>
            <a:r>
              <a:rPr lang="en-US" dirty="0"/>
              <a:t> saber con </a:t>
            </a:r>
            <a:r>
              <a:rPr lang="en-US" dirty="0" err="1"/>
              <a:t>facilidad</a:t>
            </a:r>
            <a:r>
              <a:rPr lang="en-US" dirty="0"/>
              <a:t> que </a:t>
            </a:r>
            <a:r>
              <a:rPr lang="en-US" dirty="0" err="1"/>
              <a:t>acciones</a:t>
            </a:r>
            <a:r>
              <a:rPr lang="en-US" dirty="0"/>
              <a:t> </a:t>
            </a:r>
            <a:r>
              <a:rPr lang="en-US" dirty="0" err="1"/>
              <a:t>correctivas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de ser </a:t>
            </a:r>
            <a:r>
              <a:rPr lang="en-US" dirty="0" err="1"/>
              <a:t>realizadas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que partes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 Por </a:t>
            </a:r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conveniente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partes.</a:t>
            </a:r>
          </a:p>
        </p:txBody>
      </p:sp>
      <p:pic>
        <p:nvPicPr>
          <p:cNvPr id="5" name="Picture 4" descr="Database - Free seo and web icons">
            <a:extLst>
              <a:ext uri="{FF2B5EF4-FFF2-40B4-BE49-F238E27FC236}">
                <a16:creationId xmlns:a16="http://schemas.microsoft.com/office/drawing/2014/main" id="{59409483-5F8A-B06D-C2C4-80B95B49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52" y="2207795"/>
            <a:ext cx="1810753" cy="1750595"/>
          </a:xfrm>
          <a:prstGeom prst="rect">
            <a:avLst/>
          </a:prstGeom>
        </p:spPr>
      </p:pic>
      <p:pic>
        <p:nvPicPr>
          <p:cNvPr id="7" name="Picture 6" descr="Agile, backend, data, developer, machine, scrum, server icon - Download on  Iconfinder">
            <a:extLst>
              <a:ext uri="{FF2B5EF4-FFF2-40B4-BE49-F238E27FC236}">
                <a16:creationId xmlns:a16="http://schemas.microsoft.com/office/drawing/2014/main" id="{1D380840-EB45-7364-154B-B2773CA7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10" y="1927057"/>
            <a:ext cx="2211806" cy="2131595"/>
          </a:xfrm>
          <a:prstGeom prst="rect">
            <a:avLst/>
          </a:prstGeom>
        </p:spPr>
      </p:pic>
      <p:pic>
        <p:nvPicPr>
          <p:cNvPr id="9" name="Picture 8" descr="Front-End Icons - Free SVG &amp; PNG Front-End Images - Noun Project">
            <a:extLst>
              <a:ext uri="{FF2B5EF4-FFF2-40B4-BE49-F238E27FC236}">
                <a16:creationId xmlns:a16="http://schemas.microsoft.com/office/drawing/2014/main" id="{76860A7E-4B0E-1F5E-CF53-573483B74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686" y="2209290"/>
            <a:ext cx="1597209" cy="15671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753AEC4-65E2-25B8-DC7D-666A3A391CE1}"/>
              </a:ext>
            </a:extLst>
          </p:cNvPr>
          <p:cNvSpPr txBox="1">
            <a:spLocks/>
          </p:cNvSpPr>
          <p:nvPr/>
        </p:nvSpPr>
        <p:spPr>
          <a:xfrm>
            <a:off x="1325894" y="3685674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Los </a:t>
            </a:r>
            <a:r>
              <a:rPr lang="en-US" sz="2000" dirty="0" err="1"/>
              <a:t>comandos</a:t>
            </a:r>
            <a:r>
              <a:rPr lang="en-US" sz="2000" dirty="0"/>
              <a:t> "INSERT" </a:t>
            </a:r>
            <a:r>
              <a:rPr lang="en-US" sz="2000" dirty="0" err="1"/>
              <a:t>en</a:t>
            </a:r>
            <a:r>
              <a:rPr lang="en-US" sz="2000" dirty="0"/>
              <a:t> la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funcionan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DC89E0-A529-D74D-8CD7-4F48FD3F2304}"/>
              </a:ext>
            </a:extLst>
          </p:cNvPr>
          <p:cNvSpPr txBox="1">
            <a:spLocks/>
          </p:cNvSpPr>
          <p:nvPr/>
        </p:nvSpPr>
        <p:spPr>
          <a:xfrm>
            <a:off x="5206078" y="3685674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El back end </a:t>
            </a:r>
            <a:r>
              <a:rPr lang="en-US" sz="2000" dirty="0" err="1"/>
              <a:t>envía</a:t>
            </a:r>
            <a:r>
              <a:rPr lang="en-US" sz="2000" dirty="0"/>
              <a:t> un error al </a:t>
            </a:r>
            <a:r>
              <a:rPr lang="en-US" sz="2000" dirty="0" err="1"/>
              <a:t>realizar</a:t>
            </a:r>
            <a:r>
              <a:rPr lang="en-US" sz="2000" dirty="0"/>
              <a:t> la </a:t>
            </a:r>
            <a:r>
              <a:rPr lang="en-US" sz="2000" dirty="0" err="1"/>
              <a:t>petición</a:t>
            </a:r>
            <a:r>
              <a:rPr lang="en-US" sz="2000" dirty="0"/>
              <a:t> para registrar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usuario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882DB88-E9D2-F0DD-22FE-8A76FFCD088A}"/>
              </a:ext>
            </a:extLst>
          </p:cNvPr>
          <p:cNvSpPr txBox="1">
            <a:spLocks/>
          </p:cNvSpPr>
          <p:nvPr/>
        </p:nvSpPr>
        <p:spPr>
          <a:xfrm>
            <a:off x="8635077" y="3685674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El front end </a:t>
            </a:r>
            <a:r>
              <a:rPr lang="en-US" sz="2000" dirty="0" err="1"/>
              <a:t>recolecta</a:t>
            </a:r>
            <a:r>
              <a:rPr lang="en-US" sz="2000" dirty="0"/>
              <a:t> y </a:t>
            </a:r>
            <a:r>
              <a:rPr lang="en-US" sz="2000" dirty="0" err="1"/>
              <a:t>envia</a:t>
            </a:r>
            <a:r>
              <a:rPr lang="en-US" sz="2000" dirty="0"/>
              <a:t> </a:t>
            </a:r>
            <a:r>
              <a:rPr lang="en-US" sz="2000" dirty="0" err="1"/>
              <a:t>correctamente</a:t>
            </a:r>
            <a:r>
              <a:rPr lang="en-US" sz="2000" dirty="0"/>
              <a:t> la </a:t>
            </a:r>
            <a:r>
              <a:rPr lang="en-US" sz="2000" dirty="0" err="1"/>
              <a:t>información</a:t>
            </a:r>
          </a:p>
        </p:txBody>
      </p:sp>
      <p:pic>
        <p:nvPicPr>
          <p:cNvPr id="16" name="Picture 15" descr="Accept, check, checkmark, done, green icon - Download on Iconfinder">
            <a:extLst>
              <a:ext uri="{FF2B5EF4-FFF2-40B4-BE49-F238E27FC236}">
                <a16:creationId xmlns:a16="http://schemas.microsoft.com/office/drawing/2014/main" id="{84B0AE3D-C4E4-0688-6AEB-EC74566D8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952" y="5336005"/>
            <a:ext cx="798095" cy="838200"/>
          </a:xfrm>
          <a:prstGeom prst="rect">
            <a:avLst/>
          </a:prstGeom>
        </p:spPr>
      </p:pic>
      <p:pic>
        <p:nvPicPr>
          <p:cNvPr id="17" name="Picture 16" descr="Red Cross Icon Images – Browse 170,979 Stock Photos, Vectors, and Video |  Adobe Stock">
            <a:extLst>
              <a:ext uri="{FF2B5EF4-FFF2-40B4-BE49-F238E27FC236}">
                <a16:creationId xmlns:a16="http://schemas.microsoft.com/office/drawing/2014/main" id="{5B68580C-711F-3858-186D-F2E25E1EF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361" y="5336808"/>
            <a:ext cx="1097280" cy="1097280"/>
          </a:xfrm>
          <a:prstGeom prst="rect">
            <a:avLst/>
          </a:prstGeom>
        </p:spPr>
      </p:pic>
      <p:pic>
        <p:nvPicPr>
          <p:cNvPr id="23" name="Picture 22" descr="Accept, check, checkmark, done, green icon - Download on Iconfinder">
            <a:extLst>
              <a:ext uri="{FF2B5EF4-FFF2-40B4-BE49-F238E27FC236}">
                <a16:creationId xmlns:a16="http://schemas.microsoft.com/office/drawing/2014/main" id="{26F194DB-3C90-5B66-5516-1D6C7DEA7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7978" y="5336005"/>
            <a:ext cx="79809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1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A6E-E8E8-A22E-8CED-0C2C079F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4957"/>
            <a:ext cx="10018713" cy="9605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Suponiendo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software es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, saber </a:t>
            </a:r>
            <a:r>
              <a:rPr lang="en-US" dirty="0" err="1"/>
              <a:t>en</a:t>
            </a:r>
            <a:r>
              <a:rPr lang="en-US" dirty="0"/>
              <a:t> que "</a:t>
            </a:r>
            <a:r>
              <a:rPr lang="en-US" dirty="0" err="1"/>
              <a:t>proceso</a:t>
            </a:r>
            <a:r>
              <a:rPr lang="en-US" dirty="0"/>
              <a:t>"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error </a:t>
            </a:r>
            <a:r>
              <a:rPr lang="en-US" dirty="0" err="1"/>
              <a:t>puede</a:t>
            </a:r>
            <a:r>
              <a:rPr lang="en-US" dirty="0"/>
              <a:t> no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B0CA-CD8E-C660-862D-48508B1D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4814"/>
            <a:ext cx="10018713" cy="878307"/>
          </a:xfrm>
        </p:spPr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back end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81D02-7011-F0A7-28FC-8914F670C141}"/>
              </a:ext>
            </a:extLst>
          </p:cNvPr>
          <p:cNvSpPr/>
          <p:nvPr/>
        </p:nvSpPr>
        <p:spPr>
          <a:xfrm>
            <a:off x="4882816" y="3138236"/>
            <a:ext cx="2907631" cy="1503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Censura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947E55-374F-E5C9-A47C-D41D5EA091BD}"/>
              </a:ext>
            </a:extLst>
          </p:cNvPr>
          <p:cNvSpPr/>
          <p:nvPr/>
        </p:nvSpPr>
        <p:spPr>
          <a:xfrm>
            <a:off x="952499" y="3138236"/>
            <a:ext cx="2907631" cy="1503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Conector</a:t>
            </a:r>
            <a:r>
              <a:rPr lang="en-US" dirty="0"/>
              <a:t> con la base de </a:t>
            </a:r>
            <a:r>
              <a:rPr lang="en-US" dirty="0" err="1"/>
              <a:t>datos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529E51-82F3-7851-8DCC-09CB160F0419}"/>
              </a:ext>
            </a:extLst>
          </p:cNvPr>
          <p:cNvSpPr/>
          <p:nvPr/>
        </p:nvSpPr>
        <p:spPr>
          <a:xfrm>
            <a:off x="8943473" y="3138236"/>
            <a:ext cx="2907631" cy="1503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Json </a:t>
            </a:r>
            <a:r>
              <a:rPr lang="en-US" dirty="0" err="1"/>
              <a:t>deserializer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C850D18-C9BD-B566-AD89-28CA09C3C4BE}"/>
              </a:ext>
            </a:extLst>
          </p:cNvPr>
          <p:cNvSpPr/>
          <p:nvPr/>
        </p:nvSpPr>
        <p:spPr>
          <a:xfrm>
            <a:off x="7790447" y="3779921"/>
            <a:ext cx="1233236" cy="21055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665C561-DA7A-328B-6189-06F099566A19}"/>
              </a:ext>
            </a:extLst>
          </p:cNvPr>
          <p:cNvSpPr/>
          <p:nvPr/>
        </p:nvSpPr>
        <p:spPr>
          <a:xfrm>
            <a:off x="3649578" y="3779921"/>
            <a:ext cx="1233236" cy="21055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0DE4-20A2-745A-2EB3-5D1776E5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5378"/>
            <a:ext cx="10018713" cy="980573"/>
          </a:xfrm>
        </p:spPr>
        <p:txBody>
          <a:bodyPr>
            <a:normAutofit/>
          </a:bodyPr>
          <a:lstStyle/>
          <a:p>
            <a:r>
              <a:rPr lang="en-US" dirty="0" err="1"/>
              <a:t>Solución</a:t>
            </a:r>
            <a:r>
              <a:rPr lang="en-US" dirty="0"/>
              <a:t>: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68BA-3751-4213-5B4E-436BD708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3947"/>
            <a:ext cx="10018713" cy="2221833"/>
          </a:xfrm>
        </p:spPr>
        <p:txBody>
          <a:bodyPr>
            <a:normAutofit/>
          </a:bodyPr>
          <a:lstStyle/>
          <a:p>
            <a:r>
              <a:rPr lang="en-US" dirty="0"/>
              <a:t>Para </a:t>
            </a:r>
            <a:r>
              <a:rPr lang="en-US" dirty="0" err="1"/>
              <a:t>evitar</a:t>
            </a:r>
            <a:r>
              <a:rPr lang="en-US" dirty="0"/>
              <a:t> un </a:t>
            </a:r>
            <a:r>
              <a:rPr lang="en-US" dirty="0" err="1"/>
              <a:t>proceso</a:t>
            </a:r>
            <a:r>
              <a:rPr lang="en-US" dirty="0"/>
              <a:t> </a:t>
            </a:r>
            <a:r>
              <a:rPr lang="en-US" dirty="0" err="1"/>
              <a:t>tardado</a:t>
            </a:r>
            <a:r>
              <a:rPr lang="en-US" dirty="0"/>
              <a:t> al </a:t>
            </a:r>
            <a:r>
              <a:rPr lang="en-US" dirty="0" err="1"/>
              <a:t>ubicar</a:t>
            </a:r>
            <a:r>
              <a:rPr lang="en-US" dirty="0"/>
              <a:t> y </a:t>
            </a:r>
            <a:r>
              <a:rPr lang="en-US" dirty="0" err="1"/>
              <a:t>corregir</a:t>
            </a:r>
            <a:r>
              <a:rPr lang="en-US" dirty="0"/>
              <a:t> </a:t>
            </a:r>
            <a:r>
              <a:rPr lang="en-US" dirty="0" err="1"/>
              <a:t>errores</a:t>
            </a:r>
            <a:r>
              <a:rPr lang="en-US" dirty="0"/>
              <a:t>, se </a:t>
            </a:r>
            <a:r>
              <a:rPr lang="en-US" dirty="0" err="1"/>
              <a:t>descompone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sistema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 "</a:t>
            </a:r>
            <a:r>
              <a:rPr lang="en-US" dirty="0" err="1"/>
              <a:t>Unidades</a:t>
            </a:r>
            <a:r>
              <a:rPr lang="en-US" dirty="0"/>
              <a:t>" </a:t>
            </a:r>
            <a:r>
              <a:rPr lang="en-US" dirty="0" err="1"/>
              <a:t>mínimas</a:t>
            </a:r>
            <a:r>
              <a:rPr lang="en-US" dirty="0"/>
              <a:t> y se </a:t>
            </a:r>
            <a:r>
              <a:rPr lang="en-US" dirty="0" err="1"/>
              <a:t>prueba</a:t>
            </a:r>
            <a:r>
              <a:rPr lang="en-US" dirty="0"/>
              <a:t> </a:t>
            </a:r>
            <a:r>
              <a:rPr lang="en-US" dirty="0" err="1"/>
              <a:t>individualmente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cumpla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.</a:t>
            </a:r>
            <a:endParaRPr lang="en-US" dirty="0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01CB7-876C-A8B8-8AAD-21596EF24A94}"/>
              </a:ext>
            </a:extLst>
          </p:cNvPr>
          <p:cNvSpPr/>
          <p:nvPr/>
        </p:nvSpPr>
        <p:spPr>
          <a:xfrm>
            <a:off x="1774658" y="3649578"/>
            <a:ext cx="2907631" cy="1503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Censura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D40B29-75BF-3FAE-AC40-19564A01EDE6}"/>
              </a:ext>
            </a:extLst>
          </p:cNvPr>
          <p:cNvSpPr txBox="1">
            <a:spLocks/>
          </p:cNvSpPr>
          <p:nvPr/>
        </p:nvSpPr>
        <p:spPr>
          <a:xfrm>
            <a:off x="4684710" y="3290636"/>
            <a:ext cx="5647240" cy="2221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287C3"/>
              </a:buClr>
            </a:pPr>
            <a:r>
              <a:rPr lang="en-US" dirty="0" err="1"/>
              <a:t>Prueba</a:t>
            </a:r>
            <a:r>
              <a:rPr lang="en-US" dirty="0"/>
              <a:t> No: 02 </a:t>
            </a:r>
            <a:r>
              <a:rPr lang="en-US" dirty="0" err="1"/>
              <a:t>fallida</a:t>
            </a:r>
            <a:r>
              <a:rPr lang="en-US" dirty="0"/>
              <a:t> </a:t>
            </a:r>
          </a:p>
          <a:p>
            <a:pPr>
              <a:buClr>
                <a:srgbClr val="1287C3"/>
              </a:buClr>
            </a:pPr>
            <a:r>
              <a:rPr lang="en-US" dirty="0"/>
              <a:t>El </a:t>
            </a:r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censura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aceptar</a:t>
            </a:r>
            <a:r>
              <a:rPr lang="en-US" dirty="0"/>
              <a:t> la palabra "Pepito"</a:t>
            </a:r>
          </a:p>
        </p:txBody>
      </p:sp>
      <p:pic>
        <p:nvPicPr>
          <p:cNvPr id="10" name="Picture 9" descr="Red Cross Icon Images – Browse 170,979 Stock Photos, Vectors, and Video |  Adobe Stock">
            <a:extLst>
              <a:ext uri="{FF2B5EF4-FFF2-40B4-BE49-F238E27FC236}">
                <a16:creationId xmlns:a16="http://schemas.microsoft.com/office/drawing/2014/main" id="{F5EB47AA-92BB-8B8B-0F32-4768496D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34" y="3802781"/>
            <a:ext cx="475649" cy="4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08D4-6939-CE89-010E-04760BD2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Qúe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unidad</a:t>
            </a:r>
            <a:r>
              <a:rPr lang="en-US" dirty="0"/>
              <a:t>/</a:t>
            </a:r>
            <a:r>
              <a:rPr lang="en-US" dirty="0" err="1"/>
              <a:t>componente</a:t>
            </a:r>
            <a:r>
              <a:rPr lang="en-US" dirty="0"/>
              <a:t> de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1BA1-9A30-D2C7-DEB2-42FBA96B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5393"/>
            <a:ext cx="10018713" cy="1369596"/>
          </a:xfrm>
        </p:spPr>
        <p:txBody>
          <a:bodyPr/>
          <a:lstStyle/>
          <a:p>
            <a:r>
              <a:rPr lang="en-US" dirty="0" err="1"/>
              <a:t>Normalmente</a:t>
            </a:r>
            <a:r>
              <a:rPr lang="en-US" dirty="0"/>
              <a:t> se </a:t>
            </a:r>
            <a:r>
              <a:rPr lang="en-US" dirty="0" err="1"/>
              <a:t>refiere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o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programada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comporamiento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</a:t>
            </a:r>
            <a:r>
              <a:rPr lang="en-US" dirty="0" err="1"/>
              <a:t>propio</a:t>
            </a:r>
            <a:r>
              <a:rPr lang="en-US" dirty="0"/>
              <a:t>. </a:t>
            </a:r>
          </a:p>
        </p:txBody>
      </p:sp>
      <p:pic>
        <p:nvPicPr>
          <p:cNvPr id="4" name="Picture 3" descr="How to create a function to add two numbers together (In JavaScript) | by  Luiz Silva | Medium">
            <a:extLst>
              <a:ext uri="{FF2B5EF4-FFF2-40B4-BE49-F238E27FC236}">
                <a16:creationId xmlns:a16="http://schemas.microsoft.com/office/drawing/2014/main" id="{C62DEC38-E0F5-E77D-0ACD-7FBBD670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04" y="3843888"/>
            <a:ext cx="3947981" cy="1212881"/>
          </a:xfrm>
          <a:prstGeom prst="rect">
            <a:avLst/>
          </a:prstGeom>
        </p:spPr>
      </p:pic>
      <p:pic>
        <p:nvPicPr>
          <p:cNvPr id="5" name="Picture 4" descr="Understanding *args And *kwargs Arguments In Python, 52% OFF">
            <a:extLst>
              <a:ext uri="{FF2B5EF4-FFF2-40B4-BE49-F238E27FC236}">
                <a16:creationId xmlns:a16="http://schemas.microsoft.com/office/drawing/2014/main" id="{36D36991-1DEE-2CAD-64BF-6D98AAC07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33" r="41689" b="18412"/>
          <a:stretch/>
        </p:blipFill>
        <p:spPr>
          <a:xfrm>
            <a:off x="7331243" y="3763222"/>
            <a:ext cx="2329614" cy="1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7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84CA-EAB8-504D-95D3-7E8D4C9F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4615"/>
            <a:ext cx="10018713" cy="1090863"/>
          </a:xfrm>
        </p:spPr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para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D412-42F0-55A7-FF77-449D4171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391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 persona </a:t>
            </a:r>
            <a:r>
              <a:rPr lang="en-US" dirty="0" err="1"/>
              <a:t>programado</a:t>
            </a:r>
            <a:r>
              <a:rPr lang="en-US" dirty="0"/>
              <a:t> un </a:t>
            </a:r>
            <a:r>
              <a:rPr lang="en-US" dirty="0" err="1"/>
              <a:t>componente</a:t>
            </a:r>
            <a:r>
              <a:rPr lang="en-US" dirty="0"/>
              <a:t> no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misma</a:t>
            </a:r>
            <a:r>
              <a:rPr lang="en-US" dirty="0"/>
              <a:t> las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 </a:t>
            </a:r>
            <a:r>
              <a:rPr lang="en-US" dirty="0" err="1"/>
              <a:t>conflicto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y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sesgos</a:t>
            </a:r>
            <a:r>
              <a:rPr lang="en-US" dirty="0"/>
              <a:t>. </a:t>
            </a:r>
            <a:r>
              <a:rPr lang="en-US" dirty="0" err="1"/>
              <a:t>Idealmente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persona externa </a:t>
            </a:r>
            <a:r>
              <a:rPr lang="en-US" dirty="0" err="1"/>
              <a:t>contribuye</a:t>
            </a:r>
            <a:r>
              <a:rPr lang="en-US" dirty="0"/>
              <a:t> a la </a:t>
            </a:r>
            <a:r>
              <a:rPr lang="en-US" dirty="0" err="1"/>
              <a:t>fabricación</a:t>
            </a:r>
            <a:r>
              <a:rPr lang="en-US" dirty="0"/>
              <a:t>.</a:t>
            </a:r>
          </a:p>
          <a:p>
            <a:pPr>
              <a:buClr>
                <a:srgbClr val="1287C3"/>
              </a:buClr>
            </a:pPr>
            <a:r>
              <a:rPr lang="en-US" dirty="0"/>
              <a:t>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metodología</a:t>
            </a:r>
            <a:r>
              <a:rPr lang="en-US" dirty="0"/>
              <a:t> </a:t>
            </a:r>
            <a:r>
              <a:rPr lang="en-US" dirty="0" err="1"/>
              <a:t>estandard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para </a:t>
            </a:r>
            <a:r>
              <a:rPr lang="en-US" dirty="0" err="1"/>
              <a:t>realización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e </a:t>
            </a:r>
            <a:r>
              <a:rPr lang="en-US" dirty="0" err="1"/>
              <a:t>idealmente</a:t>
            </a:r>
            <a:r>
              <a:rPr lang="en-US" dirty="0"/>
              <a:t> usar un framework de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.</a:t>
            </a:r>
          </a:p>
          <a:p>
            <a:pPr>
              <a:buClr>
                <a:srgbClr val="1287C3"/>
              </a:buClr>
            </a:pPr>
            <a:r>
              <a:rPr lang="en-US" dirty="0"/>
              <a:t>Cada </a:t>
            </a:r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 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contar</a:t>
            </a:r>
            <a:r>
              <a:rPr lang="en-US" dirty="0"/>
              <a:t> con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.</a:t>
            </a:r>
          </a:p>
          <a:p>
            <a:pPr>
              <a:buClr>
                <a:srgbClr val="1287C3"/>
              </a:buClr>
            </a:pPr>
            <a:r>
              <a:rPr lang="en-US" dirty="0"/>
              <a:t> 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de ser </a:t>
            </a:r>
            <a:r>
              <a:rPr lang="en-US" dirty="0" err="1"/>
              <a:t>ejecutadas</a:t>
            </a:r>
            <a:r>
              <a:rPr lang="en-US" dirty="0"/>
              <a:t> al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significativo</a:t>
            </a:r>
            <a:r>
              <a:rPr lang="en-US" dirty="0"/>
              <a:t> al </a:t>
            </a:r>
            <a:r>
              <a:rPr lang="en-US" dirty="0" err="1"/>
              <a:t>código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 y antes de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a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o </a:t>
            </a:r>
            <a:r>
              <a:rPr lang="en-US" dirty="0" err="1"/>
              <a:t>rama</a:t>
            </a:r>
            <a:r>
              <a:rPr lang="en-US" dirty="0"/>
              <a:t> de </a:t>
            </a:r>
            <a:r>
              <a:rPr lang="en-US" dirty="0" err="1"/>
              <a:t>desarollo</a:t>
            </a:r>
            <a:r>
              <a:rPr lang="en-US" dirty="0"/>
              <a:t> </a:t>
            </a:r>
            <a:r>
              <a:rPr lang="en-US" dirty="0" err="1"/>
              <a:t>distinta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1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D465-4269-6DFA-1139-9F978AB2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1547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Frameworks </a:t>
            </a:r>
            <a:r>
              <a:rPr lang="en-US" dirty="0" err="1"/>
              <a:t>populares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 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 de forma </a:t>
            </a:r>
            <a:r>
              <a:rPr lang="en-US" dirty="0" err="1"/>
              <a:t>estrucutrada</a:t>
            </a:r>
            <a:r>
              <a:rPr lang="en-US" dirty="0"/>
              <a:t> y </a:t>
            </a:r>
            <a:r>
              <a:rPr lang="en-US" dirty="0" err="1"/>
              <a:t>automatizada</a:t>
            </a:r>
          </a:p>
        </p:txBody>
      </p:sp>
      <p:pic>
        <p:nvPicPr>
          <p:cNvPr id="5" name="Picture 4" descr="Adding fixtures and parameterized functions to PyTest - Wisdom Geek">
            <a:extLst>
              <a:ext uri="{FF2B5EF4-FFF2-40B4-BE49-F238E27FC236}">
                <a16:creationId xmlns:a16="http://schemas.microsoft.com/office/drawing/2014/main" id="{D26A6EFC-CC44-2C74-F77D-712E143B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00" y="2543092"/>
            <a:ext cx="3855849" cy="1705424"/>
          </a:xfrm>
          <a:prstGeom prst="rect">
            <a:avLst/>
          </a:prstGeom>
        </p:spPr>
      </p:pic>
      <p:pic>
        <p:nvPicPr>
          <p:cNvPr id="6" name="Picture 5" descr="Beginner's Guide to Jest; Javascript Testing | by SagarTS | readytowork-org  | Medium">
            <a:extLst>
              <a:ext uri="{FF2B5EF4-FFF2-40B4-BE49-F238E27FC236}">
                <a16:creationId xmlns:a16="http://schemas.microsoft.com/office/drawing/2014/main" id="{F7A8CFC2-81F9-340E-C076-F70B511D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216" y="2618673"/>
            <a:ext cx="3094121" cy="16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6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68A784377CE469792D4A557747B9C" ma:contentTypeVersion="4" ma:contentTypeDescription="Create a new document." ma:contentTypeScope="" ma:versionID="e4697e98f4e60c5bb44b69c2c89a5cf6">
  <xsd:schema xmlns:xsd="http://www.w3.org/2001/XMLSchema" xmlns:xs="http://www.w3.org/2001/XMLSchema" xmlns:p="http://schemas.microsoft.com/office/2006/metadata/properties" xmlns:ns2="9916baee-5b64-455b-a3bc-71af0ce45ff6" targetNamespace="http://schemas.microsoft.com/office/2006/metadata/properties" ma:root="true" ma:fieldsID="5af0548ab7cea12fb05b7e60c4ba52c7" ns2:_="">
    <xsd:import namespace="9916baee-5b64-455b-a3bc-71af0ce45f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6baee-5b64-455b-a3bc-71af0ce45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53DE9B-A734-4D63-B1B8-49A0A5915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94FF6-2C15-4C92-A89E-40EAA67317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011AE8-8AA6-42A2-A5F1-4EFC27B99D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16baee-5b64-455b-a3bc-71af0ce45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Pruebas unitarias</vt:lpstr>
      <vt:lpstr>Compsición del software</vt:lpstr>
      <vt:lpstr>Si ocurre un mal funcionamiento en un sistema complejo, cómo saber dónde está el error?</vt:lpstr>
      <vt:lpstr>PowerPoint Presentation</vt:lpstr>
      <vt:lpstr>Suponiendo que el software es un sistema complejo, saber en que "proceso" se encuentra el error puede no revelar mucha información</vt:lpstr>
      <vt:lpstr>Solución: Pruebas Unitarias</vt:lpstr>
      <vt:lpstr>¿Qúe es una unidad/componente de software?</vt:lpstr>
      <vt:lpstr>Buenas prácticas para pruebas unitarias</vt:lpstr>
      <vt:lpstr>Frameworks populares para ejecutar pruebas unitarias de forma estrucutrada y automatizada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338</cp:revision>
  <dcterms:created xsi:type="dcterms:W3CDTF">2024-04-10T22:40:52Z</dcterms:created>
  <dcterms:modified xsi:type="dcterms:W3CDTF">2024-04-11T00:01:25Z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0x01010044A68A784377CE469792D4A557747B9C</vt:lpwstr>
  </property>
</Properties>
</file>