
<file path=Configurations2/accelerator/current.xml>
</file>

<file path=META-INF/manifest.xml><?xml version="1.0" encoding="utf-8"?>
<manifest:manifest xmlns:manifest="urn:oasis:names:tc:opendocument:xmlns:manifest:1.0" manifest:version="1.2">
  <manifest:file-entry manifest:media-type="application/vnd.oasis.opendocument.presentation" manifest:version="1.2" manifest:full-path="/"/>
  <manifest:file-entry manifest:media-type="" manifest:full-path="Configurations2/accelerator/current.xml"/>
  <manifest:file-entry manifest:media-type="application/vnd.sun.xml.ui.configuration" manifest:full-path="Configurations2/"/>
  <manifest:file-entry manifest:media-type="image/jpeg" manifest:full-path="Pictures/10000000000001F4000001F4EC53A7AC.jpg"/>
  <manifest:file-entry manifest:media-type="image/png" manifest:full-path="Pictures/100002010000019000000164F43131B4.png"/>
  <manifest:file-entry manifest:media-type="" manifest:full-path="Pictures/TablePreview11.svm"/>
  <manifest:file-entry manifest:media-type="" manifest:full-path="Pictures/TablePreview1.svm"/>
  <manifest:file-entry manifest:media-type="image/jpeg" manifest:full-path="Pictures/1000000000000258000002495ABBFAEB.jpg"/>
  <manifest:file-entry manifest:media-type="" manifest:full-path="Pictures/TablePreview14.svm"/>
  <manifest:file-entry manifest:media-type="" manifest:full-path="Pictures/TablePreview4.svm"/>
  <manifest:file-entry manifest:media-type="" manifest:full-path="Pictures/TablePreview17.svm"/>
  <manifest:file-entry manifest:media-type="image/jpeg" manifest:full-path="Pictures/10000000000001DE0000016B03AF61E9.jpg"/>
  <manifest:file-entry manifest:media-type="" manifest:full-path="Pictures/TablePreview7.svm"/>
  <manifest:file-entry manifest:media-type="image/jpeg" manifest:full-path="Pictures/10000000000001C2000001A3C107A7CB.jpg"/>
  <manifest:file-entry manifest:media-type="image/jpeg" manifest:full-path="Pictures/10000000000001900000011BCD69F632.jpg"/>
  <manifest:file-entry manifest:media-type="image/jpeg" manifest:full-path="Pictures/10000000000000C8000000C8FD399EC7.jpg"/>
  <manifest:file-entry manifest:media-type="image/jpeg" manifest:full-path="Pictures/100000000000015C0000015C05AC2970.jpg"/>
  <manifest:file-entry manifest:media-type="" manifest:full-path="Pictures/TablePreview10.svm"/>
  <manifest:file-entry manifest:media-type="" manifest:full-path="Pictures/TablePreview13.svm"/>
  <manifest:file-entry manifest:media-type="image/jpeg" manifest:full-path="Pictures/10000000000001F4000001F463F7A8F9.jpg"/>
  <manifest:file-entry manifest:media-type="image/jpeg" manifest:full-path="Pictures/1000000000000116000001162C78342A.jpg"/>
  <manifest:file-entry manifest:media-type="" manifest:full-path="Pictures/TablePreview3.svm"/>
  <manifest:file-entry manifest:media-type="" manifest:full-path="Pictures/TablePreview16.svm"/>
  <manifest:file-entry manifest:media-type="" manifest:full-path="Pictures/TablePreview6.svm"/>
  <manifest:file-entry manifest:media-type="" manifest:full-path="Pictures/TablePreview9.svm"/>
  <manifest:file-entry manifest:media-type="image/jpeg" manifest:full-path="Pictures/100000000000019000000190ACF55329.jpg"/>
  <manifest:file-entry manifest:media-type="image/gif" manifest:full-path="Pictures/10000200000000F9000000F9789EFCFC.gif"/>
  <manifest:file-entry manifest:media-type="image/png" manifest:full-path="Pictures/10000000000001C0000000916C836C5B.png"/>
  <manifest:file-entry manifest:media-type="image/jpeg" manifest:full-path="Pictures/100000000000019A0000019A49AA82B1.jpg"/>
  <manifest:file-entry manifest:media-type="" manifest:full-path="Pictures/TablePreview12.svm"/>
  <manifest:file-entry manifest:media-type="" manifest:full-path="Pictures/TablePreview2.svm"/>
  <manifest:file-entry manifest:media-type="" manifest:full-path="Pictures/TablePreview15.svm"/>
  <manifest:file-entry manifest:media-type="" manifest:full-path="Pictures/TablePreview5.svm"/>
  <manifest:file-entry manifest:media-type="" manifest:full-path="Pictures/TablePreview8.svm"/>
  <manifest:file-entry manifest:media-type="image/jpeg" manifest:full-path="Pictures/100000000000012C0000012BEFDA640F.jpg"/>
  <manifest:file-entry manifest:media-type="text/xml" manifest:full-path="content.xml"/>
  <manifest:file-entry manifest:media-type="text/xml" manifest:full-path="styles.xml"/>
  <manifest:file-entry manifest:media-type="text/xml" manifest:full-path="meta.xml"/>
  <manifest:file-entry manifest:media-type="" manifest:full-path="Thumbnails/thumbnail.png"/>
  <manifest:file-entry manifest:media-type="text/xml" manifest:full-path="settings.xml"/>
</manifest:manifest>
</file>

<file path=content.xml><?xml version="1.0" encoding="utf-8"?>
<office:document-content xmlns:office="urn:oasis:names:tc:opendocument:xmlns:office:1.0" xmlns:style="urn:oasis:names:tc:opendocument:xmlns:style:1.0" xmlns:text="urn:oasis:names:tc:opendocument:xmlns:text:1.0" xmlns:table="urn:oasis:names:tc:opendocument:xmlns:table:1.0" xmlns:draw="urn:oasis:names:tc:opendocument:xmlns:drawing:1.0" xmlns:fo="urn:oasis:names:tc:opendocument:xmlns:xsl-fo-compatible:1.0" xmlns:xlink="http://www.w3.org/1999/xlink" xmlns:dc="http://purl.org/dc/elements/1.1/" xmlns:meta="urn:oasis:names:tc:opendocument:xmlns:meta:1.0" xmlns:number="urn:oasis:names:tc:opendocument:xmlns:datastyle:1.0" xmlns:presentation="urn:oasis:names:tc:opendocument:xmlns:presentation:1.0" xmlns:svg="urn:oasis:names:tc:opendocument:xmlns:svg-compatible:1.0" xmlns:chart="urn:oasis:names:tc:opendocument:xmlns:chart:1.0" xmlns:dr3d="urn:oasis:names:tc:opendocument:xmlns:dr3d:1.0" xmlns:math="http://www.w3.org/1998/Math/MathML" xmlns:form="urn:oasis:names:tc:opendocument:xmlns:form:1.0" xmlns:script="urn:oasis:names:tc:opendocument:xmlns:script:1.0" xmlns:ooo="http://openoffice.org/2004/office" xmlns:ooow="http://openoffice.org/2004/writer" xmlns:oooc="http://openoffice.org/2004/calc" xmlns:dom="http://www.w3.org/2001/xml-events" xmlns:xforms="http://www.w3.org/2002/xforms" xmlns:xsd="http://www.w3.org/2001/XMLSchema" xmlns:xsi="http://www.w3.org/2001/XMLSchema-instance" xmlns:smil="urn:oasis:names:tc:opendocument:xmlns:smil-compatible:1.0" xmlns:anim="urn:oasis:names:tc:opendocument:xmlns:animation:1.0" xmlns:rpt="http://openoffice.org/2005/report" xmlns:of="urn:oasis:names:tc:opendocument:xmlns:of:1.2" xmlns:xhtml="http://www.w3.org/1999/xhtml" xmlns:grddl="http://www.w3.org/2003/g/data-view#" xmlns:officeooo="http://openoffice.org/2009/office" xmlns:tableooo="http://openoffice.org/2009/table" xmlns:drawooo="http://openoffice.org/2010/draw" xmlns:field="urn:openoffice:names:experimental:ooo-ms-interop:xmlns:field:1.0" office:version="1.2">
  <office:scripts/>
  <office:automatic-styles>
    <style:style style:name="dp1" style:family="drawing-page">
      <style:drawing-page-properties presentation:background-visible="true" presentation:background-objects-visible="true" presentation:display-footer="false" presentation:display-page-number="false" presentation:display-date-time="false"/>
    </style:style>
    <style:style style:name="dp2" style:family="drawing-page">
      <style:drawing-page-properties presentation:display-header="true" presentation:display-footer="true" presentation:display-page-number="false" presentation:display-date-time="true"/>
    </style:style>
    <style:style style:name="gr1" style:family="graphic" style:parent-style-name="standard">
      <style:graphic-properties draw:stroke="none" draw:fill="none" draw:textarea-horizontal-align="center" draw:textarea-vertical-align="middle" draw:color-mode="standard" draw:luminance="0%" draw:contrast="0%" draw:gamma="100%" draw:red="0%" draw:green="0%" draw:blue="0%" fo:clip="rect(0cm, 0cm, 0cm, 0cm)" draw:image-opacity="100%" style:mirror="none"/>
    </style:style>
    <style:style style:name="gr2" style:family="graphic" style:parent-style-name="standard">
      <style:graphic-properties draw:stroke="none" svg:stroke-width="0cm" draw:fill="none" draw:textarea-horizontal-align="center" draw:textarea-vertical-align="middle" draw:auto-grow-height="false" fo:padding-top="0.125cm" fo:padding-bottom="0.125cm" fo:padding-left="0.25cm" fo:padding-right="0.25cm" fo:wrap-option="wrap" draw:color-mode="standard" draw:luminance="0%" draw:contrast="0%" draw:gamma="100%" draw:red="0%" draw:green="0%" draw:blue="0%" fo:clip="rect(0cm, 0cm, 0cm, 0cm)" draw:image-opacity="100%" style:mirror="none"/>
    </style:style>
    <style:style style:name="gr3" style:family="graphic">
      <style:graphic-properties style:protect="size"/>
    </style:style>
    <style:style style:name="gr4" style:family="graphic" style:parent-style-name="standard">
      <style:graphic-properties draw:stroke="none" svg:stroke-width="0cm" draw:fill="none" draw:textarea-horizontal-align="center" draw:textarea-vertical-align="middle" draw:auto-grow-height="false" fo:padding-top="0.125cm" fo:padding-bottom="0.125cm" fo:padding-left="0.25cm" fo:padding-right="0.25cm" fo:wrap-option="wrap" draw:shadow="hidden" draw:color-mode="standard" draw:luminance="0%" draw:contrast="0%" draw:gamma="100%" draw:red="0%" draw:green="0%" draw:blue="0%" fo:clip="rect(0.49cm, 0.45cm, 6.241cm, 0.49cm)" draw:image-opacity="100%" style:mirror="none"/>
    </style:style>
    <style:style style:name="gr5" style:family="graphic" style:parent-style-name="standard">
      <style:graphic-properties draw:stroke="none" svg:stroke-width="0cm" draw:fill="none" draw:textarea-horizontal-align="center" draw:textarea-vertical-align="middle" draw:auto-grow-height="false" fo:padding-top="0.125cm" fo:padding-bottom="0.125cm" fo:padding-left="0.25cm" fo:padding-right="0.25cm" fo:wrap-option="wrap" draw:shadow="hidden" draw:color-mode="standard" draw:luminance="0%" draw:contrast="0%" draw:gamma="100%" draw:red="0%" draw:green="0%" draw:blue="0%" fo:clip="rect(1.533cm, 0.651cm, 6.649cm, 4.486cm)" draw:image-opacity="100%" style:mirror="none"/>
    </style:style>
    <style:style style:name="pr1" style:family="presentation" style:parent-style-name="Default-title">
      <style:graphic-properties draw:stroke="none" svg:stroke-width="0cm" draw:fill="none" draw:textarea-vertical-align="top" draw:auto-grow-height="false" fo:min-height="3.181cm" fo:padding-top="0.125cm" fo:padding-bottom="0.125cm" fo:padding-left="0.25cm" fo:padding-right="0.25cm" fo:wrap-option="wrap"/>
    </style:style>
    <style:style style:name="pr2" style:family="presentation" style:parent-style-name="Default-subtitle">
      <style:graphic-properties draw:stroke="none" svg:stroke-width="0cm" draw:fill="none" draw:fill-color="#ffffff" draw:textarea-vertical-align="top" draw:auto-grow-height="false" draw:fit-to-size="false" fo:min-height="12.573cm" fo:padding-top="0.125cm" fo:padding-bottom="0.125cm" fo:padding-left="0.25cm" fo:padding-right="0.25cm" fo:wrap-option="wrap"/>
    </style:style>
    <style:style style:name="pr3" style:family="presentation" style:parent-style-name="Default-notes">
      <style:graphic-properties draw:fill-color="#ffffff" fo:min-height="13.365cm"/>
    </style:style>
    <style:style style:name="pr4" style:family="presentation" style:parent-style-name="Default-title">
      <style:graphic-properties fo:min-height="5.208cm"/>
    </style:style>
    <style:style style:name="pr5" style:family="presentation" style:parent-style-name="Default-outline1">
      <style:graphic-properties fo:min-height="12.572cm"/>
    </style:style>
    <style:style style:name="pr6" style:family="presentation" style:parent-style-name="Default-notes">
      <style:graphic-properties draw:fill-color="#ffffff" fo:min-height="13.364cm"/>
    </style:style>
    <style:style style:name="pr7" style:family="presentation" style:parent-style-name="Default-title">
      <style:graphic-properties fo:min-height="4.944cm"/>
    </style:style>
    <style:style style:name="pr8" style:family="presentation" style:parent-style-name="Default-title">
      <style:graphic-properties fo:min-height="2.645cm"/>
    </style:style>
    <style:style style:name="pr9" style:family="presentation" style:parent-style-name="Default-title">
      <style:graphic-properties draw:auto-grow-height="true" fo:min-height="4.944cm"/>
    </style:style>
    <style:style style:name="co1" style:family="table-column">
      <style:table-column-properties style:column-width="3.257cm" style:use-optimal-column-width="false"/>
    </style:style>
    <style:style style:name="co2" style:family="table-column">
      <style:table-column-properties style:column-width="6.8cm" style:use-optimal-column-width="false"/>
    </style:style>
    <style:style style:name="co3" style:family="table-column">
      <style:table-column-properties style:column-width="1.089cm" style:use-optimal-column-width="false"/>
    </style:style>
    <style:style style:name="co4" style:family="table-column">
      <style:table-column-properties style:column-width="12.493cm" style:use-optimal-column-width="false"/>
    </style:style>
    <style:style style:name="co5" style:family="table-column">
      <style:table-column-properties style:column-width="18.999cm" style:use-optimal-column-width="false"/>
    </style:style>
    <style:style style:name="co6" style:family="table-column">
      <style:table-column-properties style:column-width="22.728cm" style:use-optimal-column-width="false"/>
    </style:style>
    <style:style style:name="co7" style:family="table-column">
      <style:table-column-properties style:column-width="23.128cm" style:use-optimal-column-width="false"/>
    </style:style>
    <style:style style:name="co8" style:family="table-column">
      <style:table-column-properties style:column-width="22.6cm" style:use-optimal-column-width="false"/>
    </style:style>
    <style:style style:name="co9" style:family="table-column">
      <style:table-column-properties style:column-width="16.6cm" style:use-optimal-column-width="false"/>
    </style:style>
    <style:style style:name="co10" style:family="table-column">
      <style:table-column-properties style:column-width="9.199cm" style:use-optimal-column-width="false"/>
    </style:style>
    <style:style style:name="co11" style:family="table-column">
      <style:table-column-properties style:column-width="14.099cm" style:use-optimal-column-width="false"/>
    </style:style>
    <style:style style:name="co12" style:family="table-column">
      <style:table-column-properties style:column-width="10.999cm" style:use-optimal-column-width="false"/>
    </style:style>
    <style:style style:name="co13" style:family="table-column">
      <style:table-column-properties style:column-width="11.327cm" style:use-optimal-column-width="false"/>
    </style:style>
    <style:style style:name="co14" style:family="table-column">
      <style:table-column-properties style:column-width="11.331cm" style:use-optimal-column-width="false"/>
    </style:style>
    <style:style style:name="co15" style:family="table-column">
      <style:table-column-properties style:column-width="23cm" style:use-optimal-column-width="false"/>
    </style:style>
    <style:style style:name="co16" style:family="table-column">
      <style:table-column-properties style:column-width="14.799cm" style:use-optimal-column-width="false"/>
    </style:style>
    <style:style style:name="co17" style:family="table-column">
      <style:table-column-properties style:column-width="17.128cm" style:use-optimal-column-width="false"/>
    </style:style>
    <style:style style:name="ro1" style:family="table-row">
      <style:table-row-properties style:row-height="0.973cm"/>
    </style:style>
    <style:style style:name="ro2" style:family="table-row">
      <style:table-row-properties style:row-height="5.6cm"/>
    </style:style>
    <style:style style:name="ro3" style:family="table-row">
      <style:table-row-properties style:row-height="5.374cm"/>
    </style:style>
    <style:style style:name="ro4" style:family="table-row">
      <style:table-row-properties style:row-height="7.925cm"/>
    </style:style>
    <style:style style:name="ro5" style:family="table-row">
      <style:table-row-properties style:row-height="12.2cm"/>
    </style:style>
    <style:style style:name="ro6" style:family="table-row">
      <style:table-row-properties style:row-height="15.6cm"/>
    </style:style>
    <style:style style:name="ro7" style:family="table-row">
      <style:table-row-properties style:row-height="8.743cm"/>
    </style:style>
    <style:style style:name="ro8" style:family="table-row">
      <style:table-row-properties style:row-height="10.199cm"/>
    </style:style>
    <style:style style:name="ro9" style:family="table-row">
      <style:table-row-properties style:row-height="16.6cm"/>
    </style:style>
    <style:style style:name="ro10" style:family="table-row">
      <style:table-row-properties style:row-height="6.374cm"/>
    </style:style>
    <style:style style:name="ro11" style:family="table-row">
      <style:table-row-properties style:row-height="10.4cm"/>
    </style:style>
    <style:style style:name="ro12" style:family="table-row">
      <style:table-row-properties style:row-height="5.818cm"/>
    </style:style>
    <style:style style:name="ro13" style:family="table-row">
      <style:table-row-properties style:row-height="6.8cm"/>
    </style:style>
    <style:style style:name="ro14" style:family="table-row">
      <style:table-row-properties style:row-height="9cm"/>
    </style:style>
    <style:style style:name="ro15" style:family="table-row">
      <style:table-row-properties style:row-height="10.2cm"/>
    </style:style>
    <style:style style:name="ro16" style:family="table-row">
      <style:table-row-properties style:row-height="14.2cm"/>
    </style:style>
    <style:style style:name="ce1" style:family="table-cell">
      <style:graphic-properties style:repeat="repeat"/>
    </style:style>
    <style:style style:name="P1" style:family="paragraph">
      <style:paragraph-properties fo:margin-top="0cm" fo:margin-bottom="0cm" fo:text-align="center" style:punctuation-wrap="hanging"/>
      <style:text-properties fo:hyphenate="false"/>
    </style:style>
    <style:style style:name="P2" style:family="paragraph">
      <style:paragraph-properties style:font-independent-line-spacing="true"/>
      <style:text-properties fo:font-size="18pt"/>
    </style:style>
    <style:style style:name="P3" style:family="paragraph">
      <style:paragraph-properties fo:text-align="center"/>
    </style:style>
    <style:style style:name="P4" style:family="paragraph">
      <style:paragraph-properties fo:text-align="center"/>
      <style:text-properties fo:font-size="18pt"/>
    </style:style>
    <style:style style:name="P5" style:family="paragraph">
      <style:paragraph-properties fo:margin-top="0cm" fo:margin-bottom="0cm"/>
    </style:style>
    <style:style style:name="P6" style:family="paragraph">
      <style:paragraph-properties fo:margin-top="0cm" fo:margin-bottom="0cm"/>
      <style:text-properties fo:font-size="36pt" style:font-size-asian="36pt" style:font-size-complex="36pt"/>
    </style:style>
    <style:style style:name="P7" style:family="paragraph">
      <style:text-properties fo:font-size="20pt"/>
    </style:style>
    <style:style style:name="P8" style:family="paragraph">
      <style:text-properties fo:color="#ffffff"/>
    </style:style>
    <style:style style:name="P9" style:family="paragraph">
      <style:paragraph-properties fo:text-align="start"/>
    </style:style>
    <style:style style:name="P10" style:family="paragraph">
      <style:paragraph-properties fo:text-align="start"/>
      <style:text-properties fo:color="#ff0000"/>
    </style:style>
    <style:style style:name="P11" style:family="paragraph">
      <style:text-properties fo:color="#ffffff" fo:font-size="28pt" style:font-size-asian="28pt" style:font-size-complex="28pt"/>
    </style:style>
    <style:style style:name="P12" style:family="paragraph">
      <style:text-properties fo:color="#e6e6ff"/>
    </style:style>
    <style:style style:name="T1" style:family="text">
      <style:text-properties fo:color="#ffffff" style:text-line-through-style="none" fo:font-family="Candara" fo:font-size="36pt" fo:letter-spacing="normal" fo:font-style="normal" style:text-underline-style="none" fo:font-weight="normal" style:font-size-asian="36pt" style:font-style-asian="normal" style:font-weight-asian="normal" style:font-size-complex="36pt" style:font-style-complex="normal" style:font-weight-complex="normal"/>
    </style:style>
    <style:style style:name="T2" style:family="text">
      <style:text-properties fo:color="#ffffff" style:text-line-through-style="none" fo:font-family="Candara" fo:font-size="44pt" fo:letter-spacing="normal" fo:font-style="normal" style:text-underline-style="none" fo:font-weight="normal" style:font-size-asian="44pt" style:font-style-asian="normal" style:font-weight-asian="normal" style:font-size-complex="44pt" style:font-style-complex="normal" style:font-weight-complex="normal"/>
    </style:style>
    <style:style style:name="T3" style:family="text">
      <style:text-properties fo:color="#ffffff"/>
    </style:style>
    <style:style style:name="T4" style:family="text">
      <style:text-properties fo:color="#ffffff" fo:font-size="40pt" style:font-size-asian="40pt" style:font-size-complex="40pt"/>
    </style:style>
    <style:style style:name="T5" style:family="text">
      <style:text-properties fo:color="#ff0000"/>
    </style:style>
    <style:style style:name="T6" style:family="text">
      <style:text-properties fo:color="#ff0000" style:text-underline-style="solid" style:text-underline-width="auto" style:text-underline-color="font-color"/>
    </style:style>
    <style:style style:name="T7" style:family="text">
      <style:text-properties fo:color="#ff0000" style:text-underline-style="none"/>
    </style:style>
    <style:style style:name="T8" style:family="text">
      <style:text-properties fo:color="#ffffff" fo:font-size="32pt" style:font-size-asian="32pt" style:font-size-complex="32pt"/>
    </style:style>
    <style:style style:name="T9" style:family="text">
      <style:text-properties fo:color="#ffffff" fo:font-size="24pt" style:font-size-asian="24pt" style:font-size-complex="24pt"/>
    </style:style>
    <style:style style:name="T10" style:family="text">
      <style:text-properties fo:color="#ffffff" fo:font-size="36pt" style:font-size-asian="36pt" style:font-size-complex="36pt"/>
    </style:style>
    <style:style style:name="T11" style:family="text">
      <style:text-properties fo:color="#ffffff" fo:font-size="44pt" style:font-size-asian="44pt" style:font-size-complex="44pt"/>
    </style:style>
    <style:style style:name="T12" style:family="text">
      <style:text-properties fo:color="#ffffff" style:text-position="super 58%"/>
    </style:style>
    <style:style style:name="T13" style:family="text">
      <style:text-properties fo:color="#ffffff" fo:font-size="28pt" style:font-size-asian="28pt" style:font-size-complex="28pt"/>
    </style:style>
    <text:list-style style:name="L1">
      <text:list-level-style-bullet text:level="1" text:bullet-char="●">
        <style:list-level-properties/>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L2">
      <text:list-level-style-bullet text:level="1" text:bullet-char="●">
        <style:list-level-properties text:space-before="0.3cm" text:min-label-width="0.9cm"/>
        <style:text-properties fo:font-family="StarSymbol" style:use-window-font-color="true" fo:font-size="45%"/>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office:automatic-styles>
  <office:body>
    <office:presentation>
      <draw:page draw:name="page1" draw:style-name="dp1" draw:master-page-name="Default" presentation:presentation-page-layout-name="AL1T0">
        <office:forms form:automatic-focus="false" form:apply-design-mode="false"/>
        <draw:frame draw:name="Title 1" presentation:style-name="pr1" draw:text-style-name="P2" draw:layer="layout" svg:width="21.589cm" svg:height="4.399cm" svg:x="1.905cm" svg:y="2.124cm" presentation:class="title" presentation:user-transformed="true">
          <draw:text-box>
            <text:p text:style-name="P1">
              <text:span text:style-name="T1">Creating, Tracking and Monitoring Online Personal and</text:span>
              <text:span text:style-name="T2"> </text:span>
              <text:span text:style-name="T1">Professional Profiles</text:span>
            </text:p>
          </draw:text-box>
        </draw:frame>
        <draw:frame draw:name="Subtitle 2" presentation:style-name="pr2" draw:text-style-name="P2" draw:layer="layout" svg:width="17.779cm" svg:height="6.444cm" svg:x="3.899cm" svg:y="6.725cm" presentation:class="subtitle" presentation:user-transformed="true">
          <draw:text-box>
            <text:p text:style-name="P1">
              <text:span text:style-name="T2"/>
            </text:p>
            <text:p text:style-name="P1">
              <text:span text:style-name="T2"/>
            </text:p>
          </draw:text-box>
        </draw:frame>
        <draw:frame draw:style-name="standard" draw:layer="layout" svg:width="3.256cm" svg:height="0.972cm" svg:x="-8.058cm" svg:y="11.154cm">
          <table:table table:template-name="default" table:use-first-row-styles="true" table:use-banding-rows-styles="true">
            <table:table-column table:style-name="co1"/>
            <table:table-row table:style-name="ro1">
              <table:table-cell table:style-name="ce1"/>
            </table:table-row>
          </table:table>
          <draw:image xlink:href="Pictures/TablePreview1.svm" xlink:type="simple" xlink:show="embed" xlink:actuate="onLoad"/>
        </draw:frame>
        <draw:frame draw:style-name="standard" draw:layer="layout" svg:width="6.799cm" svg:height="5.599cm" svg:x="9.2cm" svg:y="8.8cm">
          <table:table table:template-name="default" table:use-first-row-styles="true" table:use-banding-rows-styles="true">
            <table:table-column table:style-name="co2"/>
            <table:table-row table:style-name="ro2">
              <table:table-cell table:style-name="ce1"/>
            </table:table-row>
          </table:table>
          <draw:image xlink:href="Pictures/TablePreview2.svm" xlink:type="simple" xlink:show="embed" xlink:actuate="onLoad"/>
        </draw:frame>
        <draw:frame draw:style-name="standard" draw:layer="layout" svg:width="1.088cm" svg:height="5.373cm" svg:x="-5.889cm" svg:y="5.902cm">
          <table:table table:template-name="default" table:use-first-row-styles="true" table:use-banding-rows-styles="true">
            <table:table-column table:style-name="co3"/>
            <table:table-row table:style-name="ro3">
              <table:table-cell table:style-name="ce1"/>
            </table:table-row>
          </table:table>
          <draw:image xlink:href="Pictures/TablePreview3.svm" xlink:type="simple" xlink:show="embed" xlink:actuate="onLoad"/>
        </draw:frame>
        <draw:frame draw:style-name="gr1" draw:text-style-name="P3" draw:layer="layout" svg:width="6.399cm" svg:height="4.923cm" svg:x="9.4cm" svg:y="9.2cm">
          <draw:image xlink:href="Pictures/100000000000019A0000019A49AA82B1.jpg" xlink:type="simple" xlink:show="embed" xlink:actuate="onLoad">
            <text:p/>
          </draw:image>
        </draw:frame>
        <draw:frame draw:name="Picture 3" draw:style-name="gr2" draw:text-style-name="P4" draw:layer="layout" svg:width="4.563cm" svg:height="4.563cm" svg:x="3.601cm" svg:y="9.601cm">
          <draw:image xlink:href="Pictures/10000000000000C8000000C8FD399EC7.jpg" xlink:type="simple" xlink:show="embed" xlink:actuate="onLoad">
            <text:p/>
          </draw:image>
        </draw:frame>
        <draw:frame draw:style-name="gr1" draw:text-style-name="P3" draw:layer="layout" svg:width="5.278cm" svg:height="3.999cm" svg:x="17.722cm" svg:y="9.8cm">
          <draw:image xlink:href="Pictures/10000200000000F9000000F9789EFCFC.gif" xlink:type="simple" xlink:show="embed" xlink:actuate="onLoad">
            <text:p/>
          </draw:image>
        </draw:frame>
        <presentation:notes draw:style-name="dp2">
          <draw:page-thumbnail draw:style-name="gr3" draw:layer="layout" svg:width="14.848cm" svg:height="11.136cm" svg:x="3.075cm" svg:y="2.257cm" draw:page-number="1" presentation:class="page"/>
          <draw:frame presentation:style-name="pr3" draw:layer="layout" svg:width="16.799cm" svg:height="13.365cm" svg:x="2.1cm" svg:y="14.107cm" presentation:class="notes" presentation:placeholder="true">
            <draw:text-box/>
          </draw:frame>
        </presentation:notes>
      </draw:page>
      <draw:page draw:name="page2" draw:style-name="dp1" draw:master-page-name="Default" presentation:presentation-page-layout-name="AL2T1">
        <office:forms form:automatic-focus="false" form:apply-design-mode="false"/>
        <draw:frame presentation:style-name="pr4" draw:text-style-name="P6" draw:layer="layout" svg:width="21.589cm" svg:height="5.208cm" svg:x="3.4cm" svg:y="1.6cm" presentation:class="title" presentation:user-transformed="true">
          <draw:text-box>
            <text:p text:style-name="P5">
              <text:span text:style-name="T1">In this section I will:</text:span>
            </text:p>
          </draw:text-box>
        </draw:frame>
        <draw:frame presentation:style-name="pr5" draw:layer="layout" svg:width="22.859cm" svg:height="12.572cm" svg:x="1.4cm" svg:y="5.428cm" presentation:class="outline" presentation:user-transformed="true">
          <draw:text-box>
            <text:list text:style-name="L2">
              <text:list-item>
                <text:p>
                  <text:span text:style-name="T3">Show you the importance of using online profiles to create a better representation of yourself</text:span>
                </text:p>
              </text:list-item>
              <text:list-item>
                <text:p>
                  <text:span text:style-name="T3">Give you tips on Facebook privacy, and creating a Linkedin profile</text:span>
                </text:p>
              </text:list-item>
              <text:list-item>
                <text:p>
                  <text:span text:style-name="T3">Give you a better understanding of how the way you represent yourself online affects your professional life</text:span>
                </text:p>
              </text:list-item>
            </text:list>
          </draw:text-box>
        </draw:frame>
        <presentation:notes draw:style-name="dp2">
          <draw:page-thumbnail draw:style-name="gr3" draw:layer="layout" svg:width="14.848cm" svg:height="11.136cm" svg:x="3.075cm" svg:y="2.257cm" draw:page-number="2" presentation:class="page"/>
          <draw:frame presentation:style-name="pr6" draw:text-style-name="P7" draw:layer="layout" svg:width="16.799cm" svg:height="13.364cm" svg:x="2.1cm" svg:y="14.107cm" presentation:class="notes" presentation:placeholder="true">
            <draw:text-box/>
          </draw:frame>
        </presentation:notes>
      </draw:page>
      <draw:page draw:name="page3" draw:style-name="dp1" draw:master-page-name="Default" presentation:presentation-page-layout-name="AL2T1">
        <office:forms form:automatic-focus="false" form:apply-design-mode="false"/>
        <draw:frame presentation:style-name="pr7" draw:text-style-name="P8" draw:layer="layout" svg:width="21.589cm" svg:height="4.944cm" svg:x="3.2cm" svg:y="1.8cm" presentation:class="title" presentation:user-transformed="true">
          <draw:text-box>
            <text:p>
              <text:span text:style-name="T4">Why is it so important?</text:span>
            </text:p>
          </draw:text-box>
        </draw:frame>
        <draw:frame presentation:style-name="pr5" draw:text-style-name="P10" draw:layer="layout" svg:width="22.859cm" svg:height="12.572cm" svg:x="3.2cm" svg:y="6.2cm" presentation:class="outline" presentation:user-transformed="true">
          <draw:text-box>
            <text:list text:style-name="L2">
              <text:list-header>
                <text:p text:style-name="P9">
                  <text:span text:style-name="T5">Your employer </text:span>
                  <text:span text:style-name="T6">will</text:span>
                  <text:span text:style-name="T7"> stalk you</text:span>
                </text:p>
              </text:list-header>
            </text:list>
          </draw:text-box>
        </draw:frame>
        <draw:frame draw:style-name="standard" draw:layer="layout" svg:width="12.492cm" svg:height="7.924cm" svg:x="6.2cm" svg:y="8.675cm">
          <table:table table:template-name="default" table:use-first-row-styles="true" table:use-banding-rows-styles="true">
            <table:table-column table:style-name="co4"/>
            <table:table-row table:style-name="ro4">
              <table:table-cell table:style-name="ce1"/>
            </table:table-row>
          </table:table>
          <draw:image xlink:href="Pictures/TablePreview4.svm" xlink:type="simple" xlink:show="embed" xlink:actuate="onLoad"/>
        </draw:frame>
        <draw:frame draw:style-name="gr1" draw:text-style-name="P3" draw:layer="layout" svg:width="11.6cm" svg:height="7cm" svg:x="6.6cm" svg:y="9.2cm">
          <draw:image xlink:href="Pictures/1000000000000116000001162C78342A.jpg" xlink:type="simple" xlink:show="embed" xlink:actuate="onLoad">
            <text:p/>
          </draw:image>
        </draw:frame>
        <presentation:notes draw:style-name="dp2">
          <draw:page-thumbnail draw:style-name="gr3" draw:layer="layout" svg:width="14.848cm" svg:height="11.136cm" svg:x="3.075cm" svg:y="2.257cm" draw:page-number="3" presentation:class="page"/>
          <draw:frame presentation:style-name="pr6" draw:layer="layout" svg:width="16.799cm" svg:height="13.364cm" svg:x="2.1cm" svg:y="14.107cm" presentation:class="notes" presentation:placeholder="true">
            <draw:text-box/>
          </draw:frame>
        </presentation:notes>
      </draw:page>
      <draw:page draw:name="page4" draw:style-name="dp1" draw:master-page-name="Default" presentation:presentation-page-layout-name="AL2T1">
        <office:forms form:automatic-focus="false" form:apply-design-mode="false"/>
        <draw:frame presentation:style-name="pr7" draw:layer="layout" svg:width="21.589cm" svg:height="4.944cm" svg:x="1.905cm" svg:y="4.445cm" presentation:class="title" presentation:placeholder="true">
          <draw:text-box/>
        </draw:frame>
        <draw:frame draw:style-name="standard" draw:layer="layout" svg:width="18.998cm" svg:height="12.199cm" svg:x="3.2cm" svg:y="2.8cm" presentation:class="table" presentation:user-transformed="true">
          <table:table table:template-name="default" table:use-first-row-styles="true" table:use-banding-rows-styles="true">
            <table:table-column table:style-name="co5"/>
            <table:table-row table:style-name="ro5">
              <table:table-cell table:style-name="ce1"/>
            </table:table-row>
          </table:table>
          <draw:image xlink:href="Pictures/TablePreview5.svm" xlink:type="simple" xlink:show="embed" xlink:actuate="onLoad"/>
        </draw:frame>
        <draw:frame draw:style-name="gr1" draw:text-style-name="P3" draw:layer="layout" svg:width="18cm" svg:height="11.29cm" svg:x="3.8cm" svg:y="3.2cm">
          <draw:image xlink:href="Pictures/1000000000000116000001162C78342A.jpg" xlink:type="simple" xlink:show="embed" xlink:actuate="onLoad">
            <text:p/>
          </draw:image>
        </draw:frame>
        <presentation:notes draw:style-name="dp2">
          <draw:page-thumbnail draw:style-name="gr3" draw:layer="layout" svg:width="14.848cm" svg:height="11.136cm" svg:x="3.075cm" svg:y="2.257cm" draw:page-number="4" presentation:class="page"/>
          <draw:frame presentation:style-name="pr6" draw:layer="layout" svg:width="16.799cm" svg:height="13.364cm" svg:x="2.1cm" svg:y="14.107cm" presentation:class="notes" presentation:placeholder="true">
            <draw:text-box/>
          </draw:frame>
        </presentation:notes>
      </draw:page>
      <draw:page draw:name="page5" draw:style-name="dp1" draw:master-page-name="Default" presentation:presentation-page-layout-name="AL2T1">
        <office:forms form:automatic-focus="false" form:apply-design-mode="false"/>
        <draw:frame presentation:style-name="pr7" draw:layer="layout" svg:width="21.589cm" svg:height="4.944cm" svg:x="1.905cm" svg:y="4.445cm" presentation:class="title" presentation:placeholder="true">
          <draw:text-box/>
        </draw:frame>
        <draw:frame draw:style-name="standard" draw:layer="layout" svg:width="22.727cm" svg:height="15.599cm" svg:x="1.4cm" svg:y="1.4cm" presentation:class="table" presentation:user-transformed="true">
          <table:table table:template-name="default" table:use-first-row-styles="true" table:use-banding-rows-styles="true">
            <table:table-column table:style-name="co6"/>
            <table:table-row table:style-name="ro6">
              <table:table-cell table:style-name="ce1"/>
            </table:table-row>
          </table:table>
          <draw:image xlink:href="Pictures/TablePreview6.svm" xlink:type="simple" xlink:show="embed" xlink:actuate="onLoad"/>
        </draw:frame>
        <draw:frame draw:style-name="gr1" draw:text-style-name="P3" draw:layer="layout" svg:width="21.694cm" svg:height="14.6cm" svg:x="1.8cm" svg:y="1.8cm">
          <draw:image xlink:href="Pictures/1000000000000116000001162C78342A.jpg" xlink:type="simple" xlink:show="embed" xlink:actuate="onLoad">
            <text:p/>
          </draw:image>
        </draw:frame>
        <presentation:notes draw:style-name="dp2">
          <draw:page-thumbnail draw:style-name="gr3" draw:layer="layout" svg:width="14.848cm" svg:height="11.136cm" svg:x="3.075cm" svg:y="2.257cm" draw:page-number="5" presentation:class="page"/>
          <draw:frame presentation:style-name="pr6" draw:layer="layout" svg:width="16.799cm" svg:height="13.364cm" svg:x="2.1cm" svg:y="14.107cm" presentation:class="notes" presentation:placeholder="true">
            <draw:text-box/>
          </draw:frame>
        </presentation:notes>
      </draw:page>
      <draw:page draw:name="page6" draw:style-name="dp1" draw:master-page-name="Default" presentation:presentation-page-layout-name="AL2T1">
        <office:forms form:automatic-focus="false" form:apply-design-mode="false"/>
        <draw:frame presentation:style-name="pr7" draw:layer="layout" svg:width="21.589cm" svg:height="4.944cm" svg:x="1.905cm" svg:y="4.445cm" presentation:class="title" presentation:placeholder="true">
          <draw:text-box/>
        </draw:frame>
        <draw:frame draw:style-name="standard" draw:layer="layout" svg:width="23.127cm" svg:height="8.742cm" svg:x="1cm" svg:y="4.457cm" presentation:class="table" presentation:user-transformed="true">
          <table:table table:template-name="default" table:use-first-row-styles="true" table:use-banding-rows-styles="true">
            <table:table-column table:style-name="co7"/>
            <table:table-row table:style-name="ro7">
              <table:table-cell table:style-name="ce1"/>
            </table:table-row>
          </table:table>
          <draw:image xlink:href="Pictures/TablePreview7.svm" xlink:type="simple" xlink:show="embed" xlink:actuate="onLoad"/>
        </draw:frame>
        <draw:frame draw:name="Content Placeholder 3" draw:style-name="gr4" draw:text-style-name="P4" draw:layer="layout" svg:width="21.989cm" svg:height="7.63cm" svg:x="1.414cm" svg:y="4.972cm">
          <draw:image xlink:href="Pictures/1000000000000116000001162C78342A.jpg" xlink:type="simple" xlink:show="embed" xlink:actuate="onLoad">
            <text:p/>
          </draw:image>
        </draw:frame>
        <presentation:notes draw:style-name="dp2">
          <draw:page-thumbnail draw:style-name="gr3" draw:layer="layout" svg:width="14.848cm" svg:height="11.136cm" svg:x="3.075cm" svg:y="2.257cm" draw:page-number="6" presentation:class="page"/>
          <draw:frame presentation:style-name="pr6" draw:layer="layout" svg:width="16.799cm" svg:height="13.364cm" svg:x="2.1cm" svg:y="14.107cm" presentation:class="notes" presentation:placeholder="true">
            <draw:text-box/>
          </draw:frame>
        </presentation:notes>
      </draw:page>
      <draw:page draw:name="page7" draw:style-name="dp1" draw:master-page-name="Default" presentation:presentation-page-layout-name="AL2T1">
        <office:forms form:automatic-focus="false" form:apply-design-mode="false"/>
        <draw:frame presentation:style-name="pr7" draw:layer="layout" svg:width="21.589cm" svg:height="4.944cm" svg:x="1.905cm" svg:y="4.445cm" presentation:class="title" presentation:placeholder="true">
          <draw:text-box/>
        </draw:frame>
        <draw:frame draw:style-name="standard" draw:layer="layout" svg:width="22.599cm" svg:height="10.198cm" svg:x="1.4cm" svg:y="3.4cm" presentation:class="table" presentation:user-transformed="true">
          <table:table table:template-name="default" table:use-first-row-styles="true" table:use-banding-rows-styles="true">
            <table:table-column table:style-name="co8"/>
            <table:table-row table:style-name="ro8">
              <table:table-cell table:style-name="ce1"/>
            </table:table-row>
          </table:table>
          <draw:image xlink:href="Pictures/TablePreview8.svm" xlink:type="simple" xlink:show="embed" xlink:actuate="onLoad"/>
        </draw:frame>
        <draw:frame draw:name="Content Placeholder 3" draw:style-name="gr5" draw:text-style-name="P4" draw:layer="layout" svg:width="21.8cm" svg:height="9.6cm" svg:x="1.8cm" svg:y="3.6cm">
          <draw:image xlink:href="Pictures/1000000000000116000001162C78342A.jpg" xlink:type="simple" xlink:show="embed" xlink:actuate="onLoad">
            <text:p/>
          </draw:image>
        </draw:frame>
        <presentation:notes draw:style-name="dp2">
          <draw:page-thumbnail draw:style-name="gr3" draw:layer="layout" svg:width="14.848cm" svg:height="11.136cm" svg:x="3.075cm" svg:y="2.257cm" draw:page-number="7" presentation:class="page"/>
          <draw:frame presentation:style-name="pr6" draw:layer="layout" svg:width="16.799cm" svg:height="13.364cm" svg:x="2.1cm" svg:y="14.107cm" presentation:class="notes" presentation:placeholder="true">
            <draw:text-box/>
          </draw:frame>
        </presentation:notes>
      </draw:page>
      <draw:page draw:name="page8" draw:style-name="dp1" draw:master-page-name="Default" presentation:presentation-page-layout-name="AL2T1">
        <office:forms form:automatic-focus="false" form:apply-design-mode="false"/>
        <draw:frame presentation:style-name="pr7" draw:text-style-name="P8" draw:layer="layout" svg:width="21.589cm" svg:height="4.944cm" svg:x="2.011cm" svg:y="1.856cm" presentation:class="title" presentation:user-transformed="true">
          <draw:text-box>
            <text:p>
              <text:span text:style-name="T4">B-but...why?</text:span>
            </text:p>
          </draw:text-box>
        </draw:frame>
        <draw:frame presentation:style-name="pr5" draw:text-style-name="P8" draw:layer="layout" svg:width="22.859cm" svg:height="12.572cm" svg:x="1.341cm" svg:y="5.228cm" presentation:class="outline" presentation:user-transformed="true">
          <draw:text-box>
            <text:list text:style-name="L2">
              <text:list-item>
                <text:p>
                  <text:span text:style-name="T3">There is only so much an employer can learn from an interview</text:span>
                </text:p>
              </text:list-item>
              <text:list-item>
                <text:p>
                  <text:span text:style-name="T3">They want to know who they are hiring</text:span>
                </text:p>
              </text:list-item>
              <text:list-item>
                <text:p>
                  <text:span text:style-name="T3">They want to know the real you</text:span>
                </text:p>
              </text:list-item>
            </text:list>
          </draw:text-box>
        </draw:frame>
        <presentation:notes draw:style-name="dp2">
          <draw:page-thumbnail draw:style-name="gr3" draw:layer="layout" svg:width="14.848cm" svg:height="11.136cm" svg:x="3.075cm" svg:y="2.257cm" draw:page-number="8" presentation:class="page"/>
          <draw:frame presentation:style-name="pr6" draw:layer="layout" svg:width="16.799cm" svg:height="13.364cm" svg:x="2.1cm" svg:y="14.107cm" presentation:class="notes" presentation:placeholder="true">
            <draw:text-box/>
          </draw:frame>
        </presentation:notes>
      </draw:page>
      <draw:page draw:name="page9" draw:style-name="dp1" draw:master-page-name="Default" presentation:presentation-page-layout-name="AL2T1">
        <office:forms form:automatic-focus="false" form:apply-design-mode="false"/>
        <draw:frame presentation:style-name="pr7" draw:layer="layout" svg:width="21.589cm" svg:height="4.944cm" svg:x="1.905cm" svg:y="4.445cm" presentation:class="title" presentation:placeholder="true">
          <draw:text-box/>
        </draw:frame>
        <draw:frame draw:style-name="standard" draw:layer="layout" svg:width="16.599cm" svg:height="16.599cm" svg:x="3.6cm" svg:y="1.6cm" presentation:class="table" presentation:user-transformed="true">
          <table:table table:template-name="default" table:use-first-row-styles="true" table:use-banding-rows-styles="true">
            <table:table-column table:style-name="co9"/>
            <table:table-row table:style-name="ro9">
              <table:table-cell table:style-name="ce1"/>
            </table:table-row>
          </table:table>
          <draw:image xlink:href="Pictures/TablePreview9.svm" xlink:type="simple" xlink:show="embed" xlink:actuate="onLoad"/>
        </draw:frame>
        <draw:frame draw:name="Content Placeholder 3" draw:style-name="gr2" draw:text-style-name="P4" draw:layer="layout" svg:width="15.676cm" svg:height="15.676cm" svg:x="3.968cm" svg:y="2.182cm">
          <draw:image xlink:href="Pictures/100000000000019000000190ACF55329.jpg" xlink:type="simple" xlink:show="embed" xlink:actuate="onLoad">
            <text:p/>
          </draw:image>
        </draw:frame>
        <presentation:notes draw:style-name="dp2">
          <draw:page-thumbnail draw:style-name="gr3" draw:layer="layout" svg:width="14.848cm" svg:height="11.136cm" svg:x="3.075cm" svg:y="2.257cm" draw:page-number="9" presentation:class="page"/>
          <draw:frame presentation:style-name="pr6" draw:layer="layout" svg:width="16.799cm" svg:height="13.364cm" svg:x="2.1cm" svg:y="14.107cm" presentation:class="notes" presentation:placeholder="true">
            <draw:text-box/>
          </draw:frame>
        </presentation:notes>
      </draw:page>
      <draw:page draw:name="page10" draw:style-name="dp1" draw:master-page-name="Default" presentation:presentation-page-layout-name="AL2T1">
        <office:forms form:automatic-focus="false" form:apply-design-mode="false"/>
        <draw:frame presentation:style-name="pr7" draw:text-style-name="P8" draw:layer="layout" svg:width="21.589cm" svg:height="4.944cm" svg:x="1.6cm" svg:y="1.256cm" presentation:class="title" presentation:user-transformed="true">
          <draw:text-box>
            <text:p>
              <text:span text:style-name="T8">When choosing a profile picture:</text:span>
            </text:p>
          </draw:text-box>
        </draw:frame>
        <draw:frame presentation:style-name="pr5" draw:text-style-name="P8" draw:layer="layout" svg:width="22.859cm" svg:height="12.572cm" svg:x="0.924cm" svg:y="4.917cm" presentation:class="outline" presentation:user-transformed="true">
          <draw:text-box>
            <text:list text:style-name="L2">
              <text:list-item>
                <text:p>
                  <text:span text:style-name="T3">Consider how others will perceive you after seeing it</text:span>
                </text:p>
              </text:list-item>
              <text:list-item>
                <text:p>
                  <text:span text:style-name="T3">Pick something that portrays you in a positive light. If you can't remember the picture being taken, that's a bad sign</text:span>
                </text:p>
              </text:list-item>
              <text:list-item>
                <text:p>
                  <text:span text:style-name="T3">If you are going to use a profile picture that isn't of you, make it something related to your interests, but keep the first point in mind</text:span>
                </text:p>
              </text:list-item>
            </text:list>
          </draw:text-box>
        </draw:frame>
        <presentation:notes draw:style-name="dp2">
          <draw:page-thumbnail draw:style-name="gr3" draw:layer="layout" svg:width="14.848cm" svg:height="11.136cm" svg:x="3.075cm" svg:y="2.257cm" draw:page-number="10" presentation:class="page"/>
          <draw:frame presentation:style-name="pr6" draw:layer="layout" svg:width="16.799cm" svg:height="13.364cm" svg:x="2.1cm" svg:y="14.107cm" presentation:class="notes" presentation:placeholder="true">
            <draw:text-box/>
          </draw:frame>
        </presentation:notes>
      </draw:page>
      <draw:page draw:name="page11" draw:style-name="dp1" draw:master-page-name="Default" presentation:presentation-page-layout-name="AL2T1">
        <office:forms form:automatic-focus="false" form:apply-design-mode="false"/>
        <draw:frame presentation:style-name="pr7" draw:text-style-name="P8" draw:layer="layout" svg:width="21.589cm" svg:height="4.944cm" svg:x="2.211cm" svg:y="2.056cm" presentation:class="title" presentation:user-transformed="true">
          <draw:text-box>
            <text:p>
              <text:span text:style-name="T8">Monitoring your content</text:span>
            </text:p>
          </draw:text-box>
        </draw:frame>
        <draw:frame presentation:style-name="pr5" draw:text-style-name="P8" draw:layer="layout" svg:width="22.859cm" svg:height="12.572cm" svg:x="1.541cm" svg:y="5.628cm" presentation:class="outline" presentation:user-transformed="true">
          <draw:text-box>
            <text:list text:style-name="L2">
              <text:list-item>
                <text:p>
                  <text:span text:style-name="T3">Before posting a status, think “Who's going to see this?”</text:span>
                </text:p>
              </text:list-item>
              <text:list-item>
                <text:p>
                  <text:span text:style-name="T3">Don't be afraid to un-tag yourself from any photos you don't want people to see. Once un-tagged, you cannot be tagged in that picture again</text:span>
                </text:p>
              </text:list-item>
              <text:list-item>
                <text:p>
                  <text:span text:style-name="T3">REMEMBER: anything on the internet stays there forever</text:span>
                </text:p>
              </text:list-item>
            </text:list>
          </draw:text-box>
        </draw:frame>
        <presentation:notes draw:style-name="dp2">
          <draw:page-thumbnail draw:style-name="gr3" draw:layer="layout" svg:width="14.848cm" svg:height="11.136cm" svg:x="3.075cm" svg:y="2.257cm" draw:page-number="11" presentation:class="page"/>
          <draw:frame presentation:style-name="pr6" draw:layer="layout" svg:width="16.799cm" svg:height="13.364cm" svg:x="2.1cm" svg:y="14.107cm" presentation:class="notes" presentation:placeholder="true">
            <draw:text-box/>
          </draw:frame>
        </presentation:notes>
      </draw:page>
      <draw:page draw:name="page12" draw:style-name="dp1" draw:master-page-name="Default" presentation:presentation-page-layout-name="AL2T1">
        <office:forms form:automatic-focus="false" form:apply-design-mode="false"/>
        <draw:frame presentation:style-name="pr7" draw:text-style-name="P8" draw:layer="layout" svg:width="21.589cm" svg:height="4.944cm" svg:x="1.6cm" svg:y="2cm" presentation:class="title" presentation:user-transformed="true">
          <draw:text-box>
            <text:p>
              <text:span text:style-name="T8">An easy and simple method for privacy</text:span>
            </text:p>
          </draw:text-box>
        </draw:frame>
        <draw:frame presentation:style-name="pr5" draw:text-style-name="P8" draw:layer="layout" svg:width="22.859cm" svg:height="12.572cm" svg:x="0.541cm" svg:y="5.6cm" presentation:class="outline" presentation:user-transformed="true">
          <draw:text-box draw:corner-radius="0.33cm">
            <text:list text:style-name="L2">
              <text:list-item>
                <text:p>
                  <text:span text:style-name="T9">Go into privacy settings and set everything to friends only</text:span>
                </text:p>
              </text:list-item>
              <text:list-item>
                <text:p>
                  <text:span text:style-name="T9">Don't accept friend requests from your boss</text:span>
                </text:p>
              </text:list-item>
            </text:list>
          </draw:text-box>
        </draw:frame>
        <draw:frame draw:style-name="gr1" draw:text-style-name="P3" draw:layer="layout" svg:width="7.6cm" svg:height="6cm" svg:x="7.8cm" svg:y="9cm">
          <draw:image xlink:href="Pictures/10000000000001DE0000016B03AF61E9.jpg" xlink:type="simple" xlink:show="embed" xlink:actuate="onLoad">
            <text:p/>
          </draw:image>
        </draw:frame>
        <draw:frame draw:style-name="standard" draw:layer="layout" svg:width="9.198cm" svg:height="6.373cm" svg:x="7cm" svg:y="9.026cm">
          <table:table table:template-name="default" table:use-first-row-styles="true" table:use-banding-rows-styles="true">
            <table:table-column table:style-name="co10"/>
            <table:table-row table:style-name="ro10">
              <table:table-cell table:style-name="ce1"/>
            </table:table-row>
          </table:table>
          <draw:image xlink:href="Pictures/TablePreview10.svm" xlink:type="simple" xlink:show="embed" xlink:actuate="onLoad"/>
        </draw:frame>
        <draw:frame draw:style-name="gr1" draw:text-style-name="P3" draw:layer="layout" svg:width="8.4cm" svg:height="5.6cm" svg:x="7.4cm" svg:y="9.4cm">
          <draw:image xlink:href="Pictures/10000000000001DE0000016B03AF61E9.jpg" xlink:type="simple" xlink:show="embed" xlink:actuate="onLoad">
            <text:p/>
          </draw:image>
        </draw:frame>
        <presentation:notes draw:style-name="dp2">
          <draw:page-thumbnail draw:style-name="gr3" draw:layer="layout" svg:width="14.848cm" svg:height="11.136cm" svg:x="3.075cm" svg:y="2.257cm" draw:page-number="12" presentation:class="page"/>
          <draw:frame presentation:style-name="pr6" draw:layer="layout" svg:width="16.799cm" svg:height="13.364cm" svg:x="2.1cm" svg:y="14.107cm" presentation:class="notes" presentation:placeholder="true">
            <draw:text-box/>
          </draw:frame>
        </presentation:notes>
      </draw:page>
      <draw:page draw:name="page13" draw:style-name="dp1" draw:master-page-name="Default" presentation:presentation-page-layout-name="AL2T1">
        <office:forms form:automatic-focus="false" form:apply-design-mode="false"/>
        <draw:frame presentation:style-name="pr7" draw:text-style-name="P8" draw:layer="layout" svg:width="21.589cm" svg:height="4.944cm" svg:x="1.905cm" svg:y="1.856cm" presentation:class="title" presentation:user-transformed="true">
          <draw:text-box>
            <text:p>
              <text:span text:style-name="T10">Now, lets make a Linkedin profile</text:span>
              <text:span text:style-name="T11"> </text:span>
            </text:p>
          </draw:text-box>
        </draw:frame>
        <draw:frame draw:style-name="standard" draw:layer="layout" svg:width="14.098cm" svg:height="10.399cm" svg:x="5.796cm" svg:y="6cm">
          <table:table table:template-name="default" table:use-first-row-styles="true" table:use-banding-rows-styles="true">
            <table:table-column table:style-name="co11"/>
            <table:table-row table:style-name="ro11">
              <table:table-cell table:style-name="ce1"/>
            </table:table-row>
          </table:table>
          <draw:image xlink:href="Pictures/TablePreview11.svm" xlink:type="simple" xlink:show="embed" xlink:actuate="onLoad"/>
        </draw:frame>
        <draw:frame draw:style-name="gr1" draw:text-style-name="P3" draw:layer="layout" svg:width="13cm" svg:height="9.6cm" svg:x="6.4cm" svg:y="6.4cm">
          <draw:image xlink:href="Pictures/100000000000015C0000015C05AC2970.jpg" xlink:type="simple" xlink:show="embed" xlink:actuate="onLoad">
            <text:p/>
          </draw:image>
        </draw:frame>
        <presentation:notes draw:style-name="dp2">
          <draw:page-thumbnail draw:style-name="gr3" draw:layer="layout" svg:width="14.848cm" svg:height="11.136cm" svg:x="3.075cm" svg:y="2.257cm" draw:page-number="13" presentation:class="page"/>
          <draw:frame presentation:style-name="pr6" draw:layer="layout" svg:width="16.799cm" svg:height="13.364cm" svg:x="2.1cm" svg:y="14.107cm" presentation:class="notes" presentation:placeholder="true">
            <draw:text-box/>
          </draw:frame>
        </presentation:notes>
      </draw:page>
      <draw:page draw:name="page14" draw:style-name="dp1" draw:master-page-name="Default" presentation:presentation-page-layout-name="AL2T1">
        <office:forms form:automatic-focus="false" form:apply-design-mode="false"/>
        <draw:frame presentation:style-name="pr7" draw:layer="layout" svg:width="21.589cm" svg:height="4.944cm" svg:x="1.905cm" svg:y="4.445cm" presentation:class="title" presentation:placeholder="true">
          <draw:text-box/>
        </draw:frame>
        <draw:frame presentation:style-name="pr5" draw:layer="layout" svg:width="22.859cm" svg:height="12.572cm" svg:x="1.27cm" svg:y="4.457cm" presentation:class="outline" presentation:placeholder="true">
          <draw:text-box/>
        </draw:frame>
        <draw:frame draw:style-name="gr1" draw:text-style-name="P3" draw:layer="layout" svg:width="25.4cm" svg:height="19.05cm" svg:x="-0.001cm" svg:y="-0.001cm">
          <draw:image xlink:href="Pictures/100002010000019000000164F43131B4.png" xlink:type="simple" xlink:show="embed" xlink:actuate="onLoad">
            <text:p/>
          </draw:image>
        </draw:frame>
        <presentation:notes draw:style-name="dp2">
          <draw:page-thumbnail draw:style-name="gr3" draw:layer="layout" svg:width="14.848cm" svg:height="11.136cm" svg:x="3.075cm" svg:y="2.257cm" draw:page-number="14" presentation:class="page"/>
          <draw:frame presentation:style-name="pr6" draw:layer="layout" svg:width="16.799cm" svg:height="13.364cm" svg:x="2.1cm" svg:y="14.107cm" presentation:class="notes" presentation:placeholder="true">
            <draw:text-box/>
          </draw:frame>
        </presentation:notes>
      </draw:page>
      <draw:page draw:name="page15" draw:style-name="dp1" draw:master-page-name="Default" presentation:presentation-page-layout-name="AL2T1">
        <office:forms form:automatic-focus="false" form:apply-design-mode="false"/>
        <draw:frame presentation:style-name="pr7" draw:text-style-name="P8" draw:layer="layout" svg:width="21.589cm" svg:height="4.944cm" svg:x="2.811cm" svg:y="0.6cm" presentation:class="title" presentation:user-transformed="true">
          <draw:text-box>
            <text:p>
              <text:span text:style-name="T8">
                Linkedin: 
                <text:s/>
                a few facts
              </text:span>
            </text:p>
          </draw:text-box>
        </draw:frame>
        <draw:frame presentation:style-name="pr5" draw:text-style-name="P8" draw:layer="layout" svg:width="22.859cm" svg:height="12.572cm" svg:x="1.27cm" svg:y="4.457cm" presentation:class="outline">
          <draw:text-box>
            <text:list text:style-name="L2">
              <text:list-item>
                <text:p>
                  <text:span text:style-name="T3">As of September 30</text:span>
                  <text:span text:style-name="T12">th</text:span>
                  <text:span text:style-name="T3"> 2012, Linkedin operates the world’s largest professional network on the Internet with more than 187 million members in over 200 countries and territories.</text:span>
                </text:p>
              </text:list-item>
              <text:list-item>
                <text:p>
                  <text:span text:style-name="T3">Available in nineteen different languages including English, Polish, German, French, Norwegian and Spanish</text:span>
                </text:p>
              </text:list-item>
              <text:list-item>
                <text:p>
                  <text:span text:style-name="T3">63% of members are located outside of the USA </text:span>
                </text:p>
              </text:list-item>
            </text:list>
          </draw:text-box>
        </draw:frame>
        <draw:frame draw:style-name="standard" draw:layer="layout" svg:width="10.998cm" svg:height="5.817cm" svg:x="7.011cm" svg:y="11.982cm">
          <table:table table:template-name="default" table:use-first-row-styles="true" table:use-banding-rows-styles="true">
            <table:table-column table:style-name="co12"/>
            <table:table-row table:style-name="ro12">
              <table:table-cell table:style-name="ce1"/>
            </table:table-row>
          </table:table>
          <draw:image xlink:href="Pictures/TablePreview12.svm" xlink:type="simple" xlink:show="embed" xlink:actuate="onLoad"/>
        </draw:frame>
        <draw:frame draw:style-name="gr1" draw:text-style-name="P3" draw:layer="layout" svg:width="9.845cm" svg:height="5cm" svg:x="7.555cm" svg:y="12.4cm">
          <draw:image xlink:href="Pictures/10000000000001900000011BCD69F632.jpg" xlink:type="simple" xlink:show="embed" xlink:actuate="onLoad">
            <text:p/>
          </draw:image>
        </draw:frame>
        <presentation:notes draw:style-name="dp2">
          <draw:page-thumbnail draw:style-name="gr3" draw:layer="layout" svg:width="14.848cm" svg:height="11.136cm" svg:x="3.075cm" svg:y="2.257cm" draw:page-number="15" presentation:class="page"/>
          <draw:frame presentation:style-name="pr6" draw:text-style-name="P7" draw:layer="layout" svg:width="16.799cm" svg:height="13.364cm" svg:x="2.1cm" svg:y="14.107cm" presentation:class="notes" presentation:placeholder="true">
            <draw:text-box/>
          </draw:frame>
        </presentation:notes>
      </draw:page>
      <draw:page draw:name="page16" draw:style-name="dp1" draw:master-page-name="Default" presentation:presentation-page-layout-name="AL2T1">
        <office:forms form:automatic-focus="false" form:apply-design-mode="false"/>
        <draw:frame presentation:style-name="pr8" draw:text-style-name="P11" draw:layer="layout" svg:width="21.589cm" svg:height="2.645cm" svg:x="2.602cm" svg:y="1.706cm" presentation:class="title" presentation:user-transformed="true">
          <draw:text-box>
            <text:p>
              <text:span text:style-name="T13">Why create a Linkedin profile?</text:span>
            </text:p>
          </draw:text-box>
        </draw:frame>
        <draw:frame presentation:style-name="pr5" draw:text-style-name="P8" draw:layer="layout" svg:width="22.859cm" svg:height="12.572cm" svg:x="1.27cm" svg:y="4.457cm" presentation:class="outline">
          <draw:text-box>
            <text:list text:style-name="L2">
              <text:list-item>
                <text:p>
                  <text:span text:style-name="T3">Store presentations and let the world know what you're working on</text:span>
                </text:p>
              </text:list-item>
              <text:list-item>
                <text:p>
                  <text:span text:style-name="T3">Connect with employers, colleagues and employees</text:span>
                </text:p>
              </text:list-item>
              <text:list-item>
                <text:p>
                  <text:span text:style-name="T3">Store an online downloadable CV for possible future employers to see</text:span>
                </text:p>
              </text:list-item>
            </text:list>
          </draw:text-box>
        </draw:frame>
        <draw:frame draw:style-name="standard" draw:layer="layout" svg:width="14.098cm" svg:height="6.799cm" svg:x="5.377cm" svg:y="11cm">
          <table:table table:template-name="default" table:use-first-row-styles="true" table:use-banding-rows-styles="true">
            <table:table-column table:style-name="co11"/>
            <table:table-row table:style-name="ro13">
              <table:table-cell table:style-name="ce1"/>
            </table:table-row>
          </table:table>
          <draw:image xlink:href="Pictures/TablePreview13.svm" xlink:type="simple" xlink:show="embed" xlink:actuate="onLoad"/>
        </draw:frame>
        <draw:frame draw:style-name="gr1" draw:text-style-name="P3" draw:layer="layout" svg:width="13.2cm" svg:height="6cm" svg:x="5.8cm" svg:y="11.4cm">
          <draw:image xlink:href="Pictures/100000000000012C0000012BEFDA640F.jpg" xlink:type="simple" xlink:show="embed" xlink:actuate="onLoad">
            <text:p/>
          </draw:image>
        </draw:frame>
        <presentation:notes draw:style-name="dp2">
          <draw:page-thumbnail draw:style-name="gr3" draw:layer="layout" svg:width="14.848cm" svg:height="11.136cm" svg:x="3.075cm" svg:y="2.257cm" draw:page-number="16" presentation:class="page"/>
          <draw:frame presentation:style-name="pr6" draw:layer="layout" svg:width="16.799cm" svg:height="13.364cm" svg:x="2.1cm" svg:y="14.107cm" presentation:class="notes" presentation:placeholder="true">
            <draw:text-box/>
          </draw:frame>
        </presentation:notes>
      </draw:page>
      <draw:page draw:name="page17" draw:style-name="dp1" draw:master-page-name="Default" presentation:presentation-page-layout-name="AL2T1">
        <office:forms form:automatic-focus="false" form:apply-design-mode="false"/>
        <draw:frame presentation:style-name="pr7" draw:text-style-name="P8" draw:layer="layout" svg:width="21.589cm" svg:height="4.944cm" svg:x="1.611cm" svg:y="1.6cm" presentation:class="title" presentation:user-transformed="true">
          <draw:text-box>
            <text:p>
              <text:span text:style-name="T13">When Creating a profile</text:span>
            </text:p>
          </draw:text-box>
        </draw:frame>
        <draw:frame presentation:style-name="pr5" draw:text-style-name="P8" draw:layer="layout" svg:width="22.859cm" svg:height="12.572cm" svg:x="1.341cm" svg:y="5cm" presentation:class="outline" presentation:user-transformed="true">
          <draw:text-box>
            <text:list text:style-name="L2">
              <text:list-item>
                <text:p>
                  <text:span text:style-name="T3">Choose a profile picture that makes you look professional, yet approachable</text:span>
                </text:p>
              </text:list-item>
            </text:list>
          </draw:text-box>
        </draw:frame>
        <draw:frame draw:style-name="standard" draw:layer="layout" svg:width="22.657cm" svg:height="8.999cm" svg:x="1.341cm" svg:y="7.6cm">
          <table:table table:template-name="default" table:use-first-row-styles="true" table:use-banding-rows-styles="true">
            <table:table-column table:style-name="co13"/>
            <table:table-column table:style-name="co14"/>
            <table:table-row table:style-name="ro14" table:default-cell-style-name="ce1">
              <table:table-cell/>
              <table:table-cell/>
            </table:table-row>
          </table:table>
          <draw:image xlink:href="Pictures/TablePreview14.svm" xlink:type="simple" xlink:show="embed" xlink:actuate="onLoad"/>
        </draw:frame>
        <draw:frame draw:style-name="gr1" draw:text-style-name="P3" draw:layer="layout" svg:width="10.6cm" svg:height="8cm" svg:x="1.8cm" svg:y="8.2cm">
          <draw:image xlink:href="Pictures/10000000000001F4000001F4EC53A7AC.jpg" xlink:type="simple" xlink:show="embed" xlink:actuate="onLoad">
            <text:p/>
          </draw:image>
        </draw:frame>
        <draw:frame draw:style-name="gr1" draw:text-style-name="P3" draw:layer="layout" svg:width="10.2cm" svg:height="8.2cm" svg:x="13.2cm" svg:y="8cm">
          <draw:image xlink:href="Pictures/1000000000000258000002495ABBFAEB.jpg" xlink:type="simple" xlink:show="embed" xlink:actuate="onLoad">
            <text:p/>
          </draw:image>
        </draw:frame>
        <presentation:notes draw:style-name="dp2">
          <draw:page-thumbnail draw:style-name="gr3" draw:layer="layout" svg:width="14.848cm" svg:height="11.136cm" svg:x="3.075cm" svg:y="2.257cm" draw:page-number="17" presentation:class="page"/>
          <draw:frame presentation:style-name="pr6" draw:layer="layout" svg:width="16.799cm" svg:height="13.364cm" svg:x="2.1cm" svg:y="14.107cm" presentation:class="notes" presentation:placeholder="true">
            <draw:text-box/>
          </draw:frame>
        </presentation:notes>
      </draw:page>
      <draw:page draw:name="page18" draw:style-name="dp1" draw:master-page-name="Default" presentation:presentation-page-layout-name="AL2T1">
        <office:forms form:automatic-focus="false" form:apply-design-mode="false"/>
        <draw:frame presentation:style-name="pr7" draw:layer="layout" svg:width="21.589cm" svg:height="4.944cm" svg:x="1.905cm" svg:y="4.445cm" presentation:class="title" presentation:placeholder="true">
          <draw:text-box/>
        </draw:frame>
        <draw:frame presentation:style-name="pr5" draw:text-style-name="P12" draw:layer="layout" svg:width="22.859cm" svg:height="12.572cm" svg:x="1.27cm" svg:y="4.457cm" presentation:class="outline">
          <draw:text-box>
            <text:list text:style-name="L2">
              <text:list-item>
                <text:p>
                  <text:span text:style-name="T3">
                    If you have previous 
                    <text:s/>
                    job experience, display it in 
                    <text:s/>
                    the past section but don't go into too much detail unless it's relevant to the career you're looking for
                  </text:span>
                </text:p>
              </text:list-item>
            </text:list>
          </draw:text-box>
        </draw:frame>
        <presentation:notes draw:style-name="dp2">
          <draw:page-thumbnail draw:style-name="gr3" draw:layer="layout" svg:width="14.848cm" svg:height="11.136cm" svg:x="3.075cm" svg:y="2.257cm" draw:page-number="18" presentation:class="page"/>
          <draw:frame presentation:style-name="pr6" draw:layer="layout" svg:width="16.799cm" svg:height="13.364cm" svg:x="2.1cm" svg:y="14.107cm" presentation:class="notes" presentation:placeholder="true">
            <draw:text-box/>
          </draw:frame>
        </presentation:notes>
      </draw:page>
      <draw:page draw:name="page19" draw:style-name="dp1" draw:master-page-name="Default" presentation:presentation-page-layout-name="AL2T1">
        <office:forms form:automatic-focus="false" form:apply-design-mode="false"/>
        <draw:frame presentation:style-name="pr7" draw:layer="layout" svg:width="21.589cm" svg:height="4.944cm" svg:x="1.905cm" svg:y="4.445cm" presentation:class="title" presentation:placeholder="true">
          <draw:text-box/>
        </draw:frame>
        <draw:frame presentation:style-name="pr5" draw:text-style-name="P8" draw:layer="layout" svg:width="22.859cm" svg:height="12.572cm" svg:x="1.27cm" svg:y="4.457cm" presentation:class="outline" presentation:user-transformed="true">
          <draw:text-box>
            <text:list text:style-name="L2">
              <text:list-item>
                <text:p>
                  <text:span text:style-name="T3">Fill your “Specialties” section with keywords</text:span>
                </text:p>
              </text:list-item>
            </text:list>
          </draw:text-box>
        </draw:frame>
        <draw:frame draw:style-name="standard" draw:layer="layout" svg:width="22.999cm" svg:height="8.999cm" svg:x="1.594cm" svg:y="7.526cm">
          <table:table table:template-name="default" table:use-first-row-styles="true" table:use-banding-rows-styles="true">
            <table:table-column table:style-name="co15"/>
            <table:table-row table:style-name="ro14">
              <table:table-cell table:style-name="ce1"/>
            </table:table-row>
          </table:table>
          <draw:image xlink:href="Pictures/TablePreview15.svm" xlink:type="simple" xlink:show="embed" xlink:actuate="onLoad"/>
        </draw:frame>
        <draw:frame draw:style-name="gr1" draw:text-style-name="P3" draw:layer="layout" svg:width="22.6cm" svg:height="8.598cm" svg:x="1.8cm" svg:y="7.8cm">
          <draw:image xlink:href="Pictures/10000000000001C0000000916C836C5B.png" xlink:type="simple" xlink:show="embed" xlink:actuate="onLoad">
            <text:p/>
          </draw:image>
        </draw:frame>
        <presentation:notes draw:style-name="dp2">
          <draw:page-thumbnail draw:style-name="gr3" draw:layer="layout" svg:width="14.848cm" svg:height="11.136cm" svg:x="3.075cm" svg:y="2.257cm" draw:page-number="19" presentation:class="page"/>
          <draw:frame presentation:style-name="pr6" draw:layer="layout" svg:width="16.799cm" svg:height="13.364cm" svg:x="2.1cm" svg:y="14.107cm" presentation:class="notes" presentation:placeholder="true">
            <draw:text-box/>
          </draw:frame>
        </presentation:notes>
      </draw:page>
      <draw:page draw:name="page20" draw:style-name="dp1" draw:master-page-name="Default" presentation:presentation-page-layout-name="AL2T1">
        <office:forms form:automatic-focus="false" form:apply-design-mode="false"/>
        <draw:frame presentation:style-name="pr7" draw:layer="layout" svg:width="21.589cm" svg:height="4.944cm" svg:x="1.905cm" svg:y="4.445cm" presentation:class="title" presentation:placeholder="true">
          <draw:text-box/>
        </draw:frame>
        <draw:frame presentation:style-name="pr5" draw:text-style-name="P8" draw:layer="layout" svg:width="22.859cm" svg:height="12.572cm" svg:x="1.27cm" svg:y="4.457cm" presentation:class="outline">
          <draw:text-box>
            <text:list text:style-name="L2">
              <text:list-item>
                <text:p>
                  <text:span text:style-name="T3">And update your status weekly. Let people know what you're doing</text:span>
                </text:p>
              </text:list-item>
            </text:list>
          </draw:text-box>
        </draw:frame>
        <draw:frame draw:style-name="standard" draw:layer="layout" svg:width="14.798cm" svg:height="10.199cm" svg:x="5.4cm" svg:y="7.4cm">
          <table:table table:template-name="default" table:use-first-row-styles="true" table:use-banding-rows-styles="true">
            <table:table-column table:style-name="co16"/>
            <table:table-row table:style-name="ro15">
              <table:table-cell table:style-name="ce1"/>
            </table:table-row>
          </table:table>
          <draw:image xlink:href="Pictures/TablePreview16.svm" xlink:type="simple" xlink:show="embed" xlink:actuate="onLoad"/>
        </draw:frame>
        <draw:frame draw:style-name="gr1" draw:text-style-name="P3" draw:layer="layout" svg:width="14cm" svg:height="9.4cm" svg:x="5.8cm" svg:y="7.8cm">
          <draw:image xlink:href="Pictures/10000000000001F4000001F463F7A8F9.jpg" xlink:type="simple" xlink:show="embed" xlink:actuate="onLoad">
            <text:p/>
          </draw:image>
        </draw:frame>
        <presentation:notes draw:style-name="dp2">
          <draw:page-thumbnail draw:style-name="gr3" draw:layer="layout" svg:width="14.848cm" svg:height="11.136cm" svg:x="3.075cm" svg:y="2.257cm" draw:page-number="20" presentation:class="page"/>
          <draw:frame presentation:style-name="pr6" draw:layer="layout" svg:width="16.799cm" svg:height="13.364cm" svg:x="2.1cm" svg:y="14.107cm" presentation:class="notes" presentation:placeholder="true">
            <draw:text-box/>
          </draw:frame>
        </presentation:notes>
      </draw:page>
      <draw:page draw:name="page21" draw:style-name="dp1" draw:master-page-name="Default" presentation:presentation-page-layout-name="AL2T1">
        <office:forms form:automatic-focus="false" form:apply-design-mode="false"/>
        <draw:frame presentation:style-name="pr9" draw:layer="layout" svg:width="21.589cm" svg:height="4.944cm" svg:x="1.905cm" svg:y="4.445cm" presentation:class="title" presentation:placeholder="true">
          <draw:text-box/>
        </draw:frame>
        <draw:frame draw:style-name="standard" draw:layer="layout" svg:width="17.127cm" svg:height="14.199cm" svg:x="4.386cm" svg:y="3.749cm" presentation:class="table" presentation:user-transformed="true">
          <table:table table:template-name="default" table:use-first-row-styles="true" table:use-banding-rows-styles="true">
            <table:table-column table:style-name="co17"/>
            <table:table-row table:style-name="ro16">
              <table:table-cell table:style-name="ce1"/>
            </table:table-row>
          </table:table>
          <draw:image xlink:href="Pictures/TablePreview17.svm" xlink:type="simple" xlink:show="embed" xlink:actuate="onLoad"/>
        </draw:frame>
        <draw:frame draw:style-name="gr1" draw:text-style-name="P3" draw:layer="layout" svg:width="16.6cm" svg:height="13.6cm" svg:x="4.6cm" svg:y="4cm">
          <draw:image xlink:href="Pictures/10000000000001C2000001A3C107A7CB.jpg" xlink:type="simple" xlink:show="embed" xlink:actuate="onLoad">
            <text:p/>
          </draw:image>
        </draw:frame>
        <presentation:notes draw:style-name="dp2">
          <draw:page-thumbnail draw:style-name="gr3" draw:layer="layout" svg:width="14.848cm" svg:height="11.136cm" svg:x="3.075cm" svg:y="2.257cm" draw:page-number="21" presentation:class="page"/>
          <draw:frame presentation:style-name="pr6" draw:layer="layout" svg:width="16.799cm" svg:height="13.364cm" svg:x="2.1cm" svg:y="14.107cm" presentation:class="notes" presentation:placeholder="true">
            <draw:text-box/>
          </draw:frame>
        </presentation:notes>
      </draw:page>
      <presentation:settings presentation:mouse-visible="false"/>
    </office:presentation>
  </office:body>
</office:document-content>
</file>

<file path=meta.xml><?xml version="1.0" encoding="utf-8"?>
<office:document-meta xmlns:office="urn:oasis:names:tc:opendocument:xmlns:office:1.0" xmlns:xlink="http://www.w3.org/1999/xlink" xmlns:dc="http://purl.org/dc/elements/1.1/" xmlns:meta="urn:oasis:names:tc:opendocument:xmlns:meta:1.0" xmlns:presentation="urn:oasis:names:tc:opendocument:xmlns:presentation:1.0" xmlns:ooo="http://openoffice.org/2004/office" xmlns:smil="urn:oasis:names:tc:opendocument:xmlns:smil-compatible:1.0" xmlns:anim="urn:oasis:names:tc:opendocument:xmlns:animation:1.0" xmlns:grddl="http://www.w3.org/2003/g/data-view#" xmlns:officeooo="http://openoffice.org/2009/office" xmlns:drawooo="http://openoffice.org/2010/draw" office:version="1.2">
  <office:meta>
    <dc:date>2012-11-08T23:56:20.10</dc:date>
    <meta:generator>OpenOffice.org/3.4.1$Win32 OpenOffice.org_project/341m1$Build-9593</meta:generator>
    <meta:editing-duration>P1DT9H12M16S</meta:editing-duration>
    <meta:editing-cycles>5</meta:editing-cycles>
    <meta:document-statistic meta:object-count="149"/>
  </office:meta>
</office:document-meta>
</file>

<file path=settings.xml><?xml version="1.0" encoding="utf-8"?>
<office:document-settings xmlns:office="urn:oasis:names:tc:opendocument:xmlns:office:1.0" xmlns:xlink="http://www.w3.org/1999/xlink" xmlns:presentation="urn:oasis:names:tc:opendocument:xmlns:presentation:1.0" xmlns:config="urn:oasis:names:tc:opendocument:xmlns:config:1.0" xmlns:ooo="http://openoffice.org/2004/office" xmlns:smil="urn:oasis:names:tc:opendocument:xmlns:smil-compatible:1.0" xmlns:anim="urn:oasis:names:tc:opendocument:xmlns:animation:1.0" xmlns:officeooo="http://openoffice.org/2009/office" xmlns:drawooo="http://openoffice.org/2010/draw" office:version="1.2">
  <office:settings>
    <config:config-item-set config:name="ooo:view-settings">
      <config:config-item config:name="VisibleAreaTop" config:type="int">-268</config:config-item>
      <config:config-item config:name="VisibleAreaLeft" config:type="int">-4601</config:config-item>
      <config:config-item config:name="VisibleAreaWidth" config:type="int">34856</config:config-item>
      <config:config-item config:name="VisibleAreaHeight" config:type="int">19748</config:config-item>
      <config:config-item-map-indexed config:name="Views">
        <config:config-item-map-entry>
          <config:config-item config:name="ViewId" config:type="string">view1</config:config-item>
          <config:config-item config:name="GridIsVisible" config:type="boolean">false</config:config-item>
          <config:config-item config:name="GridIsFront" config:type="boolean">false</config:config-item>
          <config:config-item config:name="IsSnapToGrid" config:type="boolean">true</config:config-item>
          <config:config-item config:name="IsSnapToPageMargins" config:type="boolean">true</config:config-item>
          <config:config-item config:name="IsSnapToSnapLines" config:type="boolean">true</config:config-item>
          <config:config-item config:name="IsSnapToObjectFrame" config:type="boolean">true</config:config-item>
          <config:config-item config:name="IsSnapToObjectPoints" config:type="boolean">false</config:config-item>
          <config:config-item config:name="IsPlusHandlesAlwaysVisible" config:type="boolean">false</config:config-item>
          <config:config-item config:name="IsFrameDragSingles" config:type="boolean">true</config:config-item>
          <config:config-item config:name="EliminatePolyPointLimitAngle" config:type="int">1500</config:config-item>
          <config:config-item config:name="IsEliminatePolyPoints" config:type="boolean">false</config:config-item>
          <config:config-item config:name="VisibleLayers" config:type="base64Binary">//////////////////////////////////////////8=</config:config-item>
          <config:config-item config:name="PrintableLayers" config:type="base64Binary">//////////////////////////////////////////8=</config:config-item>
          <config:config-item config:name="LockedLayers" config:type="base64Binary"/>
          <config:config-item config:name="NoAttribs" config:type="boolean">false</config:config-item>
          <config:config-item config:name="NoColors" config:type="boolean">true</config:config-item>
          <config:config-item config:name="RulerIsVisible" config:type="boolean">false</config:config-item>
          <config:config-item config:name="PageKind" config:type="short">0</config:config-item>
          <config:config-item config:name="SelectedPage" config:type="short">0</config:config-item>
          <config:config-item config:name="IsLayerMode" config:type="boolean">false</config:config-item>
          <config:config-item config:name="IsBigHandles" config:type="boolean">true</config:config-item>
          <config:config-item config:name="IsDoubleClickTextEdit" config:type="boolean">true</config:config-item>
          <config:config-item config:name="IsClickChangeRotation" config:type="boolean">true</config:config-item>
          <config:config-item config:name="SlidesPerRow" config:type="short">4</config:config-item>
          <config:config-item config:name="EditModeStandard" config:type="int">0</config:config-item>
          <config:config-item config:name="EditModeNotes" config:type="int">0</config:config-item>
          <config:config-item config:name="EditModeHandout" config:type="int">1</config:config-item>
          <config:config-item config:name="VisibleAreaTop" config:type="int">-268</config:config-item>
          <config:config-item config:name="VisibleAreaLeft" config:type="int">-4601</config:config-item>
          <config:config-item config:name="VisibleAreaWidth" config:type="int">34857</config:config-item>
          <config:config-item config:name="VisibleAreaHeight" config:type="int">19749</config:config-item>
          <config:config-item config:name="GridCoarseWidth" config:type="int">2000</config:config-item>
          <config:config-item config:name="GridCoarseHeight" config:type="int">2000</config:config-item>
          <config:config-item config:name="GridFineWidth" config:type="int">200</config:config-item>
          <config:config-item config:name="GridFineHeight" config:type="int">200</config:config-item>
          <config:config-item config:name="GridSnapWidthXNumerator" config:type="int">200</config:config-item>
          <config:config-item config:name="GridSnapWidthXDenominator" config:type="int">1</config:config-item>
          <config:config-item config:name="GridSnapWidthYNumerator" config:type="int">200</config:config-item>
          <config:config-item config:name="GridSnapWidthYDenominator" config:type="int">1</config:config-item>
          <config:config-item config:name="IsAngleSnapEnabled" config:type="boolean">false</config:config-item>
          <config:config-item config:name="SnapAngle" config:type="int">1500</config:config-item>
          <config:config-item config:name="ZoomOnPage" config:type="boolean">true</config:config-item>
        </config:config-item-map-entry>
      </config:config-item-map-indexed>
    </config:config-item-set>
    <config:config-item-set config:name="ooo:configuration-settings">
      <config:config-item config:name="ApplyUserData" config:type="boolean">true</config:config-item>
      <config:config-item config:name="BitmapTableURL" config:type="string">$(user)/config/standard.sob</config:config-item>
      <config:config-item config:name="CharacterCompressionType" config:type="short">0</config:config-item>
      <config:config-item config:name="ColorTableURL" config:type="string">$(user)/config/standard.soc</config:config-item>
      <config:config-item config:name="DashTableURL" config:type="string">$(user)/config/standard.sod</config:config-item>
      <config:config-item config:name="DefaultTabStop" config:type="int">1250</config:config-item>
      <config:config-item-map-indexed config:name="ForbiddenCharacters">
        <config:config-item-map-entry>
          <config:config-item config:name="Language" config:type="string">en</config:config-item>
          <config:config-item config:name="Country" config:type="string">US</config:config-item>
          <config:config-item config:name="Variant" config:type="string"/>
          <config:config-item config:name="BeginLine" config:type="string"/>
          <config:config-item config:name="EndLine" config:type="string"/>
        </config:config-item-map-entry>
        <config:config-item-map-entry>
          <config:config-item config:name="Language" config:type="string">en</config:config-item>
          <config:config-item config:name="Country" config:type="string">IE</config:config-item>
          <config:config-item config:name="Variant" config:type="string"/>
          <config:config-item config:name="BeginLine" config:type="string"/>
          <config:config-item config:name="EndLine" config:type="string"/>
        </config:config-item-map-entry>
      </config:config-item-map-indexed>
      <config:config-item config:name="GradientTableURL" config:type="string">$(user)/config/standard.sog</config:config-item>
      <config:config-item config:name="HandoutsHorizontal" config:type="boolean">true</config:config-item>
      <config:config-item config:name="HatchTableURL" config:type="string">$(user)/config/standard.soh</config:config-item>
      <config:config-item config:name="IsKernAsianPunctuation" config:type="boolean">false</config:config-item>
      <config:config-item config:name="IsPrintBooklet" config:type="boolean">false</config:config-item>
      <config:config-item config:name="IsPrintBookletBack" config:type="boolean">true</config:config-item>
      <config:config-item config:name="IsPrintBookletFront" config:type="boolean">true</config:config-item>
      <config:config-item config:name="IsPrintDate" config:type="boolean">false</config:config-item>
      <config:config-item config:name="IsPrintDrawing" config:type="boolean">true</config:config-item>
      <config:config-item config:name="IsPrintFitPage" config:type="boolean">false</config:config-item>
      <config:config-item config:name="IsPrintHandout" config:type="boolean">false</config:config-item>
      <config:config-item config:name="IsPrintHiddenPages" config:type="boolean">true</config:config-item>
      <config:config-item config:name="IsPrintNotes" config:type="boolean">false</config:config-item>
      <config:config-item config:name="IsPrintOutline" config:type="boolean">false</config:config-item>
      <config:config-item config:name="IsPrintPageName" config:type="boolean">false</config:config-item>
      <config:config-item config:name="IsPrintTilePage" config:type="boolean">false</config:config-item>
      <config:config-item config:name="IsPrintTime" config:type="boolean">false</config:config-item>
      <config:config-item config:name="LineEndTableURL" config:type="string">$(user)/config/standard.soe</config:config-item>
      <config:config-item config:name="LoadReadonly" config:type="boolean">false</config:config-item>
      <config:config-item config:name="PageNumberFormat" config:type="int">4</config:config-item>
      <config:config-item config:name="ParagraphSummation" config:type="boolean">false</config:config-item>
      <config:config-item config:name="PrintQuality" config:type="int">0</config:config-item>
      <config:config-item config:name="PrinterIndependentLayout" config:type="string">low-resolution</config:config-item>
      <config:config-item config:name="PrinterName" config:type="string"/>
      <config:config-item config:name="PrinterSetup" config:type="base64Binary"/>
      <config:config-item config:name="SaveVersionOnClose" config:type="boolean">false</config:config-item>
      <config:config-item config:name="SlidesPerHandout" config:type="short">6</config:config-item>
      <config:config-item config:name="UpdateFromTemplate" config:type="boolean">true</config:config-item>
    </config:config-item-set>
  </office:settings>
</office:document-settings>
</file>

<file path=styles.xml><?xml version="1.0" encoding="utf-8"?>
<office:document-styles xmlns:office="urn:oasis:names:tc:opendocument:xmlns:office:1.0" xmlns:style="urn:oasis:names:tc:opendocument:xmlns:style:1.0" xmlns:text="urn:oasis:names:tc:opendocument:xmlns:text:1.0" xmlns:table="urn:oasis:names:tc:opendocument:xmlns:table:1.0" xmlns:draw="urn:oasis:names:tc:opendocument:xmlns:drawing:1.0" xmlns:fo="urn:oasis:names:tc:opendocument:xmlns:xsl-fo-compatible:1.0" xmlns:xlink="http://www.w3.org/1999/xlink" xmlns:dc="http://purl.org/dc/elements/1.1/" xmlns:meta="urn:oasis:names:tc:opendocument:xmlns:meta:1.0" xmlns:number="urn:oasis:names:tc:opendocument:xmlns:datastyle:1.0" xmlns:presentation="urn:oasis:names:tc:opendocument:xmlns:presentation:1.0" xmlns:svg="urn:oasis:names:tc:opendocument:xmlns:svg-compatible:1.0" xmlns:chart="urn:oasis:names:tc:opendocument:xmlns:chart:1.0" xmlns:dr3d="urn:oasis:names:tc:opendocument:xmlns:dr3d:1.0" xmlns:math="http://www.w3.org/1998/Math/MathML" xmlns:form="urn:oasis:names:tc:opendocument:xmlns:form:1.0" xmlns:script="urn:oasis:names:tc:opendocument:xmlns:script:1.0" xmlns:ooo="http://openoffice.org/2004/office" xmlns:ooow="http://openoffice.org/2004/writer" xmlns:oooc="http://openoffice.org/2004/calc" xmlns:dom="http://www.w3.org/2001/xml-events" xmlns:smil="urn:oasis:names:tc:opendocument:xmlns:smil-compatible:1.0" xmlns:anim="urn:oasis:names:tc:opendocument:xmlns:animation:1.0" xmlns:rpt="http://openoffice.org/2005/report" xmlns:of="urn:oasis:names:tc:opendocument:xmlns:of:1.2" xmlns:xhtml="http://www.w3.org/1999/xhtml" xmlns:grddl="http://www.w3.org/2003/g/data-view#" xmlns:officeooo="http://openoffice.org/2009/office" xmlns:tableooo="http://openoffice.org/2009/table" xmlns:drawooo="http://openoffice.org/2010/draw" office:version="1.2">
  <office:styles>
    <draw:gradient draw:name="Gradient_20_7" draw:display-name="Gradient 7" draw:style="linear" draw:start-color="#0293e0" draw:end-color="#83d3fe" draw:start-intensity="100%" draw:end-intensity="100%" draw:angle="0" draw:border="0%"/>
    <draw:marker draw:name="Arrow" svg:viewBox="0 0 20 30" svg:d="m10 0-10 30h20z"/>
    <style:default-style style:family="graphic">
      <style:graphic-properties svg:stroke-color="#808080" draw:fill-color="#cfe7f5" fo:wrap-option="no-wrap"/>
      <style:paragraph-properties style:text-autospace="ideograph-alpha" style:punctuation-wrap="simple" style:line-break="strict" style:writing-mode="lr-tb" style:font-independent-line-spacing="false">
        <style:tab-stops/>
      </style:paragraph-properties>
      <style:text-properties style:use-window-font-color="true" fo:font-family="'Times New Roman'" style:font-family-generic="roman" style:font-pitch="variable" fo:font-size="24pt" fo:language="en" fo:country="IE" style:font-family-asian="'Arial Unicode MS'" style:font-family-generic-asian="system" style:font-pitch-asian="variable" style:font-size-asian="24pt" style:language-asian="zh" style:country-asian="CN" style:font-family-complex="Tahoma" style:font-family-generic-complex="system" style:font-pitch-complex="variable" style:font-size-complex="24pt" style:language-complex="hi" style:country-complex="IN"/>
    </style:default-style>
    <style:style style:name="standard" style:family="graphic">
      <style:graphic-properties draw:stroke="solid" svg:stroke-width="0cm" svg:stroke-color="#808080" draw:marker-start-width="0.2cm" draw:marker-start-center="false" draw:marker-end-width="0.2cm" draw:marker-end-center="false" draw:fill="solid" draw:fill-color="#cfe7f5" draw:textarea-horizontal-align="justify" fo:padding-top="0.125cm" fo:padding-bottom="0.125cm" fo:padding-left="0.25cm" fo:padding-right="0.25cm" draw:shadow="hidden" draw:shadow-offset-x="0.2cm" draw:shadow-offset-y="0.2cm" draw:shadow-color="#808080">
        <text:list-style style:name="standard">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margin-top="0cm" fo:margin-bottom="0cm" fo:line-height="100%" fo:text-indent="0cm"/>
      <style:text-properties style:use-window-font-color="true" style:text-outline="false" style:text-line-through-style="none" fo:font-family="Arial" style:font-family-generic="roman" style:font-pitch="variable" fo:font-size="18pt" fo:font-style="normal" fo:text-shadow="none" style:text-underline-style="none" fo:font-weight="normal" style:letter-kerning="true" style:font-family-asian="'Microsoft YaHei'" style:font-family-generic-asian="system" style:font-pitch-asian="variable" style:font-size-asian="18pt" style:font-style-asian="normal" style:font-weight-asian="normal" style:font-family-complex="Mangal" style:font-family-generic-complex="system" style:font-pitch-complex="variable" style:font-size-complex="18pt" style:font-style-complex="normal" style:font-weight-complex="normal" style:text-emphasize="none" style:font-relief="none" style:text-overline-style="none" style:text-overline-color="font-color"/>
    </style:style>
    <style:style style:name="objectwitharrow" style:family="graphic" style:parent-style-name="standard">
      <style:graphic-properties draw:stroke="solid" svg:stroke-width="0.15cm" svg:stroke-color="#000000" draw:marker-start="Arrow" draw:marker-start-width="0.7cm" draw:marker-start-center="true" draw:marker-end-width="0.3cm"/>
    </style:style>
    <style:style style:name="objectwithshadow" style:family="graphic" style:parent-style-name="standard">
      <style:graphic-properties draw:shadow="visible" draw:shadow-offset-x="0.2cm" draw:shadow-offset-y="0.2cm" draw:shadow-color="#808080"/>
    </style:style>
    <style:style style:name="objectwithoutfill" style:family="graphic" style:parent-style-name="standard">
      <style:graphic-properties svg:stroke-color="#000000" draw:fill="none"/>
    </style:style>
    <style:style style:name="text" style:family="graphic" style:parent-style-name="standard">
      <style:graphic-properties draw:stroke="none" draw:fill="none"/>
    </style:style>
    <style:style style:name="textbody" style:family="graphic" style:parent-style-name="standard">
      <style:graphic-properties draw:stroke="none" draw:fill="none"/>
      <style:text-properties fo:font-size="16pt"/>
    </style:style>
    <style:style style:name="textbodyjustfied" style:family="graphic" style:parent-style-name="standard">
      <style:graphic-properties draw:stroke="none" draw:fill="none"/>
      <style:paragraph-properties fo:text-align="justify"/>
    </style:style>
    <style:style style:name="textbodyindent" style:family="graphic" style:parent-style-name="standard">
      <style:graphic-properties draw:stroke="none" draw:fill="none"/>
      <style:paragraph-properties fo:margin-left="0cm" fo:margin-right="0cm" fo:text-indent="0.6cm"/>
    </style:style>
    <style:style style:name="title" style:family="graphic" style:parent-style-name="standard">
      <style:graphic-properties draw:stroke="none" draw:fill="none"/>
      <style:text-properties fo:font-size="44pt"/>
    </style:style>
    <style:style style:name="title1" style:family="graphic" style:parent-style-name="standard">
      <style:graphic-properties draw:stroke="none" draw:fill="solid" draw:fill-color="#008080" draw:shadow="visible" draw:shadow-offset-x="0.2cm" draw:shadow-offset-y="0.2cm" draw:shadow-color="#808080"/>
      <style:paragraph-properties fo:text-align="center"/>
      <style:text-properties fo:font-size="24pt"/>
    </style:style>
    <style:style style:name="title2" style:family="graphic" style:parent-style-name="standard">
      <style:graphic-properties svg:stroke-width="0.05cm" draw:fill-color="#ffcc99" draw:shadow="visible" draw:shadow-offset-x="0.2cm" draw:shadow-offset-y="0.2cm" draw:shadow-color="#808080"/>
      <style:paragraph-properties fo:margin-left="0cm" fo:margin-right="0.2cm" fo:margin-top="0.1cm" fo:margin-bottom="0.1cm" fo:text-align="center" fo:text-indent="0cm"/>
      <style:text-properties fo:font-size="36pt"/>
    </style:style>
    <style:style style:name="headline" style:family="graphic" style:parent-style-name="standard">
      <style:graphic-properties draw:stroke="none" draw:fill="none"/>
      <style:paragraph-properties fo:margin-top="0.42cm" fo:margin-bottom="0.21cm"/>
      <style:text-properties fo:font-size="24pt"/>
    </style:style>
    <style:style style:name="headline1" style:family="graphic" style:parent-style-name="standard">
      <style:graphic-properties draw:stroke="none" draw:fill="none"/>
      <style:paragraph-properties fo:margin-top="0.42cm" fo:margin-bottom="0.21cm"/>
      <style:text-properties fo:font-size="18pt" fo:font-weight="bold"/>
    </style:style>
    <style:style style:name="headline2" style:family="graphic" style:parent-style-name="standard">
      <style:graphic-properties draw:stroke="none" draw:fill="none"/>
      <style:paragraph-properties fo:margin-top="0.42cm" fo:margin-bottom="0.21cm"/>
      <style:text-properties fo:font-size="14pt" fo:font-style="italic" fo:font-weight="bold"/>
    </style:style>
    <style:style style:name="measure" style:family="graphic" style:parent-style-name="standard">
      <style:graphic-properties draw:stroke="solid" svg:stroke-color="#000000" draw:marker-start="Arrow" draw:marker-start-width="0.2cm" draw:marker-end="Arrow" draw:marker-end-width="0.2cm" draw:fill="none" draw:show-unit="true"/>
      <style:text-properties fo:font-size="12pt"/>
    </style:style>
    <style:style style:name="default" style:family="table-cell">
      <style:graphic-properties draw:fill="solid" draw:fill-color="#ccccff" draw:textarea-horizontal-align="left" draw:textarea-vertical-align="top" fo:padding-top="0.13cm" fo:padding-bottom="0.13cm" fo:padding-left="0.25cm" fo:padding-right="0.25cm"/>
      <style:paragraph-properties fo:margin-left="0cm" fo:margin-right="0cm" fo:margin-top="0cm" fo:margin-bottom="0cm" fo:line-height="100%" fo:text-indent="0cm"/>
      <style:text-properties style:use-window-font-color="true" fo:font-family="Arial" style:font-family-generic="roman" style:font-pitch="variable" fo:font-size="18pt" style:letter-kerning="true" style:font-family-asian="'Microsoft YaHei'" style:font-family-generic-asian="system" style:font-pitch-asian="variable" style:font-size-asian="18pt" style:font-family-complex="Mangal" style:font-family-generic-complex="system" style:font-pitch-complex="variable" style:font-size-complex="18pt"/>
    </style:style>
    <style:style style:name="blue1" style:family="table-cell" style:parent-style-name="default">
      <style:graphic-properties draw:fill="solid" draw:fill-color="#99ccff"/>
    </style:style>
    <style:style style:name="blue2" style:family="table-cell" style:parent-style-name="default">
      <style:graphic-properties draw:fill="solid" draw:fill-color="#0099ff"/>
    </style:style>
    <style:style style:name="blue3" style:family="table-cell" style:parent-style-name="default">
      <style:graphic-properties draw:fill="solid" draw:fill-color="#0066cc"/>
    </style:style>
    <table:table-template text:style-name="default">
      <table:first-row text:style-name="blue3"/>
      <table:last-row text:style-name="blue3"/>
      <table:first-column text:style-name="blue3"/>
      <table:last-column text:style-name="blue3"/>
      <table:odd-rows text:style-name="blue2"/>
      <table:odd-columns text:style-name="blue2"/>
      <table:body text:style-name="blue1"/>
    </table:table-template>
    <style:style style:name="Default-background" style:family="presentation">
      <style:graphic-properties draw:stroke="none" draw:fill="solid" draw:fill-color="#ffffff"/>
      <style:text-properties style:letter-kerning="true"/>
    </style:style>
    <style:style style:name="Default-backgroundobjects" style:family="presentation">
      <style:graphic-properties draw:textarea-horizontal-align="justify" draw:shadow="hidden" draw:shadow-offset-x="0.2cm" draw:shadow-offset-y="0.2cm" draw:shadow-color="#808080"/>
      <style:text-properties style:letter-kerning="true"/>
    </style:style>
    <style:style style:name="Default-notes" style:family="presentation">
      <style:graphic-properties draw:stroke="none" draw:fill="none"/>
      <style:paragraph-properties fo:margin-left="0.6cm" fo:margin-right="0cm" fo:text-indent="-0.6cm"/>
      <style:text-properties style:use-window-font-color="true" style:text-outline="false" style:text-line-through-style="none" fo:font-family="Arial" style:font-family-generic="roman" style:font-pitch="variable" fo:font-size="20pt" fo:font-style="normal" fo:text-shadow="none" style:text-underline-style="none" fo:font-weight="normal" style:letter-kerning="true" style:font-family-asian="'Microsoft YaHei'" style:font-family-generic-asian="system" style:font-pitch-asian="variable" style:font-size-asian="20pt" style:font-style-asian="normal" style:font-weight-asian="normal" style:font-family-complex="Mangal" style:font-family-generic-complex="system" style:font-pitch-complex="variable" style:font-size-complex="20pt" style:font-style-complex="normal" style:font-weight-complex="normal" style:text-emphasize="none" style:font-relief="none" style:text-overline-style="none" style:text-overline-color="font-color"/>
    </style:style>
    <style:style style:name="Default-outline1" style:family="presentation">
      <style:graphic-properties draw:stroke="none" draw:fill="none">
        <text:list-style style:name="Default-outline1">
          <text:list-level-style-bullet text:level="1" text:bullet-char="●">
            <style:list-level-properties text:space-before="0.3cm" text:min-label-width="0.9cm"/>
            <style:text-properties fo:font-family="StarSymbol" style:use-window-font-color="true" fo:font-size="45%"/>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style:graphic-properties>
      <style:paragraph-properties fo:margin-top="0cm" fo:margin-bottom="0.5cm" fo:text-align="start" style:punctuation-wrap="hanging"/>
      <style:text-properties fo:color="#073e87" style:text-outline="false" style:text-line-through-style="none" fo:font-family="Candara" fo:font-size="24pt" fo:letter-spacing="normal" fo:language="en" fo:country="US" fo:font-style="normal" fo:text-shadow="none" style:text-underline-style="none" fo:font-weight="normal" style:letter-kerning="true" style:font-family-asian="'Microsoft YaHei'" style:font-family-generic-asian="system" style:font-pitch-asian="variable" style:font-size-asian="24pt" style:language-asian="en" style:country-asian="US" style:font-style-asian="normal" style:font-weight-asian="normal" style:font-family-complex="Mangal" style:font-family-generic-complex="system" style:font-pitch-complex="variable" style:font-size-complex="24pt" style:language-complex="en" style:country-complex="US" style:font-style-complex="normal" style:font-weight-complex="normal" style:text-emphasize="none" style:font-relief="none" style:text-overline-style="none" style:text-overline-color="font-color" fo:hyphenate="false"/>
    </style:style>
    <style:style style:name="Default-outline2" style:family="presentation" style:parent-style-name="Default-outline1">
      <style:paragraph-properties fo:margin-top="0cm" fo:margin-bottom="0.4cm" fo:text-align="start" style:punctuation-wrap="hanging"/>
      <style:text-properties fo:color="#073e87" style:text-line-through-style="none" fo:font-family="Candara" fo:font-size="20pt" fo:letter-spacing="normal" fo:font-style="normal" style:text-underline-style="none" fo:font-weight="normal" style:font-size-asian="20pt" style:font-style-asian="normal" style:font-weight-asian="normal" style:font-size-complex="20pt" style:font-style-complex="normal" style:font-weight-complex="normal" fo:hyphenate="false"/>
    </style:style>
    <style:style style:name="Default-outline3" style:family="presentation" style:parent-style-name="Default-outline2">
      <style:paragraph-properties fo:margin-top="0cm" fo:margin-bottom="0.3cm" fo:text-align="start" style:punctuation-wrap="hanging"/>
      <style:text-properties fo:color="#073e87" style:text-line-through-style="none" fo:font-family="Candara" fo:font-size="18pt" fo:letter-spacing="normal" fo:font-style="normal" style:text-underline-style="none" fo:font-weight="normal" style:font-size-asian="18pt" style:font-style-asian="normal" style:font-weight-asian="normal" style:font-size-complex="18pt" style:font-style-complex="normal" style:font-weight-complex="normal" fo:hyphenate="false"/>
    </style:style>
    <style:style style:name="Default-outline4" style:family="presentation" style:parent-style-name="Default-outline3">
      <style:paragraph-properties fo:margin-top="0cm" fo:margin-bottom="0.2cm" fo:text-align="start" style:punctuation-wrap="hanging"/>
      <style:text-properties fo:color="#073e87" style:text-line-through-style="none" fo:font-family="Candara" fo:font-size="16pt" fo:letter-spacing="normal" fo:font-style="normal" style:text-underline-style="none" fo:font-weight="normal" style:font-size-asian="16pt" style:font-style-asian="normal" style:font-weight-asian="normal" style:font-size-complex="16pt" style:font-style-complex="normal" style:font-weight-complex="normal" fo:hyphenate="false"/>
    </style:style>
    <style:style style:name="Default-outline5" style:family="presentation" style:parent-style-name="Default-outline4">
      <style:paragraph-properties fo:margin-top="0cm" fo:margin-bottom="0.1cm"/>
      <style:text-properties fo:font-size="20pt" style:font-size-asian="20pt" style:font-size-complex="20pt"/>
    </style:style>
    <style:style style:name="Default-outline6" style:family="presentation" style:parent-style-name="Default-outline5">
      <style:paragraph-properties fo:margin-top="0cm" fo:margin-bottom="0.1cm"/>
      <style:text-properties fo:font-size="20pt" style:font-size-asian="20pt" style:font-size-complex="20pt"/>
    </style:style>
    <style:style style:name="Default-outline7" style:family="presentation" style:parent-style-name="Default-outline6">
      <style:paragraph-properties fo:margin-top="0cm" fo:margin-bottom="0.1cm"/>
      <style:text-properties fo:font-size="20pt" style:font-size-asian="20pt" style:font-size-complex="20pt"/>
    </style:style>
    <style:style style:name="Default-outline8" style:family="presentation" style:parent-style-name="Default-outline7">
      <style:paragraph-properties fo:margin-top="0cm" fo:margin-bottom="0.1cm"/>
      <style:text-properties fo:font-size="20pt" style:font-size-asian="20pt" style:font-size-complex="20pt"/>
    </style:style>
    <style:style style:name="Default-outline9" style:family="presentation" style:parent-style-name="Default-outline8">
      <style:paragraph-properties fo:margin-top="0cm" fo:margin-bottom="0.1cm"/>
      <style:text-properties fo:font-size="20pt" style:font-size-asian="20pt" style:font-size-complex="20pt"/>
    </style:style>
    <style:style style:name="Default-subtitle" style:family="presentation">
      <style:graphic-properties draw:stroke="none" draw:fill="none" draw:textarea-vertical-align="middle">
        <text:list-style style:name="Default-subtitle">
          <text:list-level-style-bullet text:level="1" text:bullet-char="●">
            <style:list-level-properties/>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text-align="center" fo:text-indent="0cm"/>
      <style:text-properties style:use-window-font-color="true" style:text-outline="false" style:text-line-through-style="none" fo:font-family="Arial" style:font-family-generic="roman" style:font-pitch="variable" fo:font-size="32pt" fo:font-style="normal" fo:text-shadow="none" style:text-underline-style="none" fo:font-weight="normal" style:letter-kerning="true" style:font-family-asian="'Microsoft YaHei'" style:font-family-generic-asian="system" style:font-pitch-asian="variable" style:font-size-asian="32pt" style:font-style-asian="normal" style:font-weight-asian="normal" style:font-family-complex="Mangal" style:font-family-generic-complex="system" style:font-pitch-complex="variable" style:font-size-complex="32pt" style:font-style-complex="normal" style:font-weight-complex="normal" style:text-emphasize="none" style:font-relief="none" style:text-overline-style="none" style:text-overline-color="font-color"/>
    </style:style>
    <style:style style:name="Default-title" style:family="presentation">
      <style:graphic-properties draw:stroke="none" draw:fill="none" draw:textarea-vertical-align="middle">
        <text:list-style style:name="Default-title">
          <text:list-level-style-bullet text:level="1" text:bullet-char="●">
            <style:list-level-properties/>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text-align="start" style:punctuation-wrap="hanging"/>
      <style:text-properties fo:color="#000000" style:text-outline="false" style:text-line-through-style="none" fo:font-family="Candara" fo:font-size="18pt" fo:letter-spacing="normal" fo:language="en" fo:country="US" fo:font-style="normal" fo:text-shadow="none" style:text-underline-style="none" fo:font-weight="normal" style:letter-kerning="true" style:font-family-asian="'Microsoft YaHei'" style:font-family-generic-asian="system" style:font-pitch-asian="variable" style:font-size-asian="18pt" style:language-asian="en" style:country-asian="US" style:font-style-asian="normal" style:font-weight-asian="normal" style:font-family-complex="Mangal" style:font-family-generic-complex="system" style:font-pitch-complex="variable" style:font-size-complex="18pt" style:language-complex="en" style:country-complex="US" style:font-style-complex="normal" style:font-weight-complex="normal" style:text-emphasize="none" style:font-relief="none" style:text-overline-style="none" style:text-overline-color="font-color" fo:hyphenate="false"/>
    </style:style>
    <style:presentation-page-layout style:name="AL0T26">
      <presentation:placeholder presentation:object="handout" svg:x="2.058cm" svg:y="1.743cm" svg:width="10.556cm" svg:height="-0.233cm"/>
      <presentation:placeholder presentation:object="handout" svg:x="15.414cm" svg:y="1.743cm" svg:width="10.556cm" svg:height="-0.233cm"/>
      <presentation:placeholder presentation:object="handout" svg:x="2.058cm" svg:y="3.612cm" svg:width="10.556cm" svg:height="-0.233cm"/>
      <presentation:placeholder presentation:object="handout" svg:x="15.414cm" svg:y="3.612cm" svg:width="10.556cm" svg:height="-0.233cm"/>
      <presentation:placeholder presentation:object="handout" svg:x="2.058cm" svg:y="5.481cm" svg:width="10.556cm" svg:height="-0.233cm"/>
      <presentation:placeholder presentation:object="handout" svg:x="15.414cm" svg:y="5.481cm" svg:width="10.556cm" svg:height="-0.233cm"/>
    </style:presentation-page-layout>
    <style:presentation-page-layout style:name="AL1T0">
      <presentation:placeholder presentation:object="title" svg:x="2.058cm" svg:y="1.743cm" svg:width="23.912cm" svg:height="3.507cm"/>
      <presentation:placeholder presentation:object="subtitle" svg:x="2.058cm" svg:y="5.838cm" svg:width="23.912cm" svg:height="13.23cm"/>
    </style:presentation-page-layout>
    <style:presentation-page-layout style:name="AL2T1">
      <presentation:placeholder presentation:object="title" svg:x="2.058cm" svg:y="1.743cm" svg:width="23.912cm" svg:height="3.507cm"/>
      <presentation:placeholder presentation:object="outline" svg:x="2.058cm" svg:y="5.838cm" svg:width="23.912cm" svg:height="13.23cm"/>
    </style:presentation-page-layout>
  </office:styles>
  <office:automatic-styles>
    <style:page-layout style:name="PM0">
      <style:page-layout-properties fo:margin-top="0cm" fo:margin-bottom="0cm" fo:margin-left="0cm" fo:margin-right="0cm" fo:page-width="21cm" fo:page-height="29.7cm" style:print-orientation="portrait"/>
    </style:page-layout>
    <style:page-layout style:name="PM1">
      <style:page-layout-properties fo:margin-top="0cm" fo:margin-bottom="0cm" fo:margin-left="0cm" fo:margin-right="0cm" fo:page-width="25.4cm" fo:page-height="19.05cm" style:print-orientation="landscape"/>
    </style:page-layout>
    <style:style style:name="Mdp1" style:family="drawing-page">
      <style:drawing-page-properties draw:background-size="border" draw:fill="solid" draw:fill-color="#ffffff"/>
    </style:style>
    <style:style style:name="Mdp2" style:family="drawing-page">
      <style:drawing-page-properties presentation:display-header="true" presentation:display-footer="true" presentation:display-page-number="false" presentation:display-date-time="true"/>
    </style:style>
    <number:date-style style:name="D1" number:automatic-order="true">
      <number:day number:style="long"/>
      <number:text>.</number:text>
      <number:month number:style="long"/>
      <number:text>.</number:text>
      <number:year number:style="long"/>
    </number:date-style>
    <style:style style:name="Mgr1" style:family="graphic" style:parent-style-name="standard">
      <style:graphic-properties draw:stroke="none" draw:fill="none" draw:fill-color="#ffffff" draw:auto-grow-height="false" fo:min-height="1.485cm"/>
    </style:style>
    <style:style style:name="Mgr2" style:family="graphic" style:parent-style-name="standard">
      <style:graphic-properties draw:stroke="none" draw:fill="none" draw:fill-color="#ffffff" draw:textarea-vertical-align="bottom" draw:auto-grow-height="false" fo:min-height="1.485cm"/>
    </style:style>
    <style:style style:name="Mgr3" style:family="graphic" style:parent-style-name="standard">
      <style:graphic-properties draw:stroke="none" svg:stroke-width="0.044cm" draw:fill="gradient" draw:fill-gradient-name="Gradient_20_7" draw:textarea-vertical-align="middle" draw:auto-grow-height="false" fo:padding-top="0.125cm" fo:padding-bottom="0.125cm" fo:padding-left="0.25cm" fo:padding-right="0.25cm" fo:wrap-option="wrap"/>
    </style:style>
    <style:style style:name="Mgr4" style:family="graphic" style:parent-style-name="standard">
      <style:graphic-properties draw:stroke="none" svg:stroke-width="0.026cm" draw:stroke-linejoin="round" draw:fill="solid" draw:fill-color="#c6e7fc" draw:opacity="29%" draw:textarea-vertical-align="top" draw:auto-grow-height="false" fo:padding-top="0.127cm" fo:padding-bottom="0.127cm" fo:padding-left="0.254cm" fo:padding-right="0.254cm" fo:wrap-option="wrap"/>
    </style:style>
    <style:style style:name="Mgr5" style:family="graphic" style:parent-style-name="standard">
      <style:graphic-properties draw:stroke="none" svg:stroke-width="0.026cm" draw:stroke-linejoin="round" draw:fill="solid" draw:fill-color="#c6e7fc" draw:opacity="40%" draw:textarea-vertical-align="top" draw:auto-grow-height="false" fo:padding-top="0.127cm" fo:padding-bottom="0.127cm" fo:padding-left="0.254cm" fo:padding-right="0.254cm" fo:wrap-option="wrap"/>
    </style:style>
    <style:style style:name="Mgr6" style:family="graphic" style:parent-style-name="standard">
      <style:graphic-properties draw:stroke="solid" svg:stroke-width="0cm" svg:stroke-color="#ffffff" draw:stroke-linejoin="round" draw:fill="none" draw:textarea-vertical-align="top" draw:auto-grow-height="false" fo:padding-top="0.127cm" fo:padding-bottom="0.127cm" fo:padding-left="0.254cm" fo:padding-right="0.254cm" fo:wrap-option="wrap"/>
    </style:style>
    <style:style style:name="Mgr7" style:family="graphic" style:parent-style-name="standard">
      <style:graphic-properties draw:stroke="none" svg:stroke-width="0.026cm" draw:stroke-linejoin="round" draw:fill="none" draw:textarea-vertical-align="top" draw:auto-grow-height="false" fo:padding-top="0.127cm" fo:padding-bottom="0.127cm" fo:padding-left="0.254cm" fo:padding-right="0.254cm" fo:wrap-option="wrap"/>
    </style:style>
    <style:style style:name="Mpr1" style:family="presentation" style:parent-style-name="Default-title">
      <style:graphic-properties draw:stroke="none" svg:stroke-width="0cm" draw:fill="none" draw:textarea-vertical-align="bottom" draw:auto-grow-height="false" draw:fit-to-size="false" fo:min-height="3.181cm" fo:padding-top="0.125cm" fo:padding-bottom="0.125cm" fo:padding-left="0.25cm" fo:padding-right="0.25cm" fo:wrap-option="wrap"/>
    </style:style>
    <style:style style:name="Mpr2" style:family="presentation" style:parent-style-name="Default-backgroundobjects">
      <style:graphic-properties draw:stroke="none" svg:stroke-width="0cm" draw:fill="none" draw:fill-color="#ffffff" draw:textarea-vertical-align="top" draw:auto-grow-height="false" fo:min-height="12.573cm" fo:padding-top="0.125cm" fo:padding-bottom="0.125cm" fo:padding-left="0.25cm" fo:padding-right="0.25cm" fo:wrap-option="wrap"/>
    </style:style>
    <style:style style:name="Mpr3" style:family="presentation" style:parent-style-name="Default-backgroundobjects">
      <style:graphic-properties draw:stroke="none" draw:fill="none" draw:fill-color="#ffffff" draw:auto-grow-height="false" fo:min-height="1.485cm"/>
    </style:style>
    <style:style style:name="Mpr4" style:family="presentation" style:parent-style-name="Default-backgroundobjects">
      <style:graphic-properties draw:stroke="none" draw:fill="none" draw:fill-color="#ffffff" draw:textarea-vertical-align="bottom" draw:auto-grow-height="false" fo:min-height="1.485cm"/>
    </style:style>
    <style:style style:name="MP1" style:family="paragraph">
      <style:text-properties fo:font-size="14pt" style:font-size-asian="14pt" style:font-size-complex="14pt"/>
    </style:style>
    <style:style style:name="MP2" style:family="paragraph">
      <style:paragraph-properties fo:text-align="end"/>
      <style:text-properties fo:font-size="14pt" style:font-size-asian="14pt" style:font-size-complex="14pt"/>
    </style:style>
    <style:style style:name="MP3" style:family="paragraph">
      <style:paragraph-properties style:font-independent-line-spacing="true"/>
      <style:text-properties fo:font-size="18pt"/>
    </style:style>
    <style:style style:name="MP4" style:family="paragraph">
      <style:paragraph-properties fo:margin-top="0cm" fo:margin-bottom="0cm" fo:text-align="center" style:punctuation-wrap="hanging"/>
      <style:text-properties fo:hyphenate="false"/>
    </style:style>
    <style:style style:name="MP5" style:family="paragraph">
      <style:paragraph-properties fo:margin-left="0cm" fo:margin-right="0cm" fo:margin-top="0cm" fo:margin-bottom="0cm" fo:text-align="start" fo:text-indent="0cm" style:punctuation-wrap="hanging"/>
      <style:text-properties fo:font-size="18pt" style:font-size-asian="14pt" style:font-size-complex="14pt" fo:hyphenate="false"/>
    </style:style>
    <style:style style:name="MP6" style:family="paragraph">
      <style:paragraph-properties style:font-independent-line-spacing="true"/>
      <style:text-properties fo:font-size="18pt" style:font-size-asian="14pt" style:font-size-complex="14pt"/>
    </style:style>
    <style:style style:name="MP7" style:family="paragraph">
      <style:paragraph-properties fo:text-align="center" style:font-independent-line-spacing="true"/>
      <style:text-properties fo:font-size="18pt" style:font-size-asian="14pt" style:font-size-complex="14pt"/>
    </style:style>
    <style:style style:name="MP8" style:family="paragraph">
      <style:paragraph-properties fo:text-align="end" style:font-independent-line-spacing="true"/>
      <style:text-properties fo:font-size="18pt" style:font-size-asian="14pt" style:font-size-complex="14pt"/>
    </style:style>
    <style:style style:name="MT1" style:family="text">
      <style:text-properties fo:font-size="14pt" style:font-size-asian="14pt" style:font-size-complex="14pt"/>
    </style:style>
    <style:style style:name="MT2" style:family="text">
      <style:text-properties fo:color="#ffffff" style:text-line-through-style="none" fo:font-family="Candara" fo:font-size="44pt" fo:letter-spacing="normal" fo:font-style="normal" style:text-underline-style="none" fo:font-weight="normal" style:font-size-asian="44pt" style:font-style-asian="normal" style:font-weight-asian="normal" style:font-size-complex="44pt" style:font-style-complex="normal" style:font-weight-complex="normal"/>
    </style:style>
    <style:style style:name="MT3" style:family="text">
      <style:text-properties fo:color="#000000" style:text-line-through-style="none" fo:font-family="Candara" fo:font-size="18pt" fo:letter-spacing="normal" fo:font-style="normal" style:text-underline-style="none" fo:font-weight="normal" style:font-size-asian="18pt" style:font-style-asian="normal" style:font-weight-asian="normal" style:font-size-complex="18pt" style:font-style-complex="normal" style:font-weight-complex="normal"/>
    </style:style>
    <text:list-style style:name="ML1">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ML2">
      <text:list-level-style-bullet text:level="1" text:bullet-char="●">
        <style:list-level-properties/>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ML3">
      <text:list-level-style-bullet text:level="1" text:bullet-char="●">
        <style:list-level-properties/>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office:automatic-styles>
  <office:master-styles>
    <draw:layer-set>
      <draw:layer draw:name="layout"/>
      <draw:layer draw:name="background"/>
      <draw:layer draw:name="backgroundobjects"/>
      <draw:layer draw:name="controls"/>
      <draw:layer draw:name="measurelines"/>
    </draw:layer-set>
    <style:handout-master presentation:presentation-page-layout-name="AL0T26" style:page-layout-name="PM0" draw:style-name="Mdp2">
      <draw:page-thumbnail draw:layer="backgroundobjects" svg:width="8.999cm" svg:height="6.749cm" svg:x="1cm" svg:y="2.898cm"/>
      <draw:page-thumbnail draw:layer="backgroundobjects" svg:width="8.999cm" svg:height="6.749cm" svg:x="1cm" svg:y="11.474cm"/>
      <draw:page-thumbnail draw:layer="backgroundobjects" svg:width="8.999cm" svg:height="6.749cm" svg:x="1cm" svg:y="20.05cm"/>
      <draw:page-thumbnail draw:layer="backgroundobjects" svg:width="8.999cm" svg:height="6.749cm" svg:x="11cm" svg:y="2.898cm"/>
      <draw:page-thumbnail draw:layer="backgroundobjects" svg:width="8.999cm" svg:height="6.749cm" svg:x="11cm" svg:y="11.474cm"/>
      <draw:page-thumbnail draw:layer="backgroundobjects" svg:width="8.999cm" svg:height="6.749cm" svg:x="11cm" svg:y="20.05cm"/>
      <draw:frame draw:style-name="Mgr1" draw:text-style-name="MP1" draw:layer="backgroundobjects" svg:width="9.113cm" svg:height="1.484cm" svg:x="0cm" svg:y="0cm" presentation:class="header">
        <draw:text-box>
          <text:p text:style-name="MP1">
            <text:span text:style-name="MT1">
              <presentation:header/>
            </text:span>
          </text:p>
        </draw:text-box>
      </draw:frame>
      <draw:frame draw:style-name="Mgr1" draw:text-style-name="MP2" draw:layer="backgroundobjects" svg:width="9.113cm" svg:height="1.484cm" svg:x="11.886cm" svg:y="0cm" presentation:class="date-time">
        <draw:text-box>
          <text:p text:style-name="MP2">
            <text:span text:style-name="MT1">
              <presentation:date-time/>
            </text:span>
          </text:p>
        </draw:text-box>
      </draw:frame>
      <draw:frame draw:style-name="Mgr2" draw:text-style-name="MP1" draw:layer="backgroundobjects" svg:width="9.113cm" svg:height="1.484cm" svg:x="0cm" svg:y="28.215cm" presentation:class="footer">
        <draw:text-box>
          <text:p text:style-name="MP1">
            <text:span text:style-name="MT1">
              <presentation:footer/>
            </text:span>
          </text:p>
        </draw:text-box>
      </draw:frame>
      <draw:frame draw:style-name="Mgr2" draw:text-style-name="MP2" draw:layer="backgroundobjects" svg:width="9.113cm" svg:height="1.484cm" svg:x="11.886cm" svg:y="28.215cm" presentation:class="page-number">
        <draw:text-box>
          <text:p text:style-name="MP2">
            <text:span text:style-name="MT1">
              <text:page-number>&lt;number&gt;</text:page-number>
            </text:span>
          </text:p>
        </draw:text-box>
      </draw:frame>
    </style:handout-master>
    <style:master-page style:name="Default" style:page-layout-name="PM1" draw:style-name="Mdp1">
      <draw:custom-shape draw:name="Rounded Rectangle 13" draw:style-name="Mgr3" draw:text-style-name="MP3" draw:layer="backgroundobjects" svg:width="24.154cm" svg:height="6.857cm" svg:x="0.635cm" svg:y="0.635cm">
        <text:p/>
        <draw:enhanced-geometry svg:viewBox="0 0 21600 21600" draw:path-stretchpoint-x="10800" draw:path-stretchpoint-y="10800" draw:text-areas="?f3 ?f4 ?f5 ?f6" draw:type="round-rectangle" draw:modifiers="3600" draw:enhanced-path="M ?f7 0 X 0 ?f8 L 0 ?f9 Y ?f7 21600 L ?f10 21600 X 21600 ?f9 L 21600 ?f8 Y ?f10 0 Z N">
          <draw:equation draw:name="f0" draw:formula="45"/>
          <draw:equation draw:name="f1" draw:formula="$0 *sin(?f0 *(pi/180))"/>
          <draw:equation draw:name="f2" draw:formula="?f1 *3163/7636"/>
          <draw:equation draw:name="f3" draw:formula="left+?f2 "/>
          <draw:equation draw:name="f4" draw:formula="top+?f2 "/>
          <draw:equation draw:name="f5" draw:formula="right-?f2 "/>
          <draw:equation draw:name="f6" draw:formula="bottom-?f2 "/>
          <draw:equation draw:name="f7" draw:formula="left+$0 "/>
          <draw:equation draw:name="f8" draw:formula="top+$0 "/>
          <draw:equation draw:name="f9" draw:formula="bottom-$0 "/>
          <draw:equation draw:name="f10" draw:formula="right-$0 "/>
          <draw:handle draw:handle-position="$0 top" draw:handle-switched="true" draw:handle-range-x-minimum="0" draw:handle-range-x-maximum="10800"/>
        </draw:enhanced-geometry>
      </draw:custom-shape>
      <draw:g draw:name="Group 15">
        <draw:custom-shape draw:name="Freeform 14" draw:style-name="Mgr4" draw:text-style-name="MP3" draw:layer="layout" svg:width="7.989cm" svg:height="1.982cm" svg:x="16.798cm" svg:y="5.068cm">
          <text:p/>
          <draw:enhanced-geometry draw:mirror-horizontal="false" draw:mirror-vertical="false" svg:viewBox="0 0 2706 640" draw:type="non-primitive" draw:enhanced-path="M 2700 0 L 2700 0 2586 18 2470 38 2352 60 2230 82 2106 108 1978 134 1848 164 1714 194 1714 194 1472 252 1236 304 1010 352 792 398 584 438 382 474 188 508 0 538 0 538 130 556 254 572 374 586 492 598 606 610 716 618 822 626 926 632 1028 636 1126 638 1220 640 1312 640 1402 638 1490 636 1574 632 1656 626 1734 620 1812 612 1886 602 1960 592 2030 580 2100 568 2166 554 2232 540 2296 524 2358 508 2418 490 2478 472 2592 432 2702 390 2702 390 2706 388 2706 388 2706 0 2706 0 2700 0 2700 0 Z N">
            <draw:equation draw:name="f0" draw:formula="width"/>
            <draw:equation draw:name="f1" draw:formula="height"/>
          </draw:enhanced-geometry>
        </draw:custom-shape>
        <draw:custom-shape draw:name="Freeform 18" draw:style-name="Mgr5" draw:text-style-name="MP3" draw:layer="layout" svg:width="15.4cm" svg:height="2.36cm" svg:x="7.276cm" svg:y="4.712cm">
          <text:p/>
          <draw:enhanced-geometry draw:mirror-horizontal="false" draw:mirror-vertical="false" svg:viewBox="0 0 5216 762" draw:type="non-primitive" draw:enhanced-path="M 5216 714 L 5216 714 5102 700 4984 686 4738 652 4478 610 4204 564 3914 508 3608 446 3286 374 2946 296 2946 296 2812 266 2682 236 2556 210 2430 184 2308 162 2190 140 2074 120 1960 102 1850 86 1740 72 1532 46 1334 28 1148 14 970 4 802 0 644 0 496 4 358 10 230 20 110 32 0 48 0 48 154 66 314 86 480 112 652 140 830 174 1014 210 1206 250 1402 296 1402 296 1756 378 2092 450 2408 516 2562 544 2708 572 2852 598 2992 620 3128 642 3260 662 3388 678 3512 694 3632 708 3750 722 3864 732 3974 740 4080 748 4184 754 4286 758 4384 762 4478 762 4570 762 4660 760 4746 758 4830 754 4912 748 4992 740 5068 732 5144 724 5216 714 5216 714 Z N">
            <draw:equation draw:name="f0" draw:formula="width"/>
            <draw:equation draw:name="f1" draw:formula="height"/>
          </draw:enhanced-geometry>
        </draw:custom-shape>
        <draw:custom-shape draw:name="Freeform 22" draw:style-name="Mgr6" draw:text-style-name="MP3" draw:layer="layout" svg:width="15.188cm" svg:height="2.15cm" svg:x="7.858cm" svg:y="4.746cm">
          <text:p/>
          <draw:enhanced-geometry draw:mirror-horizontal="false" draw:mirror-vertical="false" svg:viewBox="0 0 5144 694" draw:type="non-primitive" draw:enhanced-path="M 0 70 L 0 70 18 66 72 56 164 42 224 34 294 26 372 20 462 14 560 8 670 4 790 2 920 0 1060 2 1210 6 1372 14 1544 24 1726 40 1920 58 2126 80 2342 106 2570 138 2808 174 3058 216 3320 266 3594 320 3880 380 4178 448 4488 522 4810 604 5144 694 N">
            <draw:equation draw:name="f0" draw:formula="width"/>
            <draw:equation draw:name="f1" draw:formula="height"/>
          </draw:enhanced-geometry>
        </draw:custom-shape>
        <draw:custom-shape draw:name="Freeform 26" draw:style-name="Mgr6" draw:text-style-name="MP3" draw:layer="layout" svg:width="9.188cm" svg:height="1.809cm" svg:x="15.582cm" svg:y="4.708cm">
          <text:p/>
          <draw:enhanced-geometry draw:mirror-horizontal="false" draw:mirror-vertical="false" svg:viewBox="0 0 3112 584" draw:type="non-primitive" draw:enhanced-path="M 0 584 L 0 584 90 560 336 498 506 456 702 410 920 360 1154 306 1402 254 1656 202 1916 154 2174 108 2302 88 2426 68 2550 52 2670 36 2788 24 2900 14 3008 6 3112 0 N">
            <draw:equation draw:name="f0" draw:formula="width"/>
            <draw:equation draw:name="f1" draw:formula="height"/>
          </draw:enhanced-geometry>
        </draw:custom-shape>
        <draw:custom-shape draw:name="Freeform 10" draw:style-name="Mgr7" draw:text-style-name="MP3" draw:layer="layout" svg:width="24.231cm" svg:height="3.693cm" svg:x="0.588cm" svg:y="4.665cm">
          <text:p/>
          <draw:enhanced-geometry draw:mirror-horizontal="false" draw:mirror-vertical="false" svg:viewBox="0 0 8196 1192" draw:type="non-primitive" draw:enhanced-path="M 8192 512 L 8192 512 8116 542 8040 570 7960 596 7878 620 7794 644 7706 666 7616 684 7522 702 7424 718 7322 730 7216 742 7106 750 6992 758 6872 762 6748 762 6618 760 6482 756 6342 750 6196 740 6042 726 5882 710 5716 690 5544 668 5364 642 5176 612 4982 578 4778 540 4568 500 4348 454 4122 406 3886 354 3640 296 3640 296 3396 240 3160 192 2934 148 2718 112 2512 82 2314 56 2126 36 1948 20 1776 10 1616 2 1462 0 1318 0 1182 4 1054 10 934 20 822 30 716 44 620 58 530 74 450 92 374 108 308 126 248 144 194 160 148 176 108 192 48 216 12 234 0 240 0 1192 8192 1192 8192 1192 8196 1186 8196 1186 8196 510 8196 510 8192 512 8192 512 Z N">
            <draw:equation draw:name="f0" draw:formula="width"/>
            <draw:equation draw:name="f1" draw:formula="height"/>
          </draw:enhanced-geometry>
        </draw:custom-shape>
      </draw:g>
      <draw:custom-shape draw:name="Rounded Rectangle 15" draw:style-name="Mgr3" draw:text-style-name="MP3" draw:layer="backgroundobjects" svg:width="24.154cm" svg:height="16.763cm" svg:x="0.635cm" svg:y="0.635cm">
        <text:p/>
        <draw:enhanced-geometry svg:viewBox="0 0 21600 21600" draw:path-stretchpoint-x="10800" draw:path-stretchpoint-y="10800" draw:text-areas="?f3 ?f4 ?f5 ?f6" draw:type="round-rectangle" draw:modifiers="3600" draw:enhanced-path="M ?f7 0 X 0 ?f8 L 0 ?f9 Y ?f7 21600 L ?f10 21600 X 21600 ?f9 L 21600 ?f8 Y ?f10 0 Z N">
          <draw:equation draw:name="f0" draw:formula="45"/>
          <draw:equation draw:name="f1" draw:formula="$0 *sin(?f0 *(pi/180))"/>
          <draw:equation draw:name="f2" draw:formula="?f1 *3163/7636"/>
          <draw:equation draw:name="f3" draw:formula="left+?f2 "/>
          <draw:equation draw:name="f4" draw:formula="top+?f2 "/>
          <draw:equation draw:name="f5" draw:formula="right-?f2 "/>
          <draw:equation draw:name="f6" draw:formula="bottom-?f2 "/>
          <draw:equation draw:name="f7" draw:formula="left+$0 "/>
          <draw:equation draw:name="f8" draw:formula="top+$0 "/>
          <draw:equation draw:name="f9" draw:formula="bottom-$0 "/>
          <draw:equation draw:name="f10" draw:formula="right-$0 "/>
          <draw:handle draw:handle-position="$0 top" draw:handle-switched="true" draw:handle-range-x-minimum="0" draw:handle-range-x-maximum="10800"/>
        </draw:enhanced-geometry>
      </draw:custom-shape>
      <draw:g draw:name="Group 9">
        <draw:custom-shape draw:name="Freeform 14" draw:style-name="Mgr4" draw:text-style-name="MP3" draw:layer="layout" svg:width="7.999cm" svg:height="1.985cm" svg:x="16.819cm" svg:y="15.276cm">
          <text:p/>
          <draw:enhanced-geometry draw:mirror-horizontal="false" draw:mirror-vertical="false" svg:viewBox="0 0 2706 640" draw:type="non-primitive" draw:enhanced-path="M 2700 0 L 2700 0 2586 18 2470 38 2352 60 2230 82 2106 108 1978 134 1848 164 1714 194 1714 194 1472 252 1236 304 1010 352 792 398 584 438 382 474 188 508 0 538 0 538 130 556 254 572 374 586 492 598 606 610 716 618 822 626 926 632 1028 636 1126 638 1220 640 1312 640 1402 638 1490 636 1574 632 1656 626 1734 620 1812 612 1886 602 1960 592 2030 580 2100 568 2166 554 2232 540 2296 524 2358 508 2418 490 2478 472 2592 432 2702 390 2702 390 2706 388 2706 388 2706 0 2706 0 2700 0 2700 0 Z N">
            <draw:equation draw:name="f0" draw:formula="width"/>
            <draw:equation draw:name="f1" draw:formula="height"/>
          </draw:enhanced-geometry>
        </draw:custom-shape>
        <draw:custom-shape draw:name="Freeform 18" draw:style-name="Mgr5" draw:text-style-name="MP3" draw:layer="layout" svg:width="15.42cm" svg:height="2.364cm" svg:x="7.284cm" svg:y="14.919cm">
          <text:p/>
          <draw:enhanced-geometry draw:mirror-horizontal="false" draw:mirror-vertical="false" svg:viewBox="0 0 5216 762" draw:type="non-primitive" draw:enhanced-path="M 5216 714 L 5216 714 5102 700 4984 686 4738 652 4478 610 4204 564 3914 508 3608 446 3286 374 2946 296 2946 296 2812 266 2682 236 2556 210 2430 184 2308 162 2190 140 2074 120 1960 102 1850 86 1740 72 1532 46 1334 28 1148 14 970 4 802 0 644 0 496 4 358 10 230 20 110 32 0 48 0 48 154 66 314 86 480 112 652 140 830 174 1014 210 1206 250 1402 296 1402 296 1756 378 2092 450 2408 516 2562 544 2708 572 2852 598 2992 620 3128 642 3260 662 3388 678 3512 694 3632 708 3750 722 3864 732 3974 740 4080 748 4184 754 4286 758 4384 762 4478 762 4570 762 4660 760 4746 758 4830 754 4912 748 4992 740 5068 732 5144 724 5216 714 5216 714 Z N">
            <draw:equation draw:name="f0" draw:formula="width"/>
            <draw:equation draw:name="f1" draw:formula="height"/>
          </draw:enhanced-geometry>
        </draw:custom-shape>
        <draw:custom-shape draw:name="Freeform 22" draw:style-name="Mgr6" draw:text-style-name="MP3" draw:layer="layout" svg:width="15.207cm" svg:height="2.153cm" svg:x="7.867cm" svg:y="14.953cm">
          <text:p/>
          <draw:enhanced-geometry draw:mirror-horizontal="false" draw:mirror-vertical="false" svg:viewBox="0 0 5144 694" draw:type="non-primitive" draw:enhanced-path="M 0 70 L 0 70 18 66 72 56 164 42 224 34 294 26 372 20 462 14 560 8 670 4 790 2 920 0 1060 2 1210 6 1372 14 1544 24 1726 40 1920 58 2126 80 2342 106 2570 138 2808 174 3058 216 3320 266 3594 320 3880 380 4178 448 4488 522 4810 604 5144 694 N">
            <draw:equation draw:name="f0" draw:formula="width"/>
            <draw:equation draw:name="f1" draw:formula="height"/>
          </draw:enhanced-geometry>
        </draw:custom-shape>
        <draw:custom-shape draw:name="Freeform 26" draw:style-name="Mgr6" draw:text-style-name="MP3" draw:layer="layout" svg:width="9.2cm" svg:height="1.811cm" svg:x="15.601cm" svg:y="14.916cm">
          <text:p/>
          <draw:enhanced-geometry draw:mirror-horizontal="false" draw:mirror-vertical="false" svg:viewBox="0 0 3112 584" draw:type="non-primitive" draw:enhanced-path="M 0 584 L 0 584 90 560 336 498 506 456 702 410 920 360 1154 306 1402 254 1656 202 1916 154 2174 108 2302 88 2426 68 2550 52 2670 36 2788 24 2900 14 3008 6 3112 0 N">
            <draw:equation draw:name="f0" draw:formula="width"/>
            <draw:equation draw:name="f1" draw:formula="height"/>
          </draw:enhanced-geometry>
        </draw:custom-shape>
        <draw:custom-shape draw:name="Freeform 10" draw:style-name="Mgr7" draw:text-style-name="MP3" draw:layer="layout" svg:width="24.231cm" svg:height="3.698cm" svg:x="0.588cm" svg:y="14.872cm">
          <text:p/>
          <draw:enhanced-geometry draw:mirror-horizontal="false" draw:mirror-vertical="false" svg:viewBox="0 0 8196 1192" draw:type="non-primitive" draw:enhanced-path="M 8192 512 L 8192 512 8116 542 8040 570 7960 596 7878 620 7794 644 7706 666 7616 684 7522 702 7424 718 7322 730 7216 742 7106 750 6992 758 6872 762 6748 762 6618 760 6482 756 6342 750 6196 740 6042 726 5882 710 5716 690 5544 668 5364 642 5176 612 4982 578 4778 540 4568 500 4348 454 4122 406 3886 354 3640 296 3640 296 3396 240 3160 192 2934 148 2718 112 2512 82 2314 56 2126 36 1948 20 1776 10 1616 2 1462 0 1318 0 1182 4 1054 10 934 20 822 30 716 44 620 58 530 74 450 92 374 108 308 126 248 144 194 160 148 176 108 192 48 216 12 234 0 240 0 1192 8192 1192 8192 1192 8196 1186 8196 1186 8196 510 8196 510 8192 512 8192 512 Z N">
            <draw:equation draw:name="f0" draw:formula="width"/>
            <draw:equation draw:name="f1" draw:formula="height"/>
          </draw:enhanced-geometry>
        </draw:custom-shape>
      </draw:g>
      <draw:frame draw:name="Title 1" presentation:style-name="Mpr1" draw:text-style-name="MP3" draw:layer="backgroundobjects" svg:width="21.589cm" svg:height="4.944cm" svg:x="1.905cm" svg:y="4.445cm" presentation:class="title" presentation:user-transformed="true">
        <draw:text-box>
          <text:p text:style-name="MP4">
            <text:span text:style-name="MT2">Click to edit the title text formatClick to edit Master title style</text:span>
          </text:p>
        </draw:text-box>
      </draw:frame>
      <draw:frame draw:name="Date Placeholder 3" presentation:style-name="Mpr2" draw:text-style-name="MP6" draw:layer="backgroundobjects" svg:width="10.518cm" svg:height="1.013cm" svg:x="14.344cm" svg:y="17.362cm" presentation:class="date-time" presentation:user-transformed="true">
        <draw:text-box>
          <text:p text:style-name="MP5">
            <text:span text:style-name="MT3">
              <text:date style:data-style-name="D1" text:date-value="2012-11-08">08/11/12</text:date>
            </text:span>
          </text:p>
        </draw:text-box>
      </draw:frame>
      <draw:frame draw:name="Footer Placeholder 4" presentation:style-name="Mpr2" draw:text-style-name="MP7" draw:layer="backgroundobjects" svg:width="10.518cm" svg:height="1.013cm" svg:x="0.538cm" svg:y="17.362cm" presentation:class="footer" presentation:user-transformed="true">
        <draw:text-box>
          <text:p/>
        </draw:text-box>
      </draw:frame>
      <draw:frame draw:name="Slide Number Placeholder 5" presentation:style-name="Mpr2" draw:text-style-name="MP8" draw:layer="backgroundobjects" svg:width="3.226cm" svg:height="1.013cm" svg:x="11.086cm" svg:y="17.362cm" presentation:class="page-number" presentation:user-transformed="true">
        <draw:text-box>
          <text:p text:style-name="MP5">
            <text:span text:style-name="MT3">
              <text:page-number>&lt;number&gt;</text:page-number>
            </text:span>
          </text:p>
        </draw:text-box>
      </draw:frame>
      <draw:frame presentation:style-name="Default-outline1" draw:layer="backgroundobjects" svg:width="22.859cm" svg:height="12.572cm" svg:x="1.27cm" svg:y="4.457cm" presentation:class="outline" presentation:placeholder="true">
        <draw:text-box/>
      </draw:frame>
      <presentation:notes style:page-layout-name="PM0">
        <draw:page-thumbnail presentation:style-name="Default-title" draw:layer="backgroundobjects" svg:width="14.848cm" svg:height="11.136cm" svg:x="3.075cm" svg:y="2.257cm" presentation:class="page"/>
        <draw:frame presentation:style-name="Default-notes" draw:layer="backgroundobjects" svg:width="16.799cm" svg:height="13.364cm" svg:x="2.1cm" svg:y="14.107cm" presentation:class="notes" presentation:placeholder="true">
          <draw:text-box/>
        </draw:frame>
        <draw:frame presentation:style-name="Mpr3" draw:text-style-name="MP1" draw:layer="backgroundobjects" svg:width="9.113cm" svg:height="1.484cm" svg:x="0cm" svg:y="0cm" presentation:class="header">
          <draw:text-box>
            <text:p text:style-name="MP1">
              <text:span text:style-name="MT1">
                <presentation:header/>
              </text:span>
            </text:p>
          </draw:text-box>
        </draw:frame>
        <draw:frame presentation:style-name="Mpr3" draw:text-style-name="MP2" draw:layer="backgroundobjects" svg:width="9.113cm" svg:height="1.484cm" svg:x="11.886cm" svg:y="0cm" presentation:class="date-time">
          <draw:text-box>
            <text:p text:style-name="MP2">
              <text:span text:style-name="MT1">
                <presentation:date-time/>
              </text:span>
            </text:p>
          </draw:text-box>
        </draw:frame>
        <draw:frame presentation:style-name="Mpr4" draw:text-style-name="MP1" draw:layer="backgroundobjects" svg:width="9.113cm" svg:height="1.484cm" svg:x="0cm" svg:y="28.215cm" presentation:class="footer">
          <draw:text-box>
            <text:p text:style-name="MP1">
              <text:span text:style-name="MT1">
                <presentation:footer/>
              </text:span>
            </text:p>
          </draw:text-box>
        </draw:frame>
        <draw:frame presentation:style-name="Mpr4" draw:text-style-name="MP2" draw:layer="backgroundobjects" svg:width="9.113cm" svg:height="1.484cm" svg:x="11.886cm" svg:y="28.215cm" presentation:class="page-number">
          <draw:text-box>
            <text:p text:style-name="MP2">
              <text:span text:style-name="MT1">
                <text:page-number>&lt;number&gt;</text:page-number>
              </text:span>
            </text:p>
          </draw:text-box>
        </draw:frame>
      </presentation:notes>
    </style:master-page>
  </office:master-styles>
</office:document-styles>
</file>