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5"/>
  </p:notesMasterIdLst>
  <p:handoutMasterIdLst>
    <p:handoutMasterId r:id="rId66"/>
  </p:handoutMasterIdLst>
  <p:sldIdLst>
    <p:sldId id="256" r:id="rId5"/>
    <p:sldId id="329" r:id="rId6"/>
    <p:sldId id="333" r:id="rId7"/>
    <p:sldId id="257" r:id="rId8"/>
    <p:sldId id="258" r:id="rId9"/>
    <p:sldId id="269" r:id="rId10"/>
    <p:sldId id="270" r:id="rId11"/>
    <p:sldId id="259" r:id="rId12"/>
    <p:sldId id="296" r:id="rId13"/>
    <p:sldId id="271" r:id="rId14"/>
    <p:sldId id="273" r:id="rId15"/>
    <p:sldId id="274" r:id="rId16"/>
    <p:sldId id="260" r:id="rId17"/>
    <p:sldId id="297" r:id="rId18"/>
    <p:sldId id="266" r:id="rId19"/>
    <p:sldId id="276" r:id="rId20"/>
    <p:sldId id="278" r:id="rId21"/>
    <p:sldId id="279" r:id="rId22"/>
    <p:sldId id="275" r:id="rId23"/>
    <p:sldId id="298" r:id="rId24"/>
    <p:sldId id="277" r:id="rId25"/>
    <p:sldId id="262" r:id="rId26"/>
    <p:sldId id="292" r:id="rId27"/>
    <p:sldId id="299" r:id="rId28"/>
    <p:sldId id="263" r:id="rId29"/>
    <p:sldId id="287" r:id="rId30"/>
    <p:sldId id="288" r:id="rId31"/>
    <p:sldId id="289" r:id="rId32"/>
    <p:sldId id="290" r:id="rId33"/>
    <p:sldId id="295" r:id="rId34"/>
    <p:sldId id="300" r:id="rId35"/>
    <p:sldId id="301" r:id="rId36"/>
    <p:sldId id="302" r:id="rId37"/>
    <p:sldId id="294" r:id="rId38"/>
    <p:sldId id="318" r:id="rId39"/>
    <p:sldId id="319" r:id="rId40"/>
    <p:sldId id="320" r:id="rId41"/>
    <p:sldId id="313" r:id="rId42"/>
    <p:sldId id="321" r:id="rId43"/>
    <p:sldId id="322" r:id="rId44"/>
    <p:sldId id="323" r:id="rId45"/>
    <p:sldId id="324" r:id="rId46"/>
    <p:sldId id="325" r:id="rId47"/>
    <p:sldId id="310" r:id="rId48"/>
    <p:sldId id="314" r:id="rId49"/>
    <p:sldId id="326" r:id="rId50"/>
    <p:sldId id="327" r:id="rId51"/>
    <p:sldId id="315" r:id="rId52"/>
    <p:sldId id="328" r:id="rId53"/>
    <p:sldId id="303" r:id="rId54"/>
    <p:sldId id="304" r:id="rId55"/>
    <p:sldId id="305" r:id="rId56"/>
    <p:sldId id="312" r:id="rId57"/>
    <p:sldId id="306" r:id="rId58"/>
    <p:sldId id="311" r:id="rId59"/>
    <p:sldId id="330" r:id="rId60"/>
    <p:sldId id="317" r:id="rId61"/>
    <p:sldId id="316" r:id="rId62"/>
    <p:sldId id="331" r:id="rId63"/>
    <p:sldId id="33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9" autoAdjust="0"/>
    <p:restoredTop sz="94660"/>
  </p:normalViewPr>
  <p:slideViewPr>
    <p:cSldViewPr snapToGrid="0" showGuides="1">
      <p:cViewPr varScale="1">
        <p:scale>
          <a:sx n="74" d="100"/>
          <a:sy n="74" d="100"/>
        </p:scale>
        <p:origin x="965" y="77"/>
      </p:cViewPr>
      <p:guideLst>
        <p:guide orient="horz" pos="2160"/>
        <p:guide pos="3840"/>
      </p:guideLst>
    </p:cSldViewPr>
  </p:slideViewPr>
  <p:notesTextViewPr>
    <p:cViewPr>
      <p:scale>
        <a:sx n="1" d="1"/>
        <a:sy n="1" d="1"/>
      </p:scale>
      <p:origin x="0" y="0"/>
    </p:cViewPr>
  </p:notesTextViewPr>
  <p:sorterViewPr>
    <p:cViewPr>
      <p:scale>
        <a:sx n="100" d="100"/>
        <a:sy n="100" d="100"/>
      </p:scale>
      <p:origin x="0" y="-2222"/>
    </p:cViewPr>
  </p:sorter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6/15/2024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6/15/2024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37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337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0756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251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764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042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39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483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541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555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395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958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175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950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186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6366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90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446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065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998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60</a:t>
            </a:fld>
            <a:endParaRPr lang="en-US"/>
          </a:p>
        </p:txBody>
      </p:sp>
    </p:spTree>
    <p:extLst>
      <p:ext uri="{BB962C8B-B14F-4D97-AF65-F5344CB8AC3E}">
        <p14:creationId xmlns:p14="http://schemas.microsoft.com/office/powerpoint/2010/main" val="3714597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8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36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761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849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788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779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62275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6/15/2024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6/15/2024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6/15/2024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6/15/2024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6/15/2024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6/15/2024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6/15/2024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6/15/2024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6/15/2024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32080" y="2024514"/>
            <a:ext cx="12059920" cy="2219691"/>
          </a:xfrm>
        </p:spPr>
        <p:txBody>
          <a:bodyPr anchor="ctr"/>
          <a:lstStyle/>
          <a:p>
            <a:pPr algn="ctr"/>
            <a:r>
              <a:rPr lang="en-US" b="1" dirty="0" err="1">
                <a:latin typeface="Calibri" panose="020F0502020204030204" pitchFamily="34" charset="0"/>
                <a:ea typeface="Calibri" panose="020F0502020204030204" pitchFamily="34" charset="0"/>
                <a:cs typeface="Calibri" panose="020F0502020204030204" pitchFamily="34" charset="0"/>
              </a:rPr>
              <a:t>Đề</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tài</a:t>
            </a:r>
            <a:r>
              <a:rPr lang="en-US" b="1" dirty="0">
                <a:latin typeface="Calibri" panose="020F0502020204030204" pitchFamily="34" charset="0"/>
                <a:ea typeface="Calibri" panose="020F0502020204030204" pitchFamily="34" charset="0"/>
                <a:cs typeface="Calibri" panose="020F0502020204030204" pitchFamily="34" charset="0"/>
              </a:rPr>
              <a:t> </a:t>
            </a:r>
            <a:br>
              <a:rPr lang="en-US" b="1" dirty="0">
                <a:latin typeface="Calibri" panose="020F0502020204030204" pitchFamily="34" charset="0"/>
                <a:ea typeface="Calibri" panose="020F0502020204030204" pitchFamily="34" charset="0"/>
                <a:cs typeface="Calibri" panose="020F0502020204030204" pitchFamily="34" charset="0"/>
              </a:rPr>
            </a:br>
            <a:r>
              <a:rPr lang="en-US" b="1" dirty="0" err="1">
                <a:latin typeface="Calibri" panose="020F0502020204030204" pitchFamily="34" charset="0"/>
                <a:ea typeface="Calibri" panose="020F0502020204030204" pitchFamily="34" charset="0"/>
                <a:cs typeface="Calibri" panose="020F0502020204030204" pitchFamily="34" charset="0"/>
              </a:rPr>
              <a:t>Thiết</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kế</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và</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mô</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phỏng</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mạch</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nhân</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hai</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số</a:t>
            </a:r>
            <a:r>
              <a:rPr lang="en-US" b="1" dirty="0">
                <a:latin typeface="Calibri" panose="020F0502020204030204" pitchFamily="34" charset="0"/>
                <a:ea typeface="Calibri" panose="020F0502020204030204" pitchFamily="34" charset="0"/>
                <a:cs typeface="Calibri" panose="020F0502020204030204" pitchFamily="34" charset="0"/>
              </a:rPr>
              <a:t> 8 bit</a:t>
            </a:r>
          </a:p>
        </p:txBody>
      </p:sp>
      <p:sp>
        <p:nvSpPr>
          <p:cNvPr id="7" name="Subtitle 6"/>
          <p:cNvSpPr>
            <a:spLocks noGrp="1"/>
          </p:cNvSpPr>
          <p:nvPr>
            <p:ph type="subTitle" idx="1"/>
          </p:nvPr>
        </p:nvSpPr>
        <p:spPr>
          <a:xfrm>
            <a:off x="9809019" y="3739028"/>
            <a:ext cx="1966422" cy="1010354"/>
          </a:xfrm>
        </p:spPr>
        <p:txBody>
          <a:bodyPr>
            <a:no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GVHD: </a:t>
            </a:r>
            <a:r>
              <a:rPr lang="en-US" sz="1600" b="1" dirty="0" err="1">
                <a:latin typeface="Calibri" panose="020F0502020204030204" pitchFamily="34" charset="0"/>
                <a:ea typeface="Calibri" panose="020F0502020204030204" pitchFamily="34" charset="0"/>
                <a:cs typeface="Calibri" panose="020F0502020204030204" pitchFamily="34" charset="0"/>
              </a:rPr>
              <a:t>Phạm</a:t>
            </a:r>
            <a:r>
              <a:rPr lang="en-US" sz="1600" b="1" dirty="0">
                <a:latin typeface="Calibri" panose="020F0502020204030204" pitchFamily="34" charset="0"/>
                <a:ea typeface="Calibri" panose="020F0502020204030204" pitchFamily="34" charset="0"/>
                <a:cs typeface="Calibri" panose="020F0502020204030204" pitchFamily="34" charset="0"/>
              </a:rPr>
              <a:t> Văn Khoa</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SVTH:</a:t>
            </a:r>
          </a:p>
          <a:p>
            <a:r>
              <a:rPr lang="en-US" sz="1600" b="1" dirty="0">
                <a:latin typeface="Calibri" panose="020F0502020204030204" pitchFamily="34" charset="0"/>
                <a:ea typeface="Calibri" panose="020F0502020204030204" pitchFamily="34" charset="0"/>
                <a:cs typeface="Calibri" panose="020F0502020204030204" pitchFamily="34" charset="0"/>
              </a:rPr>
              <a:t>La </a:t>
            </a:r>
            <a:r>
              <a:rPr lang="en-US" sz="1600" b="1" dirty="0" err="1">
                <a:latin typeface="Calibri" panose="020F0502020204030204" pitchFamily="34" charset="0"/>
                <a:ea typeface="Calibri" panose="020F0502020204030204" pitchFamily="34" charset="0"/>
                <a:cs typeface="Calibri" panose="020F0502020204030204" pitchFamily="34" charset="0"/>
              </a:rPr>
              <a:t>Công</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b="1" dirty="0" err="1">
                <a:latin typeface="Calibri" panose="020F0502020204030204" pitchFamily="34" charset="0"/>
                <a:ea typeface="Calibri" panose="020F0502020204030204" pitchFamily="34" charset="0"/>
                <a:cs typeface="Calibri" panose="020F0502020204030204" pitchFamily="34" charset="0"/>
              </a:rPr>
              <a:t>Lộc</a:t>
            </a:r>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err="1">
                <a:latin typeface="Calibri" panose="020F0502020204030204" pitchFamily="34" charset="0"/>
                <a:ea typeface="Calibri" panose="020F0502020204030204" pitchFamily="34" charset="0"/>
                <a:cs typeface="Calibri" panose="020F0502020204030204" pitchFamily="34" charset="0"/>
              </a:rPr>
              <a:t>Nguyễn</a:t>
            </a:r>
            <a:r>
              <a:rPr lang="en-US" sz="1600" b="1" dirty="0">
                <a:latin typeface="Calibri" panose="020F0502020204030204" pitchFamily="34" charset="0"/>
                <a:ea typeface="Calibri" panose="020F0502020204030204" pitchFamily="34" charset="0"/>
                <a:cs typeface="Calibri" panose="020F0502020204030204" pitchFamily="34" charset="0"/>
              </a:rPr>
              <a:t> Anh </a:t>
            </a:r>
            <a:r>
              <a:rPr lang="en-US" sz="1600" b="1" dirty="0" err="1">
                <a:latin typeface="Calibri" panose="020F0502020204030204" pitchFamily="34" charset="0"/>
                <a:ea typeface="Calibri" panose="020F0502020204030204" pitchFamily="34" charset="0"/>
                <a:cs typeface="Calibri" panose="020F0502020204030204" pitchFamily="34" charset="0"/>
              </a:rPr>
              <a:t>Tuấn</a:t>
            </a:r>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err="1">
                <a:latin typeface="Calibri" panose="020F0502020204030204" pitchFamily="34" charset="0"/>
                <a:ea typeface="Calibri" panose="020F0502020204030204" pitchFamily="34" charset="0"/>
                <a:cs typeface="Calibri" panose="020F0502020204030204" pitchFamily="34" charset="0"/>
              </a:rPr>
              <a:t>Nguyễn</a:t>
            </a:r>
            <a:r>
              <a:rPr lang="en-US" sz="1600" b="1" dirty="0">
                <a:latin typeface="Calibri" panose="020F0502020204030204" pitchFamily="34" charset="0"/>
                <a:ea typeface="Calibri" panose="020F0502020204030204" pitchFamily="34" charset="0"/>
                <a:cs typeface="Calibri" panose="020F0502020204030204" pitchFamily="34" charset="0"/>
              </a:rPr>
              <a:t> Võ Hoàng</a:t>
            </a:r>
          </a:p>
          <a:p>
            <a:r>
              <a:rPr lang="en-US" sz="1600" b="1" dirty="0" err="1">
                <a:latin typeface="Calibri" panose="020F0502020204030204" pitchFamily="34" charset="0"/>
                <a:ea typeface="Calibri" panose="020F0502020204030204" pitchFamily="34" charset="0"/>
                <a:cs typeface="Calibri" panose="020F0502020204030204" pitchFamily="34" charset="0"/>
              </a:rPr>
              <a:t>Đỗ</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b="1" dirty="0" err="1">
                <a:latin typeface="Calibri" panose="020F0502020204030204" pitchFamily="34" charset="0"/>
                <a:ea typeface="Calibri" panose="020F0502020204030204" pitchFamily="34" charset="0"/>
                <a:cs typeface="Calibri" panose="020F0502020204030204" pitchFamily="34" charset="0"/>
              </a:rPr>
              <a:t>Thị</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b="1" dirty="0" err="1">
                <a:latin typeface="Calibri" panose="020F0502020204030204" pitchFamily="34" charset="0"/>
                <a:ea typeface="Calibri" panose="020F0502020204030204" pitchFamily="34" charset="0"/>
                <a:cs typeface="Calibri" panose="020F0502020204030204" pitchFamily="34" charset="0"/>
              </a:rPr>
              <a:t>Ngọc</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b="1" dirty="0" err="1">
                <a:latin typeface="Calibri" panose="020F0502020204030204" pitchFamily="34" charset="0"/>
                <a:ea typeface="Calibri" panose="020F0502020204030204" pitchFamily="34" charset="0"/>
                <a:cs typeface="Calibri" panose="020F0502020204030204" pitchFamily="34" charset="0"/>
              </a:rPr>
              <a:t>Yến</a:t>
            </a:r>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Hà Minh Hoàng</a:t>
            </a:r>
          </a:p>
          <a:p>
            <a:r>
              <a:rPr lang="en-US" sz="1600" b="1" dirty="0" err="1">
                <a:latin typeface="Calibri" panose="020F0502020204030204" pitchFamily="34" charset="0"/>
                <a:ea typeface="Calibri" panose="020F0502020204030204" pitchFamily="34" charset="0"/>
                <a:cs typeface="Calibri" panose="020F0502020204030204" pitchFamily="34" charset="0"/>
              </a:rPr>
              <a:t>Trần</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b="1" dirty="0" err="1">
                <a:latin typeface="Calibri" panose="020F0502020204030204" pitchFamily="34" charset="0"/>
                <a:ea typeface="Calibri" panose="020F0502020204030204" pitchFamily="34" charset="0"/>
                <a:cs typeface="Calibri" panose="020F0502020204030204" pitchFamily="34" charset="0"/>
              </a:rPr>
              <a:t>Đoàn</a:t>
            </a:r>
            <a:r>
              <a:rPr lang="en-US" sz="1600" b="1" dirty="0">
                <a:latin typeface="Calibri" panose="020F0502020204030204" pitchFamily="34" charset="0"/>
                <a:ea typeface="Calibri" panose="020F0502020204030204" pitchFamily="34" charset="0"/>
                <a:cs typeface="Calibri" panose="020F0502020204030204" pitchFamily="34" charset="0"/>
              </a:rPr>
              <a:t> Trung</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010E-ED3B-3C08-7A0E-B6B6A66F3479}"/>
              </a:ext>
            </a:extLst>
          </p:cNvPr>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CARRY LOOK AHEAD</a:t>
            </a:r>
          </a:p>
        </p:txBody>
      </p:sp>
      <p:pic>
        <p:nvPicPr>
          <p:cNvPr id="5" name="Picture 4" descr="A diagram of a machine&#10;&#10;Description automatically generated">
            <a:extLst>
              <a:ext uri="{FF2B5EF4-FFF2-40B4-BE49-F238E27FC236}">
                <a16:creationId xmlns:a16="http://schemas.microsoft.com/office/drawing/2014/main" id="{7C904E61-55BC-921B-362F-DA119FEC8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519237"/>
            <a:ext cx="10287000" cy="3819525"/>
          </a:xfrm>
          <a:prstGeom prst="rect">
            <a:avLst/>
          </a:prstGeom>
        </p:spPr>
      </p:pic>
    </p:spTree>
    <p:extLst>
      <p:ext uri="{BB962C8B-B14F-4D97-AF65-F5344CB8AC3E}">
        <p14:creationId xmlns:p14="http://schemas.microsoft.com/office/powerpoint/2010/main" val="115139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6057-1894-CE56-A496-E2C6D7BE598E}"/>
              </a:ext>
            </a:extLst>
          </p:cNvPr>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CARRY LOOK AHEAD</a:t>
            </a:r>
          </a:p>
        </p:txBody>
      </p:sp>
      <p:sp>
        <p:nvSpPr>
          <p:cNvPr id="4" name="Title 1">
            <a:extLst>
              <a:ext uri="{FF2B5EF4-FFF2-40B4-BE49-F238E27FC236}">
                <a16:creationId xmlns:a16="http://schemas.microsoft.com/office/drawing/2014/main" id="{19990857-AE20-A3CB-3CB3-86D3AFAED551}"/>
              </a:ext>
            </a:extLst>
          </p:cNvPr>
          <p:cNvSpPr txBox="1">
            <a:spLocks/>
          </p:cNvSpPr>
          <p:nvPr/>
        </p:nvSpPr>
        <p:spPr>
          <a:xfrm>
            <a:off x="969675" y="4695948"/>
            <a:ext cx="4220459" cy="1824142"/>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spcBef>
                <a:spcPts val="0"/>
              </a:spcBef>
              <a:spcAft>
                <a:spcPts val="800"/>
              </a:spcAft>
            </a:pPr>
            <a:r>
              <a:rPr lang="en-US" sz="3000" dirty="0">
                <a:solidFill>
                  <a:srgbClr val="333333"/>
                </a:solidFill>
                <a:latin typeface="Calibri" panose="020F0502020204030204" pitchFamily="34" charset="0"/>
                <a:ea typeface="Calibri" panose="020F0502020204030204" pitchFamily="34" charset="0"/>
                <a:cs typeface="Calibri" panose="020F0502020204030204" pitchFamily="34" charset="0"/>
              </a:rPr>
              <a:t>S = </a:t>
            </a:r>
            <a:r>
              <a:rPr lang="en-US" sz="3000" dirty="0" err="1">
                <a:solidFill>
                  <a:srgbClr val="333333"/>
                </a:solidFill>
                <a:latin typeface="Calibri" panose="020F0502020204030204" pitchFamily="34" charset="0"/>
                <a:ea typeface="Calibri" panose="020F0502020204030204" pitchFamily="34" charset="0"/>
                <a:cs typeface="Calibri" panose="020F0502020204030204" pitchFamily="34" charset="0"/>
              </a:rPr>
              <a:t>A⊕B⊕Cin</a:t>
            </a:r>
            <a:br>
              <a:rPr lang="en-US" sz="3000" dirty="0">
                <a:latin typeface="Calibri" panose="020F0502020204030204" pitchFamily="34" charset="0"/>
                <a:ea typeface="Calibri" panose="020F0502020204030204" pitchFamily="34" charset="0"/>
                <a:cs typeface="Calibri" panose="020F0502020204030204" pitchFamily="34" charset="0"/>
              </a:rPr>
            </a:br>
            <a:r>
              <a:rPr lang="en-US" sz="3000" dirty="0" err="1">
                <a:solidFill>
                  <a:srgbClr val="333333"/>
                </a:solidFill>
                <a:latin typeface="Calibri" panose="020F0502020204030204" pitchFamily="34" charset="0"/>
                <a:ea typeface="Calibri" panose="020F0502020204030204" pitchFamily="34" charset="0"/>
                <a:cs typeface="Calibri" panose="020F0502020204030204" pitchFamily="34" charset="0"/>
              </a:rPr>
              <a:t>Cout</a:t>
            </a:r>
            <a:r>
              <a:rPr lang="en-US" sz="3000" dirty="0">
                <a:solidFill>
                  <a:srgbClr val="333333"/>
                </a:solidFill>
                <a:latin typeface="Calibri" panose="020F0502020204030204" pitchFamily="34" charset="0"/>
                <a:ea typeface="Calibri" panose="020F0502020204030204" pitchFamily="34" charset="0"/>
                <a:cs typeface="Calibri" panose="020F0502020204030204" pitchFamily="34" charset="0"/>
              </a:rPr>
              <a:t>= A&amp;B + (A⊕B)Cin</a:t>
            </a:r>
            <a:br>
              <a:rPr lang="en-US" sz="3000" dirty="0">
                <a:solidFill>
                  <a:srgbClr val="333333"/>
                </a:solidFill>
                <a:latin typeface="Calibri" panose="020F0502020204030204" pitchFamily="34" charset="0"/>
                <a:ea typeface="Calibri" panose="020F0502020204030204" pitchFamily="34" charset="0"/>
                <a:cs typeface="Calibri" panose="020F0502020204030204" pitchFamily="34" charset="0"/>
              </a:rPr>
            </a:br>
            <a:endParaRPr lang="en-GB" sz="3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51DA5C6-898A-B86B-85C2-1AD3B49E1017}"/>
              </a:ext>
            </a:extLst>
          </p:cNvPr>
          <p:cNvPicPr>
            <a:picLocks noChangeAspect="1"/>
          </p:cNvPicPr>
          <p:nvPr/>
        </p:nvPicPr>
        <p:blipFill>
          <a:blip r:embed="rId2"/>
          <a:stretch>
            <a:fillRect/>
          </a:stretch>
        </p:blipFill>
        <p:spPr>
          <a:xfrm>
            <a:off x="1197896" y="1413837"/>
            <a:ext cx="3695308" cy="3277083"/>
          </a:xfrm>
          <a:prstGeom prst="rect">
            <a:avLst/>
          </a:prstGeom>
        </p:spPr>
      </p:pic>
      <p:sp>
        <p:nvSpPr>
          <p:cNvPr id="6" name="TextBox 5">
            <a:extLst>
              <a:ext uri="{FF2B5EF4-FFF2-40B4-BE49-F238E27FC236}">
                <a16:creationId xmlns:a16="http://schemas.microsoft.com/office/drawing/2014/main" id="{5FAE529C-0E97-14F1-332B-34E93AE24415}"/>
              </a:ext>
            </a:extLst>
          </p:cNvPr>
          <p:cNvSpPr txBox="1"/>
          <p:nvPr/>
        </p:nvSpPr>
        <p:spPr>
          <a:xfrm>
            <a:off x="5826320" y="4077599"/>
            <a:ext cx="6096000" cy="2400657"/>
          </a:xfrm>
          <a:prstGeom prst="rect">
            <a:avLst/>
          </a:prstGeom>
          <a:noFill/>
        </p:spPr>
        <p:txBody>
          <a:bodyPr wrap="square">
            <a:spAutoFit/>
          </a:bodyPr>
          <a:lstStyle/>
          <a:p>
            <a:r>
              <a:rPr lang="en-US" sz="3000" b="0" i="0" u="none" strike="noStrike"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Đặt</a:t>
            </a:r>
            <a:r>
              <a:rPr lang="en-US" sz="3000" b="0" i="0" u="none" strike="noStrike"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br>
              <a:rPr lang="en-US" sz="3000" b="0" dirty="0">
                <a:effectLst/>
                <a:latin typeface="Calibri" panose="020F0502020204030204" pitchFamily="34" charset="0"/>
                <a:ea typeface="Calibri" panose="020F0502020204030204" pitchFamily="34" charset="0"/>
                <a:cs typeface="Calibri" panose="020F0502020204030204" pitchFamily="34" charset="0"/>
              </a:rPr>
            </a:br>
            <a:r>
              <a:rPr lang="en-US" sz="3000" b="0" dirty="0">
                <a:effectLst/>
                <a:latin typeface="Calibri" panose="020F0502020204030204" pitchFamily="34" charset="0"/>
                <a:ea typeface="Calibri" panose="020F0502020204030204" pitchFamily="34" charset="0"/>
                <a:cs typeface="Calibri" panose="020F0502020204030204" pitchFamily="34" charset="0"/>
              </a:rPr>
              <a:t>G = </a:t>
            </a:r>
            <a:r>
              <a:rPr lang="en-US" sz="3000" b="0" i="0" u="none" strike="noStrike"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a:t>
            </a:r>
            <a:r>
              <a:rPr lang="en-US" sz="3000" dirty="0">
                <a:solidFill>
                  <a:srgbClr val="333333"/>
                </a:solidFill>
                <a:latin typeface="Calibri" panose="020F0502020204030204" pitchFamily="34" charset="0"/>
                <a:ea typeface="Calibri" panose="020F0502020204030204" pitchFamily="34" charset="0"/>
                <a:cs typeface="Calibri" panose="020F0502020204030204" pitchFamily="34" charset="0"/>
              </a:rPr>
              <a:t>&amp;</a:t>
            </a:r>
            <a:r>
              <a:rPr lang="en-US" sz="3000" b="0" i="0" u="none" strike="noStrike"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B:</a:t>
            </a:r>
            <a:r>
              <a:rPr lang="en-GB" sz="3000" b="0" i="0" u="none" strike="noStrike"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carry generate (G)</a:t>
            </a:r>
            <a:br>
              <a:rPr lang="en-GB" sz="3000" b="0" i="0" u="none" strike="noStrike" dirty="0">
                <a:solidFill>
                  <a:srgbClr val="111111"/>
                </a:solidFill>
                <a:effectLst/>
                <a:latin typeface="Calibri" panose="020F0502020204030204" pitchFamily="34" charset="0"/>
                <a:ea typeface="Calibri" panose="020F0502020204030204" pitchFamily="34" charset="0"/>
                <a:cs typeface="Calibri" panose="020F0502020204030204" pitchFamily="34" charset="0"/>
              </a:rPr>
            </a:br>
            <a:r>
              <a:rPr lang="en-GB" sz="3000" b="0" i="0" u="none" strike="noStrike"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P = </a:t>
            </a:r>
            <a:r>
              <a:rPr lang="en-US" sz="3000" b="0" i="0" u="none" strike="noStrike"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A⊕B :</a:t>
            </a:r>
            <a:r>
              <a:rPr lang="en-GB" sz="3000" b="0" i="0" u="none" strike="noStrike"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carry propagate (P)</a:t>
            </a:r>
            <a:endParaRPr lang="en-US" sz="3000"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Symbol" panose="05050102010706020507" pitchFamily="18" charset="2"/>
              <a:buChar char="Þ"/>
            </a:pPr>
            <a:r>
              <a:rPr lang="en-US" sz="3000" b="0" i="0" u="none" strike="noStrike"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Cout</a:t>
            </a:r>
            <a:r>
              <a:rPr lang="en-US" sz="3000" b="0" i="0" u="none" strike="noStrike"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US" sz="3000" b="0" i="0" u="none" strike="noStrike"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G+P&amp;</a:t>
            </a:r>
            <a:r>
              <a:rPr lang="en-US" sz="3000" dirty="0" err="1">
                <a:solidFill>
                  <a:srgbClr val="333333"/>
                </a:solidFill>
                <a:latin typeface="Calibri" panose="020F0502020204030204" pitchFamily="34" charset="0"/>
                <a:ea typeface="Calibri" panose="020F0502020204030204" pitchFamily="34" charset="0"/>
                <a:cs typeface="Calibri" panose="020F0502020204030204" pitchFamily="34" charset="0"/>
              </a:rPr>
              <a:t>C</a:t>
            </a:r>
            <a:r>
              <a:rPr lang="en-US" sz="3000" b="0" i="0" u="none" strike="noStrike"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in</a:t>
            </a:r>
            <a:endParaRPr lang="en-US" sz="3000" b="0" i="0" u="none" strike="noStrike"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buFont typeface="Symbol" panose="05050102010706020507" pitchFamily="18" charset="2"/>
              <a:buChar char="Þ"/>
            </a:pPr>
            <a:r>
              <a:rPr lang="en-US" sz="3000" dirty="0">
                <a:solidFill>
                  <a:srgbClr val="333333"/>
                </a:solidFill>
                <a:latin typeface="Calibri" panose="020F0502020204030204" pitchFamily="34" charset="0"/>
                <a:ea typeface="Calibri" panose="020F0502020204030204" pitchFamily="34" charset="0"/>
                <a:cs typeface="Calibri" panose="020F0502020204030204" pitchFamily="34" charset="0"/>
              </a:rPr>
              <a:t>S=P</a:t>
            </a:r>
            <a:r>
              <a:rPr lang="en-US" sz="3000" b="0" i="0" u="none" strike="noStrike"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⊕Cin</a:t>
            </a:r>
            <a:endParaRPr lang="en-GB" sz="3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Tìm hiểu] IC Cộng 4 bit CD4008: sơ đồ, thông suất kỹ thuật | Mecsu.vn">
            <a:extLst>
              <a:ext uri="{FF2B5EF4-FFF2-40B4-BE49-F238E27FC236}">
                <a16:creationId xmlns:a16="http://schemas.microsoft.com/office/drawing/2014/main" id="{1528A1EE-AAA4-325C-A5F9-CBFD3992A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59146"/>
            <a:ext cx="5166419" cy="32770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0DEA60E-7DFE-2804-E981-CC910E6F0E8B}"/>
              </a:ext>
            </a:extLst>
          </p:cNvPr>
          <p:cNvSpPr txBox="1"/>
          <p:nvPr/>
        </p:nvSpPr>
        <p:spPr>
          <a:xfrm>
            <a:off x="9155827" y="3957959"/>
            <a:ext cx="394103" cy="461665"/>
          </a:xfrm>
          <a:prstGeom prst="rect">
            <a:avLst/>
          </a:prstGeom>
          <a:noFill/>
        </p:spPr>
        <p:txBody>
          <a:bodyPr wrap="square">
            <a:spAutoFit/>
          </a:bodyPr>
          <a:lstStyle/>
          <a:p>
            <a:r>
              <a:rPr lang="en-US" sz="2400" b="1" dirty="0"/>
              <a:t>G</a:t>
            </a:r>
            <a:endParaRPr lang="en-GB" sz="2400" b="1" dirty="0"/>
          </a:p>
        </p:txBody>
      </p:sp>
      <p:sp>
        <p:nvSpPr>
          <p:cNvPr id="9" name="TextBox 8">
            <a:extLst>
              <a:ext uri="{FF2B5EF4-FFF2-40B4-BE49-F238E27FC236}">
                <a16:creationId xmlns:a16="http://schemas.microsoft.com/office/drawing/2014/main" id="{D38ED649-C132-8605-0980-8A1B578B49D9}"/>
              </a:ext>
            </a:extLst>
          </p:cNvPr>
          <p:cNvSpPr txBox="1"/>
          <p:nvPr/>
        </p:nvSpPr>
        <p:spPr>
          <a:xfrm>
            <a:off x="7913747" y="1413837"/>
            <a:ext cx="394103" cy="461665"/>
          </a:xfrm>
          <a:prstGeom prst="rect">
            <a:avLst/>
          </a:prstGeom>
          <a:noFill/>
        </p:spPr>
        <p:txBody>
          <a:bodyPr wrap="square">
            <a:spAutoFit/>
          </a:bodyPr>
          <a:lstStyle/>
          <a:p>
            <a:r>
              <a:rPr lang="en-US" sz="2400" b="1" dirty="0"/>
              <a:t>P</a:t>
            </a:r>
            <a:endParaRPr lang="en-GB" sz="2400" b="1" dirty="0"/>
          </a:p>
        </p:txBody>
      </p:sp>
    </p:spTree>
    <p:extLst>
      <p:ext uri="{BB962C8B-B14F-4D97-AF65-F5344CB8AC3E}">
        <p14:creationId xmlns:p14="http://schemas.microsoft.com/office/powerpoint/2010/main" val="192043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6057-1894-CE56-A496-E2C6D7BE598E}"/>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CARRY LOOK AHEAD</a:t>
            </a:r>
          </a:p>
        </p:txBody>
      </p:sp>
      <p:pic>
        <p:nvPicPr>
          <p:cNvPr id="5" name="Picture 4">
            <a:extLst>
              <a:ext uri="{FF2B5EF4-FFF2-40B4-BE49-F238E27FC236}">
                <a16:creationId xmlns:a16="http://schemas.microsoft.com/office/drawing/2014/main" id="{151DA5C6-898A-B86B-85C2-1AD3B49E1017}"/>
              </a:ext>
            </a:extLst>
          </p:cNvPr>
          <p:cNvPicPr>
            <a:picLocks noChangeAspect="1"/>
          </p:cNvPicPr>
          <p:nvPr/>
        </p:nvPicPr>
        <p:blipFill>
          <a:blip r:embed="rId2"/>
          <a:stretch>
            <a:fillRect/>
          </a:stretch>
        </p:blipFill>
        <p:spPr>
          <a:xfrm>
            <a:off x="1197896" y="1413837"/>
            <a:ext cx="3695308" cy="3277083"/>
          </a:xfrm>
          <a:prstGeom prst="rect">
            <a:avLst/>
          </a:prstGeom>
        </p:spPr>
      </p:pic>
      <p:pic>
        <p:nvPicPr>
          <p:cNvPr id="7" name="Picture 6" descr="Tìm hiểu] IC Cộng 4 bit CD4008: sơ đồ, thông suất kỹ thuật | Mecsu.vn">
            <a:extLst>
              <a:ext uri="{FF2B5EF4-FFF2-40B4-BE49-F238E27FC236}">
                <a16:creationId xmlns:a16="http://schemas.microsoft.com/office/drawing/2014/main" id="{1528A1EE-AAA4-325C-A5F9-CBFD3992A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59146"/>
            <a:ext cx="5166419" cy="32770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0DEA60E-7DFE-2804-E981-CC910E6F0E8B}"/>
              </a:ext>
            </a:extLst>
          </p:cNvPr>
          <p:cNvSpPr txBox="1"/>
          <p:nvPr/>
        </p:nvSpPr>
        <p:spPr>
          <a:xfrm>
            <a:off x="9155827" y="3957959"/>
            <a:ext cx="394103" cy="461665"/>
          </a:xfrm>
          <a:prstGeom prst="rect">
            <a:avLst/>
          </a:prstGeom>
          <a:noFill/>
        </p:spPr>
        <p:txBody>
          <a:bodyPr wrap="square">
            <a:spAutoFit/>
          </a:bodyPr>
          <a:lstStyle/>
          <a:p>
            <a:r>
              <a:rPr lang="en-US" sz="2400" b="1" dirty="0"/>
              <a:t>G</a:t>
            </a:r>
            <a:endParaRPr lang="en-GB" sz="2400" b="1" dirty="0"/>
          </a:p>
        </p:txBody>
      </p:sp>
      <p:sp>
        <p:nvSpPr>
          <p:cNvPr id="9" name="TextBox 8">
            <a:extLst>
              <a:ext uri="{FF2B5EF4-FFF2-40B4-BE49-F238E27FC236}">
                <a16:creationId xmlns:a16="http://schemas.microsoft.com/office/drawing/2014/main" id="{D38ED649-C132-8605-0980-8A1B578B49D9}"/>
              </a:ext>
            </a:extLst>
          </p:cNvPr>
          <p:cNvSpPr txBox="1"/>
          <p:nvPr/>
        </p:nvSpPr>
        <p:spPr>
          <a:xfrm>
            <a:off x="7913747" y="1413837"/>
            <a:ext cx="394103" cy="461665"/>
          </a:xfrm>
          <a:prstGeom prst="rect">
            <a:avLst/>
          </a:prstGeom>
          <a:noFill/>
        </p:spPr>
        <p:txBody>
          <a:bodyPr wrap="square">
            <a:spAutoFit/>
          </a:bodyPr>
          <a:lstStyle/>
          <a:p>
            <a:r>
              <a:rPr lang="en-US" sz="2400" b="1" dirty="0"/>
              <a:t>P</a:t>
            </a:r>
            <a:endParaRPr lang="en-GB" sz="2400" b="1" dirty="0"/>
          </a:p>
        </p:txBody>
      </p:sp>
      <p:sp>
        <p:nvSpPr>
          <p:cNvPr id="3" name="TextBox 2">
            <a:extLst>
              <a:ext uri="{FF2B5EF4-FFF2-40B4-BE49-F238E27FC236}">
                <a16:creationId xmlns:a16="http://schemas.microsoft.com/office/drawing/2014/main" id="{18323D3A-CD6A-8F72-2433-2EE07F71CE30}"/>
              </a:ext>
            </a:extLst>
          </p:cNvPr>
          <p:cNvSpPr txBox="1"/>
          <p:nvPr/>
        </p:nvSpPr>
        <p:spPr>
          <a:xfrm>
            <a:off x="6501930" y="5000927"/>
            <a:ext cx="6096000" cy="1015663"/>
          </a:xfrm>
          <a:prstGeom prst="rect">
            <a:avLst/>
          </a:prstGeom>
          <a:noFill/>
        </p:spPr>
        <p:txBody>
          <a:bodyPr wrap="square">
            <a:spAutoFit/>
          </a:bodyPr>
          <a:lstStyle/>
          <a:p>
            <a:r>
              <a:rPr lang="en-US" sz="3000" b="0" dirty="0">
                <a:effectLst/>
              </a:rPr>
              <a:t>C</a:t>
            </a:r>
            <a:r>
              <a:rPr lang="en-US" sz="3000" b="0" baseline="-25000" dirty="0">
                <a:effectLst/>
              </a:rPr>
              <a:t>i</a:t>
            </a:r>
            <a:r>
              <a:rPr lang="en-US" sz="3000" dirty="0"/>
              <a:t>=G</a:t>
            </a:r>
            <a:r>
              <a:rPr lang="en-US" sz="3000" baseline="-25000" dirty="0"/>
              <a:t>i</a:t>
            </a:r>
            <a:r>
              <a:rPr lang="en-US" sz="3000" dirty="0"/>
              <a:t>+P</a:t>
            </a:r>
            <a:r>
              <a:rPr lang="en-US" sz="3000" baseline="-25000" dirty="0"/>
              <a:t>i</a:t>
            </a:r>
            <a:r>
              <a:rPr lang="en-US" sz="3000" dirty="0"/>
              <a:t>&amp;C</a:t>
            </a:r>
            <a:r>
              <a:rPr lang="en-US" sz="3000" baseline="-25000" dirty="0"/>
              <a:t>i-1</a:t>
            </a:r>
            <a:br>
              <a:rPr lang="en-US" sz="3000" b="0" dirty="0">
                <a:effectLst/>
              </a:rPr>
            </a:br>
            <a:r>
              <a:rPr lang="en-GB" sz="3000" dirty="0">
                <a:solidFill>
                  <a:srgbClr val="111111"/>
                </a:solidFill>
                <a:latin typeface="Roboto" panose="02000000000000000000" pitchFamily="2" charset="0"/>
              </a:rPr>
              <a:t>S</a:t>
            </a:r>
            <a:r>
              <a:rPr lang="en-GB" sz="3000" baseline="-25000" dirty="0">
                <a:solidFill>
                  <a:srgbClr val="111111"/>
                </a:solidFill>
                <a:latin typeface="Roboto" panose="02000000000000000000" pitchFamily="2" charset="0"/>
              </a:rPr>
              <a:t>i</a:t>
            </a:r>
            <a:r>
              <a:rPr lang="en-GB" sz="3000" dirty="0">
                <a:solidFill>
                  <a:srgbClr val="111111"/>
                </a:solidFill>
                <a:latin typeface="Roboto" panose="02000000000000000000" pitchFamily="2" charset="0"/>
              </a:rPr>
              <a:t>=P</a:t>
            </a:r>
            <a:r>
              <a:rPr lang="en-GB" sz="3000" baseline="-25000" dirty="0">
                <a:solidFill>
                  <a:srgbClr val="111111"/>
                </a:solidFill>
                <a:latin typeface="Roboto" panose="02000000000000000000" pitchFamily="2" charset="0"/>
              </a:rPr>
              <a:t>i</a:t>
            </a:r>
            <a:r>
              <a:rPr lang="en-US" sz="3000" b="0" i="0" u="none" strike="noStrike" dirty="0">
                <a:solidFill>
                  <a:srgbClr val="333333"/>
                </a:solidFill>
                <a:effectLst/>
                <a:latin typeface="Cambria Math" panose="02040503050406030204" pitchFamily="18" charset="0"/>
              </a:rPr>
              <a:t> ⊕C</a:t>
            </a:r>
            <a:r>
              <a:rPr lang="en-US" sz="3000" b="0" i="0" u="none" strike="noStrike" baseline="-25000" dirty="0">
                <a:solidFill>
                  <a:srgbClr val="333333"/>
                </a:solidFill>
                <a:effectLst/>
                <a:latin typeface="Cambria Math" panose="02040503050406030204" pitchFamily="18" charset="0"/>
              </a:rPr>
              <a:t>i-1</a:t>
            </a:r>
            <a:endParaRPr lang="en-US" sz="3000" dirty="0">
              <a:solidFill>
                <a:srgbClr val="333333"/>
              </a:solidFill>
              <a:latin typeface="Cambria Math" panose="02040503050406030204" pitchFamily="18" charset="0"/>
            </a:endParaRPr>
          </a:p>
        </p:txBody>
      </p:sp>
      <p:sp>
        <p:nvSpPr>
          <p:cNvPr id="11" name="TextBox 10">
            <a:extLst>
              <a:ext uri="{FF2B5EF4-FFF2-40B4-BE49-F238E27FC236}">
                <a16:creationId xmlns:a16="http://schemas.microsoft.com/office/drawing/2014/main" id="{A9D77D48-B180-4868-BAF7-14654173C334}"/>
              </a:ext>
            </a:extLst>
          </p:cNvPr>
          <p:cNvSpPr txBox="1"/>
          <p:nvPr/>
        </p:nvSpPr>
        <p:spPr>
          <a:xfrm>
            <a:off x="1197896" y="5000927"/>
            <a:ext cx="6096000" cy="1015663"/>
          </a:xfrm>
          <a:prstGeom prst="rect">
            <a:avLst/>
          </a:prstGeom>
          <a:noFill/>
        </p:spPr>
        <p:txBody>
          <a:bodyPr wrap="square">
            <a:spAutoFit/>
          </a:bodyPr>
          <a:lstStyle/>
          <a:p>
            <a:r>
              <a:rPr lang="en-US" sz="3000" dirty="0">
                <a:solidFill>
                  <a:srgbClr val="333333"/>
                </a:solidFill>
                <a:latin typeface="Times New Roman" panose="02020603050405020304" pitchFamily="18" charset="0"/>
              </a:rPr>
              <a:t>S = </a:t>
            </a:r>
            <a:r>
              <a:rPr lang="en-US" sz="3000" dirty="0" err="1">
                <a:solidFill>
                  <a:srgbClr val="333333"/>
                </a:solidFill>
                <a:latin typeface="Times New Roman" panose="02020603050405020304" pitchFamily="18" charset="0"/>
              </a:rPr>
              <a:t>A</a:t>
            </a:r>
            <a:r>
              <a:rPr lang="en-US" sz="3000" dirty="0" err="1">
                <a:solidFill>
                  <a:srgbClr val="333333"/>
                </a:solidFill>
                <a:latin typeface="Cambria Math" panose="02040503050406030204" pitchFamily="18" charset="0"/>
              </a:rPr>
              <a:t>⊕B⊕Cin</a:t>
            </a:r>
            <a:br>
              <a:rPr lang="en-US" sz="3000" dirty="0"/>
            </a:br>
            <a:r>
              <a:rPr lang="en-US" sz="3000" dirty="0" err="1">
                <a:solidFill>
                  <a:srgbClr val="333333"/>
                </a:solidFill>
                <a:latin typeface="Cambria Math" panose="02040503050406030204" pitchFamily="18" charset="0"/>
              </a:rPr>
              <a:t>Cout</a:t>
            </a:r>
            <a:r>
              <a:rPr lang="en-US" sz="3000" dirty="0">
                <a:solidFill>
                  <a:srgbClr val="333333"/>
                </a:solidFill>
                <a:latin typeface="Cambria Math" panose="02040503050406030204" pitchFamily="18" charset="0"/>
              </a:rPr>
              <a:t>= A&amp;B + (A⊕B)Cin</a:t>
            </a:r>
            <a:endParaRPr lang="en-US" sz="3000" dirty="0"/>
          </a:p>
        </p:txBody>
      </p:sp>
    </p:spTree>
    <p:extLst>
      <p:ext uri="{BB962C8B-B14F-4D97-AF65-F5344CB8AC3E}">
        <p14:creationId xmlns:p14="http://schemas.microsoft.com/office/powerpoint/2010/main" val="235440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CARRY LOOK AHEAD </a:t>
            </a:r>
          </a:p>
        </p:txBody>
      </p:sp>
      <p:sp>
        <p:nvSpPr>
          <p:cNvPr id="6" name="TextBox 5">
            <a:extLst>
              <a:ext uri="{FF2B5EF4-FFF2-40B4-BE49-F238E27FC236}">
                <a16:creationId xmlns:a16="http://schemas.microsoft.com/office/drawing/2014/main" id="{23309B72-DB46-3A78-D8BA-E492436726B2}"/>
              </a:ext>
            </a:extLst>
          </p:cNvPr>
          <p:cNvSpPr txBox="1"/>
          <p:nvPr/>
        </p:nvSpPr>
        <p:spPr>
          <a:xfrm>
            <a:off x="1104900" y="2077934"/>
            <a:ext cx="4541997" cy="3416320"/>
          </a:xfrm>
          <a:prstGeom prst="rect">
            <a:avLst/>
          </a:prstGeom>
          <a:noFill/>
        </p:spPr>
        <p:txBody>
          <a:bodyPr wrap="square" rtlCol="0">
            <a:spAutoFit/>
          </a:bodyPr>
          <a:lstStyle/>
          <a:p>
            <a:r>
              <a:rPr lang="en-US" sz="2400" b="1" dirty="0" err="1">
                <a:latin typeface="Calibri" panose="020F0502020204030204" pitchFamily="34" charset="0"/>
                <a:ea typeface="Calibri" panose="020F0502020204030204" pitchFamily="34" charset="0"/>
                <a:cs typeface="Calibri" panose="020F0502020204030204" pitchFamily="34" charset="0"/>
              </a:rPr>
              <a:t>Ưu</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điểm</a:t>
            </a:r>
            <a:r>
              <a:rPr lang="en-US" sz="2400" b="1" dirty="0">
                <a:latin typeface="Calibri" panose="020F0502020204030204" pitchFamily="34" charset="0"/>
                <a:ea typeface="Calibri" panose="020F0502020204030204" pitchFamily="34" charset="0"/>
                <a:cs typeface="Calibri" panose="020F0502020204030204" pitchFamily="34" charset="0"/>
              </a:rPr>
              <a:t> </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err="1">
                <a:latin typeface="Calibri" panose="020F0502020204030204" pitchFamily="34" charset="0"/>
                <a:ea typeface="Calibri" panose="020F0502020204030204" pitchFamily="34" charset="0"/>
                <a:cs typeface="Calibri" panose="020F0502020204030204" pitchFamily="34" charset="0"/>
              </a:rPr>
              <a:t>Độ</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trễ</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thấp</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Giảm</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đáng</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kể</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độ</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trễ</a:t>
            </a:r>
            <a:r>
              <a:rPr lang="en-US" sz="2400" b="1" dirty="0">
                <a:latin typeface="Calibri" panose="020F0502020204030204" pitchFamily="34" charset="0"/>
                <a:ea typeface="Calibri" panose="020F0502020204030204" pitchFamily="34" charset="0"/>
                <a:cs typeface="Calibri" panose="020F0502020204030204" pitchFamily="34" charset="0"/>
              </a:rPr>
              <a:t> so </a:t>
            </a:r>
            <a:r>
              <a:rPr lang="en-US" sz="2400" b="1" dirty="0" err="1">
                <a:latin typeface="Calibri" panose="020F0502020204030204" pitchFamily="34" charset="0"/>
                <a:ea typeface="Calibri" panose="020F0502020204030204" pitchFamily="34" charset="0"/>
                <a:cs typeface="Calibri" panose="020F0502020204030204" pitchFamily="34" charset="0"/>
              </a:rPr>
              <a:t>với</a:t>
            </a:r>
            <a:r>
              <a:rPr lang="en-US" sz="2400" b="1" dirty="0">
                <a:latin typeface="Calibri" panose="020F0502020204030204" pitchFamily="34" charset="0"/>
                <a:ea typeface="Calibri" panose="020F0502020204030204" pitchFamily="34" charset="0"/>
                <a:cs typeface="Calibri" panose="020F0502020204030204" pitchFamily="34" charset="0"/>
              </a:rPr>
              <a:t> RCA, </a:t>
            </a:r>
            <a:r>
              <a:rPr lang="en-US" sz="2400" b="1" dirty="0" err="1">
                <a:latin typeface="Calibri" panose="020F0502020204030204" pitchFamily="34" charset="0"/>
                <a:ea typeface="Calibri" panose="020F0502020204030204" pitchFamily="34" charset="0"/>
                <a:cs typeface="Calibri" panose="020F0502020204030204" pitchFamily="34" charset="0"/>
              </a:rPr>
              <a:t>vì</a:t>
            </a:r>
            <a:r>
              <a:rPr lang="en-US" sz="2400" b="1" dirty="0">
                <a:latin typeface="Calibri" panose="020F0502020204030204" pitchFamily="34" charset="0"/>
                <a:ea typeface="Calibri" panose="020F0502020204030204" pitchFamily="34" charset="0"/>
                <a:cs typeface="Calibri" panose="020F0502020204030204" pitchFamily="34" charset="0"/>
              </a:rPr>
              <a:t> ta </a:t>
            </a:r>
            <a:r>
              <a:rPr lang="en-US" sz="2400" b="1" dirty="0" err="1">
                <a:latin typeface="Calibri" panose="020F0502020204030204" pitchFamily="34" charset="0"/>
                <a:ea typeface="Calibri" panose="020F0502020204030204" pitchFamily="34" charset="0"/>
                <a:cs typeface="Calibri" panose="020F0502020204030204" pitchFamily="34" charset="0"/>
              </a:rPr>
              <a:t>đã</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tính</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trước</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các</a:t>
            </a:r>
            <a:r>
              <a:rPr lang="en-US" sz="2400" b="1" dirty="0">
                <a:latin typeface="Calibri" panose="020F0502020204030204" pitchFamily="34" charset="0"/>
                <a:ea typeface="Calibri" panose="020F0502020204030204" pitchFamily="34" charset="0"/>
                <a:cs typeface="Calibri" panose="020F0502020204030204" pitchFamily="34" charset="0"/>
              </a:rPr>
              <a:t> Carry </a:t>
            </a:r>
            <a:r>
              <a:rPr lang="en-US" sz="2400" b="1" dirty="0" err="1">
                <a:latin typeface="Calibri" panose="020F0502020204030204" pitchFamily="34" charset="0"/>
                <a:ea typeface="Calibri" panose="020F0502020204030204" pitchFamily="34" charset="0"/>
                <a:cs typeface="Calibri" panose="020F0502020204030204" pitchFamily="34" charset="0"/>
              </a:rPr>
              <a:t>nên</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việc</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thực</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hiện</a:t>
            </a:r>
            <a:r>
              <a:rPr lang="en-US" sz="2400" b="1" dirty="0">
                <a:latin typeface="Calibri" panose="020F0502020204030204" pitchFamily="34" charset="0"/>
                <a:ea typeface="Calibri" panose="020F0502020204030204" pitchFamily="34" charset="0"/>
                <a:cs typeface="Calibri" panose="020F0502020204030204" pitchFamily="34" charset="0"/>
              </a:rPr>
              <a:t> ở </a:t>
            </a:r>
            <a:r>
              <a:rPr lang="en-US" sz="2400" b="1" dirty="0" err="1">
                <a:latin typeface="Calibri" panose="020F0502020204030204" pitchFamily="34" charset="0"/>
                <a:ea typeface="Calibri" panose="020F0502020204030204" pitchFamily="34" charset="0"/>
                <a:cs typeface="Calibri" panose="020F0502020204030204" pitchFamily="34" charset="0"/>
              </a:rPr>
              <a:t>các</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bộ</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cộng</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diễn</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ra</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đồng</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thời</a:t>
            </a: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err="1">
                <a:latin typeface="Calibri" panose="020F0502020204030204" pitchFamily="34" charset="0"/>
                <a:ea typeface="Calibri" panose="020F0502020204030204" pitchFamily="34" charset="0"/>
                <a:cs typeface="Calibri" panose="020F0502020204030204" pitchFamily="34" charset="0"/>
              </a:rPr>
              <a:t>Hiệu</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suất</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cao</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hơn</a:t>
            </a:r>
            <a:r>
              <a:rPr lang="en-US" sz="2400" b="1" dirty="0">
                <a:latin typeface="Calibri" panose="020F0502020204030204" pitchFamily="34" charset="0"/>
                <a:ea typeface="Calibri" panose="020F0502020204030204" pitchFamily="34" charset="0"/>
                <a:cs typeface="Calibri" panose="020F0502020204030204" pitchFamily="34" charset="0"/>
              </a:rPr>
              <a:t> RCA</a:t>
            </a:r>
          </a:p>
          <a:p>
            <a:r>
              <a:rPr lang="en-US" sz="2400" b="1" dirty="0" err="1">
                <a:latin typeface="Calibri" panose="020F0502020204030204" pitchFamily="34" charset="0"/>
                <a:ea typeface="Calibri" panose="020F0502020204030204" pitchFamily="34" charset="0"/>
                <a:cs typeface="Calibri" panose="020F0502020204030204" pitchFamily="34" charset="0"/>
              </a:rPr>
              <a:t>Hiệu</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quả</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với</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số</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lượng</a:t>
            </a:r>
            <a:r>
              <a:rPr lang="en-US" sz="2400" b="1" dirty="0">
                <a:latin typeface="Calibri" panose="020F0502020204030204" pitchFamily="34" charset="0"/>
                <a:ea typeface="Calibri" panose="020F0502020204030204" pitchFamily="34" charset="0"/>
                <a:cs typeface="Calibri" panose="020F0502020204030204" pitchFamily="34" charset="0"/>
              </a:rPr>
              <a:t> bit </a:t>
            </a:r>
            <a:r>
              <a:rPr lang="en-US" sz="2400" b="1" dirty="0" err="1">
                <a:latin typeface="Calibri" panose="020F0502020204030204" pitchFamily="34" charset="0"/>
                <a:ea typeface="Calibri" panose="020F0502020204030204" pitchFamily="34" charset="0"/>
                <a:cs typeface="Calibri" panose="020F0502020204030204" pitchFamily="34" charset="0"/>
              </a:rPr>
              <a:t>lớn</a:t>
            </a:r>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B69C2C9-8EDC-B855-FE0C-1B949AAECFEB}"/>
              </a:ext>
            </a:extLst>
          </p:cNvPr>
          <p:cNvSpPr txBox="1"/>
          <p:nvPr/>
        </p:nvSpPr>
        <p:spPr>
          <a:xfrm>
            <a:off x="6810576" y="2067543"/>
            <a:ext cx="5087015" cy="1938992"/>
          </a:xfrm>
          <a:prstGeom prst="rect">
            <a:avLst/>
          </a:prstGeom>
          <a:noFill/>
        </p:spPr>
        <p:txBody>
          <a:bodyPr wrap="square" rtlCol="0">
            <a:spAutoFit/>
          </a:bodyPr>
          <a:lstStyle/>
          <a:p>
            <a:r>
              <a:rPr lang="en-US" sz="2400" b="1" dirty="0" err="1">
                <a:latin typeface="Calibri" panose="020F0502020204030204" pitchFamily="34" charset="0"/>
                <a:ea typeface="Calibri" panose="020F0502020204030204" pitchFamily="34" charset="0"/>
                <a:cs typeface="Calibri" panose="020F0502020204030204" pitchFamily="34" charset="0"/>
              </a:rPr>
              <a:t>Nhược</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điểm</a:t>
            </a:r>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err="1">
                <a:latin typeface="Calibri" panose="020F0502020204030204" pitchFamily="34" charset="0"/>
                <a:ea typeface="Calibri" panose="020F0502020204030204" pitchFamily="34" charset="0"/>
                <a:cs typeface="Calibri" panose="020F0502020204030204" pitchFamily="34" charset="0"/>
              </a:rPr>
              <a:t>Phức</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tạp</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hơn</a:t>
            </a:r>
            <a:r>
              <a:rPr lang="en-US" sz="2400" b="1" dirty="0">
                <a:latin typeface="Calibri" panose="020F0502020204030204" pitchFamily="34" charset="0"/>
                <a:ea typeface="Calibri" panose="020F0502020204030204" pitchFamily="34" charset="0"/>
                <a:cs typeface="Calibri" panose="020F0502020204030204" pitchFamily="34" charset="0"/>
              </a:rPr>
              <a:t> RCA, </a:t>
            </a:r>
            <a:r>
              <a:rPr lang="en-US" sz="2400" b="1" dirty="0" err="1">
                <a:latin typeface="Calibri" panose="020F0502020204030204" pitchFamily="34" charset="0"/>
                <a:ea typeface="Calibri" panose="020F0502020204030204" pitchFamily="34" charset="0"/>
                <a:cs typeface="Calibri" panose="020F0502020204030204" pitchFamily="34" charset="0"/>
              </a:rPr>
              <a:t>tốn</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nhiều</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tài</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nguyên</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hơn</a:t>
            </a:r>
            <a:r>
              <a:rPr lang="en-US" sz="2400" b="1" dirty="0">
                <a:latin typeface="Calibri" panose="020F0502020204030204" pitchFamily="34" charset="0"/>
                <a:ea typeface="Calibri" panose="020F0502020204030204" pitchFamily="34" charset="0"/>
                <a:cs typeface="Calibri" panose="020F0502020204030204" pitchFamily="34" charset="0"/>
              </a:rPr>
              <a:t> RCA</a:t>
            </a: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FADBE6-8D02-7B9D-329B-7B9037F09350}"/>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MẠCH NHÂN SỬ DỤNG RCA - CLA</a:t>
            </a:r>
          </a:p>
        </p:txBody>
      </p:sp>
    </p:spTree>
    <p:extLst>
      <p:ext uri="{BB962C8B-B14F-4D97-AF65-F5344CB8AC3E}">
        <p14:creationId xmlns:p14="http://schemas.microsoft.com/office/powerpoint/2010/main" val="90187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MẠCH NHÂN SỬ DỤNG BỘ RCA - CLA</a:t>
            </a:r>
          </a:p>
        </p:txBody>
      </p:sp>
      <p:graphicFrame>
        <p:nvGraphicFramePr>
          <p:cNvPr id="9" name="Table 8">
            <a:extLst>
              <a:ext uri="{FF2B5EF4-FFF2-40B4-BE49-F238E27FC236}">
                <a16:creationId xmlns:a16="http://schemas.microsoft.com/office/drawing/2014/main" id="{5D50CD07-5739-1C07-D392-62D51F71D324}"/>
              </a:ext>
            </a:extLst>
          </p:cNvPr>
          <p:cNvGraphicFramePr>
            <a:graphicFrameLocks noGrp="1"/>
          </p:cNvGraphicFramePr>
          <p:nvPr>
            <p:extLst>
              <p:ext uri="{D42A27DB-BD31-4B8C-83A1-F6EECF244321}">
                <p14:modId xmlns:p14="http://schemas.microsoft.com/office/powerpoint/2010/main" val="2756447200"/>
              </p:ext>
            </p:extLst>
          </p:nvPr>
        </p:nvGraphicFramePr>
        <p:xfrm>
          <a:off x="1046991" y="3237112"/>
          <a:ext cx="10096500" cy="3277984"/>
        </p:xfrm>
        <a:graphic>
          <a:graphicData uri="http://schemas.openxmlformats.org/drawingml/2006/table">
            <a:tbl>
              <a:tblPr firstRow="1" bandRow="1"/>
              <a:tblGrid>
                <a:gridCol w="673100">
                  <a:extLst>
                    <a:ext uri="{9D8B030D-6E8A-4147-A177-3AD203B41FA5}">
                      <a16:colId xmlns:a16="http://schemas.microsoft.com/office/drawing/2014/main" val="2848931291"/>
                    </a:ext>
                  </a:extLst>
                </a:gridCol>
                <a:gridCol w="673100">
                  <a:extLst>
                    <a:ext uri="{9D8B030D-6E8A-4147-A177-3AD203B41FA5}">
                      <a16:colId xmlns:a16="http://schemas.microsoft.com/office/drawing/2014/main" val="2782679137"/>
                    </a:ext>
                  </a:extLst>
                </a:gridCol>
                <a:gridCol w="673100">
                  <a:extLst>
                    <a:ext uri="{9D8B030D-6E8A-4147-A177-3AD203B41FA5}">
                      <a16:colId xmlns:a16="http://schemas.microsoft.com/office/drawing/2014/main" val="2528627519"/>
                    </a:ext>
                  </a:extLst>
                </a:gridCol>
                <a:gridCol w="673100">
                  <a:extLst>
                    <a:ext uri="{9D8B030D-6E8A-4147-A177-3AD203B41FA5}">
                      <a16:colId xmlns:a16="http://schemas.microsoft.com/office/drawing/2014/main" val="3360757762"/>
                    </a:ext>
                  </a:extLst>
                </a:gridCol>
                <a:gridCol w="673100">
                  <a:extLst>
                    <a:ext uri="{9D8B030D-6E8A-4147-A177-3AD203B41FA5}">
                      <a16:colId xmlns:a16="http://schemas.microsoft.com/office/drawing/2014/main" val="4290399528"/>
                    </a:ext>
                  </a:extLst>
                </a:gridCol>
                <a:gridCol w="673100">
                  <a:extLst>
                    <a:ext uri="{9D8B030D-6E8A-4147-A177-3AD203B41FA5}">
                      <a16:colId xmlns:a16="http://schemas.microsoft.com/office/drawing/2014/main" val="3838849254"/>
                    </a:ext>
                  </a:extLst>
                </a:gridCol>
                <a:gridCol w="673100">
                  <a:extLst>
                    <a:ext uri="{9D8B030D-6E8A-4147-A177-3AD203B41FA5}">
                      <a16:colId xmlns:a16="http://schemas.microsoft.com/office/drawing/2014/main" val="1312732032"/>
                    </a:ext>
                  </a:extLst>
                </a:gridCol>
                <a:gridCol w="673100">
                  <a:extLst>
                    <a:ext uri="{9D8B030D-6E8A-4147-A177-3AD203B41FA5}">
                      <a16:colId xmlns:a16="http://schemas.microsoft.com/office/drawing/2014/main" val="438641495"/>
                    </a:ext>
                  </a:extLst>
                </a:gridCol>
                <a:gridCol w="673100">
                  <a:extLst>
                    <a:ext uri="{9D8B030D-6E8A-4147-A177-3AD203B41FA5}">
                      <a16:colId xmlns:a16="http://schemas.microsoft.com/office/drawing/2014/main" val="18882410"/>
                    </a:ext>
                  </a:extLst>
                </a:gridCol>
                <a:gridCol w="673100">
                  <a:extLst>
                    <a:ext uri="{9D8B030D-6E8A-4147-A177-3AD203B41FA5}">
                      <a16:colId xmlns:a16="http://schemas.microsoft.com/office/drawing/2014/main" val="3788301475"/>
                    </a:ext>
                  </a:extLst>
                </a:gridCol>
                <a:gridCol w="673100">
                  <a:extLst>
                    <a:ext uri="{9D8B030D-6E8A-4147-A177-3AD203B41FA5}">
                      <a16:colId xmlns:a16="http://schemas.microsoft.com/office/drawing/2014/main" val="3682730445"/>
                    </a:ext>
                  </a:extLst>
                </a:gridCol>
                <a:gridCol w="673100">
                  <a:extLst>
                    <a:ext uri="{9D8B030D-6E8A-4147-A177-3AD203B41FA5}">
                      <a16:colId xmlns:a16="http://schemas.microsoft.com/office/drawing/2014/main" val="2532933727"/>
                    </a:ext>
                  </a:extLst>
                </a:gridCol>
                <a:gridCol w="673100">
                  <a:extLst>
                    <a:ext uri="{9D8B030D-6E8A-4147-A177-3AD203B41FA5}">
                      <a16:colId xmlns:a16="http://schemas.microsoft.com/office/drawing/2014/main" val="2430592730"/>
                    </a:ext>
                  </a:extLst>
                </a:gridCol>
                <a:gridCol w="673100">
                  <a:extLst>
                    <a:ext uri="{9D8B030D-6E8A-4147-A177-3AD203B41FA5}">
                      <a16:colId xmlns:a16="http://schemas.microsoft.com/office/drawing/2014/main" val="355099267"/>
                    </a:ext>
                  </a:extLst>
                </a:gridCol>
                <a:gridCol w="673100">
                  <a:extLst>
                    <a:ext uri="{9D8B030D-6E8A-4147-A177-3AD203B41FA5}">
                      <a16:colId xmlns:a16="http://schemas.microsoft.com/office/drawing/2014/main" val="3542330930"/>
                    </a:ext>
                  </a:extLst>
                </a:gridCol>
              </a:tblGrid>
              <a:tr h="409748">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A0B7</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A0B6</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A0B5</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A0B4</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A0B3</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A0B2</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A0B1</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A0B0</a:t>
                      </a:r>
                    </a:p>
                  </a:txBody>
                  <a:tcPr anchor="ctr">
                    <a:noFill/>
                  </a:tcPr>
                </a:tc>
                <a:extLst>
                  <a:ext uri="{0D108BD9-81ED-4DB2-BD59-A6C34878D82A}">
                    <a16:rowId xmlns:a16="http://schemas.microsoft.com/office/drawing/2014/main" val="508807298"/>
                  </a:ext>
                </a:extLst>
              </a:tr>
              <a:tr h="409748">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A1B7</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A1B6</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A1B5</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A1B4</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A1B3</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A1B2</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A1B1</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A1B0</a:t>
                      </a: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extLst>
                  <a:ext uri="{0D108BD9-81ED-4DB2-BD59-A6C34878D82A}">
                    <a16:rowId xmlns:a16="http://schemas.microsoft.com/office/drawing/2014/main" val="2216341579"/>
                  </a:ext>
                </a:extLst>
              </a:tr>
              <a:tr h="409748">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A2B7</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A2B6</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A2B5</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A2B4</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A2B3</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A2B2</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A2B1</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A2B0</a:t>
                      </a: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extLst>
                  <a:ext uri="{0D108BD9-81ED-4DB2-BD59-A6C34878D82A}">
                    <a16:rowId xmlns:a16="http://schemas.microsoft.com/office/drawing/2014/main" val="4130157423"/>
                  </a:ext>
                </a:extLst>
              </a:tr>
              <a:tr h="409748">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A3B7</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A3B6</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A3B5</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A3B4</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A3B3</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A3B2</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A3B1</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A3B0</a:t>
                      </a: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extLst>
                  <a:ext uri="{0D108BD9-81ED-4DB2-BD59-A6C34878D82A}">
                    <a16:rowId xmlns:a16="http://schemas.microsoft.com/office/drawing/2014/main" val="2082778489"/>
                  </a:ext>
                </a:extLst>
              </a:tr>
              <a:tr h="409748">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A4B7</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A4B6</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A4B5</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A4B4</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A4B3</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A4B2</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A4B1</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A4B0</a:t>
                      </a: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extLst>
                  <a:ext uri="{0D108BD9-81ED-4DB2-BD59-A6C34878D82A}">
                    <a16:rowId xmlns:a16="http://schemas.microsoft.com/office/drawing/2014/main" val="1386107521"/>
                  </a:ext>
                </a:extLst>
              </a:tr>
              <a:tr h="409748">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A5B7</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A5B6</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A5B5</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A5B4</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A5B3</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A5B2</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A5B1</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A5B0</a:t>
                      </a: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extLst>
                  <a:ext uri="{0D108BD9-81ED-4DB2-BD59-A6C34878D82A}">
                    <a16:rowId xmlns:a16="http://schemas.microsoft.com/office/drawing/2014/main" val="1071958723"/>
                  </a:ext>
                </a:extLst>
              </a:tr>
              <a:tr h="409748">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A6B7</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A6B6</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A6B5</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A6B4</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A6B3</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A6B2</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A6B1</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A6B0</a:t>
                      </a: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extLst>
                  <a:ext uri="{0D108BD9-81ED-4DB2-BD59-A6C34878D82A}">
                    <a16:rowId xmlns:a16="http://schemas.microsoft.com/office/drawing/2014/main" val="2899228470"/>
                  </a:ext>
                </a:extLst>
              </a:tr>
              <a:tr h="409748">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A7B7</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A7B6</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A7B5</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A7B4</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A7B3</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A7B2</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A7B1</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A7B0</a:t>
                      </a: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tc>
                  <a:txBody>
                    <a:bodyPr/>
                    <a:lstStyle/>
                    <a:p>
                      <a:pPr algn="ctr"/>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chor="ctr">
                    <a:noFill/>
                  </a:tcPr>
                </a:tc>
                <a:extLst>
                  <a:ext uri="{0D108BD9-81ED-4DB2-BD59-A6C34878D82A}">
                    <a16:rowId xmlns:a16="http://schemas.microsoft.com/office/drawing/2014/main" val="2941939951"/>
                  </a:ext>
                </a:extLst>
              </a:tr>
            </a:tbl>
          </a:graphicData>
        </a:graphic>
      </p:graphicFrame>
      <p:graphicFrame>
        <p:nvGraphicFramePr>
          <p:cNvPr id="3" name="Table 2">
            <a:extLst>
              <a:ext uri="{FF2B5EF4-FFF2-40B4-BE49-F238E27FC236}">
                <a16:creationId xmlns:a16="http://schemas.microsoft.com/office/drawing/2014/main" id="{A05AEF08-579D-56AC-3BD7-CEFFBAF84C1F}"/>
              </a:ext>
            </a:extLst>
          </p:cNvPr>
          <p:cNvGraphicFramePr>
            <a:graphicFrameLocks noGrp="1"/>
          </p:cNvGraphicFramePr>
          <p:nvPr>
            <p:extLst>
              <p:ext uri="{D42A27DB-BD31-4B8C-83A1-F6EECF244321}">
                <p14:modId xmlns:p14="http://schemas.microsoft.com/office/powerpoint/2010/main" val="1754067926"/>
              </p:ext>
            </p:extLst>
          </p:nvPr>
        </p:nvGraphicFramePr>
        <p:xfrm>
          <a:off x="5758691" y="1795389"/>
          <a:ext cx="5384800" cy="819496"/>
        </p:xfrm>
        <a:graphic>
          <a:graphicData uri="http://schemas.openxmlformats.org/drawingml/2006/table">
            <a:tbl>
              <a:tblPr firstRow="1" bandRow="1"/>
              <a:tblGrid>
                <a:gridCol w="673100">
                  <a:extLst>
                    <a:ext uri="{9D8B030D-6E8A-4147-A177-3AD203B41FA5}">
                      <a16:colId xmlns:a16="http://schemas.microsoft.com/office/drawing/2014/main" val="3059320527"/>
                    </a:ext>
                  </a:extLst>
                </a:gridCol>
                <a:gridCol w="673100">
                  <a:extLst>
                    <a:ext uri="{9D8B030D-6E8A-4147-A177-3AD203B41FA5}">
                      <a16:colId xmlns:a16="http://schemas.microsoft.com/office/drawing/2014/main" val="2266473329"/>
                    </a:ext>
                  </a:extLst>
                </a:gridCol>
                <a:gridCol w="673100">
                  <a:extLst>
                    <a:ext uri="{9D8B030D-6E8A-4147-A177-3AD203B41FA5}">
                      <a16:colId xmlns:a16="http://schemas.microsoft.com/office/drawing/2014/main" val="645071918"/>
                    </a:ext>
                  </a:extLst>
                </a:gridCol>
                <a:gridCol w="673100">
                  <a:extLst>
                    <a:ext uri="{9D8B030D-6E8A-4147-A177-3AD203B41FA5}">
                      <a16:colId xmlns:a16="http://schemas.microsoft.com/office/drawing/2014/main" val="3922833324"/>
                    </a:ext>
                  </a:extLst>
                </a:gridCol>
                <a:gridCol w="673100">
                  <a:extLst>
                    <a:ext uri="{9D8B030D-6E8A-4147-A177-3AD203B41FA5}">
                      <a16:colId xmlns:a16="http://schemas.microsoft.com/office/drawing/2014/main" val="1686838809"/>
                    </a:ext>
                  </a:extLst>
                </a:gridCol>
                <a:gridCol w="673100">
                  <a:extLst>
                    <a:ext uri="{9D8B030D-6E8A-4147-A177-3AD203B41FA5}">
                      <a16:colId xmlns:a16="http://schemas.microsoft.com/office/drawing/2014/main" val="495881220"/>
                    </a:ext>
                  </a:extLst>
                </a:gridCol>
                <a:gridCol w="673100">
                  <a:extLst>
                    <a:ext uri="{9D8B030D-6E8A-4147-A177-3AD203B41FA5}">
                      <a16:colId xmlns:a16="http://schemas.microsoft.com/office/drawing/2014/main" val="395682871"/>
                    </a:ext>
                  </a:extLst>
                </a:gridCol>
                <a:gridCol w="673100">
                  <a:extLst>
                    <a:ext uri="{9D8B030D-6E8A-4147-A177-3AD203B41FA5}">
                      <a16:colId xmlns:a16="http://schemas.microsoft.com/office/drawing/2014/main" val="3810517100"/>
                    </a:ext>
                  </a:extLst>
                </a:gridCol>
              </a:tblGrid>
              <a:tr h="409748">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B7</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B6</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B5</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B4</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B3</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B2</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B1</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B0</a:t>
                      </a:r>
                    </a:p>
                  </a:txBody>
                  <a:tcPr anchor="ctr">
                    <a:noFill/>
                  </a:tcPr>
                </a:tc>
                <a:extLst>
                  <a:ext uri="{0D108BD9-81ED-4DB2-BD59-A6C34878D82A}">
                    <a16:rowId xmlns:a16="http://schemas.microsoft.com/office/drawing/2014/main" val="3232258377"/>
                  </a:ext>
                </a:extLst>
              </a:tr>
              <a:tr h="409748">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a:t>
                      </a:r>
                    </a:p>
                  </a:txBody>
                  <a:tcPr anchor="ctr">
                    <a:noFill/>
                  </a:tcPr>
                </a:tc>
                <a:tc>
                  <a:txBody>
                    <a:bodyPr/>
                    <a:lstStyle/>
                    <a:p>
                      <a:pPr algn="ct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a:t>
                      </a:r>
                    </a:p>
                  </a:txBody>
                  <a:tcPr anchor="ctr">
                    <a:noFill/>
                  </a:tcPr>
                </a:tc>
                <a:extLst>
                  <a:ext uri="{0D108BD9-81ED-4DB2-BD59-A6C34878D82A}">
                    <a16:rowId xmlns:a16="http://schemas.microsoft.com/office/drawing/2014/main" val="2140326290"/>
                  </a:ext>
                </a:extLst>
              </a:tr>
            </a:tbl>
          </a:graphicData>
        </a:graphic>
      </p:graphicFrame>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MẠCH NHÂN SỬ DỤNG BỘ RCA - CLA</a:t>
            </a:r>
          </a:p>
        </p:txBody>
      </p:sp>
      <p:graphicFrame>
        <p:nvGraphicFramePr>
          <p:cNvPr id="9" name="Table 8">
            <a:extLst>
              <a:ext uri="{FF2B5EF4-FFF2-40B4-BE49-F238E27FC236}">
                <a16:creationId xmlns:a16="http://schemas.microsoft.com/office/drawing/2014/main" id="{5D50CD07-5739-1C07-D392-62D51F71D324}"/>
              </a:ext>
            </a:extLst>
          </p:cNvPr>
          <p:cNvGraphicFramePr>
            <a:graphicFrameLocks noGrp="1"/>
          </p:cNvGraphicFramePr>
          <p:nvPr>
            <p:extLst>
              <p:ext uri="{D42A27DB-BD31-4B8C-83A1-F6EECF244321}">
                <p14:modId xmlns:p14="http://schemas.microsoft.com/office/powerpoint/2010/main" val="714874424"/>
              </p:ext>
            </p:extLst>
          </p:nvPr>
        </p:nvGraphicFramePr>
        <p:xfrm>
          <a:off x="59041" y="1672543"/>
          <a:ext cx="12072400" cy="4872940"/>
        </p:xfrm>
        <a:graphic>
          <a:graphicData uri="http://schemas.openxmlformats.org/drawingml/2006/table">
            <a:tbl>
              <a:tblPr firstRow="1" bandRow="1"/>
              <a:tblGrid>
                <a:gridCol w="754525">
                  <a:extLst>
                    <a:ext uri="{9D8B030D-6E8A-4147-A177-3AD203B41FA5}">
                      <a16:colId xmlns:a16="http://schemas.microsoft.com/office/drawing/2014/main" val="3349474158"/>
                    </a:ext>
                  </a:extLst>
                </a:gridCol>
                <a:gridCol w="754525">
                  <a:extLst>
                    <a:ext uri="{9D8B030D-6E8A-4147-A177-3AD203B41FA5}">
                      <a16:colId xmlns:a16="http://schemas.microsoft.com/office/drawing/2014/main" val="2848931291"/>
                    </a:ext>
                  </a:extLst>
                </a:gridCol>
                <a:gridCol w="754525">
                  <a:extLst>
                    <a:ext uri="{9D8B030D-6E8A-4147-A177-3AD203B41FA5}">
                      <a16:colId xmlns:a16="http://schemas.microsoft.com/office/drawing/2014/main" val="2782679137"/>
                    </a:ext>
                  </a:extLst>
                </a:gridCol>
                <a:gridCol w="754525">
                  <a:extLst>
                    <a:ext uri="{9D8B030D-6E8A-4147-A177-3AD203B41FA5}">
                      <a16:colId xmlns:a16="http://schemas.microsoft.com/office/drawing/2014/main" val="2528627519"/>
                    </a:ext>
                  </a:extLst>
                </a:gridCol>
                <a:gridCol w="754525">
                  <a:extLst>
                    <a:ext uri="{9D8B030D-6E8A-4147-A177-3AD203B41FA5}">
                      <a16:colId xmlns:a16="http://schemas.microsoft.com/office/drawing/2014/main" val="3360757762"/>
                    </a:ext>
                  </a:extLst>
                </a:gridCol>
                <a:gridCol w="754525">
                  <a:extLst>
                    <a:ext uri="{9D8B030D-6E8A-4147-A177-3AD203B41FA5}">
                      <a16:colId xmlns:a16="http://schemas.microsoft.com/office/drawing/2014/main" val="4290399528"/>
                    </a:ext>
                  </a:extLst>
                </a:gridCol>
                <a:gridCol w="754525">
                  <a:extLst>
                    <a:ext uri="{9D8B030D-6E8A-4147-A177-3AD203B41FA5}">
                      <a16:colId xmlns:a16="http://schemas.microsoft.com/office/drawing/2014/main" val="3838849254"/>
                    </a:ext>
                  </a:extLst>
                </a:gridCol>
                <a:gridCol w="754525">
                  <a:extLst>
                    <a:ext uri="{9D8B030D-6E8A-4147-A177-3AD203B41FA5}">
                      <a16:colId xmlns:a16="http://schemas.microsoft.com/office/drawing/2014/main" val="1312732032"/>
                    </a:ext>
                  </a:extLst>
                </a:gridCol>
                <a:gridCol w="754525">
                  <a:extLst>
                    <a:ext uri="{9D8B030D-6E8A-4147-A177-3AD203B41FA5}">
                      <a16:colId xmlns:a16="http://schemas.microsoft.com/office/drawing/2014/main" val="438641495"/>
                    </a:ext>
                  </a:extLst>
                </a:gridCol>
                <a:gridCol w="754525">
                  <a:extLst>
                    <a:ext uri="{9D8B030D-6E8A-4147-A177-3AD203B41FA5}">
                      <a16:colId xmlns:a16="http://schemas.microsoft.com/office/drawing/2014/main" val="18882410"/>
                    </a:ext>
                  </a:extLst>
                </a:gridCol>
                <a:gridCol w="754525">
                  <a:extLst>
                    <a:ext uri="{9D8B030D-6E8A-4147-A177-3AD203B41FA5}">
                      <a16:colId xmlns:a16="http://schemas.microsoft.com/office/drawing/2014/main" val="3788301475"/>
                    </a:ext>
                  </a:extLst>
                </a:gridCol>
                <a:gridCol w="754525">
                  <a:extLst>
                    <a:ext uri="{9D8B030D-6E8A-4147-A177-3AD203B41FA5}">
                      <a16:colId xmlns:a16="http://schemas.microsoft.com/office/drawing/2014/main" val="3682730445"/>
                    </a:ext>
                  </a:extLst>
                </a:gridCol>
                <a:gridCol w="754525">
                  <a:extLst>
                    <a:ext uri="{9D8B030D-6E8A-4147-A177-3AD203B41FA5}">
                      <a16:colId xmlns:a16="http://schemas.microsoft.com/office/drawing/2014/main" val="2532933727"/>
                    </a:ext>
                  </a:extLst>
                </a:gridCol>
                <a:gridCol w="754525">
                  <a:extLst>
                    <a:ext uri="{9D8B030D-6E8A-4147-A177-3AD203B41FA5}">
                      <a16:colId xmlns:a16="http://schemas.microsoft.com/office/drawing/2014/main" val="2430592730"/>
                    </a:ext>
                  </a:extLst>
                </a:gridCol>
                <a:gridCol w="754525">
                  <a:extLst>
                    <a:ext uri="{9D8B030D-6E8A-4147-A177-3AD203B41FA5}">
                      <a16:colId xmlns:a16="http://schemas.microsoft.com/office/drawing/2014/main" val="355099267"/>
                    </a:ext>
                  </a:extLst>
                </a:gridCol>
                <a:gridCol w="754525">
                  <a:extLst>
                    <a:ext uri="{9D8B030D-6E8A-4147-A177-3AD203B41FA5}">
                      <a16:colId xmlns:a16="http://schemas.microsoft.com/office/drawing/2014/main" val="3542330930"/>
                    </a:ext>
                  </a:extLst>
                </a:gridCol>
              </a:tblGrid>
              <a:tr h="422662">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A0B7</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A0B6</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A0B5</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A0B4</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A0B3</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A0B2</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A0B1</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A0B0</a:t>
                      </a:r>
                    </a:p>
                  </a:txBody>
                  <a:tcPr>
                    <a:noFill/>
                  </a:tcPr>
                </a:tc>
                <a:extLst>
                  <a:ext uri="{0D108BD9-81ED-4DB2-BD59-A6C34878D82A}">
                    <a16:rowId xmlns:a16="http://schemas.microsoft.com/office/drawing/2014/main" val="508807298"/>
                  </a:ext>
                </a:extLst>
              </a:tr>
              <a:tr h="422662">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A1B7</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A1B6</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A1B5</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A1B4</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A1B3</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A1B2</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A1B1</a:t>
                      </a:r>
                    </a:p>
                  </a:txBody>
                  <a:tcPr>
                    <a:solidFill>
                      <a:schemeClr val="bg2">
                        <a:lumMod val="50000"/>
                      </a:schemeClr>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A1B0</a:t>
                      </a:r>
                    </a:p>
                  </a:txBody>
                  <a:tcPr>
                    <a:solidFill>
                      <a:schemeClr val="bg2">
                        <a:lumMod val="50000"/>
                      </a:schemeClr>
                    </a:solid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2216341579"/>
                  </a:ext>
                </a:extLst>
              </a:tr>
              <a:tr h="534491">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N1[8:0]</a:t>
                      </a: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N1[8]</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N1[7]</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N1[6]</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N1[5]</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N1[4]</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N1[3]</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N1[2]</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N1[1]</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N1[0]</a:t>
                      </a: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3821658731"/>
                  </a:ext>
                </a:extLst>
              </a:tr>
              <a:tr h="422662">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A2B7</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A2B6</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A2B5</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A2B4</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A2B3</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A2B2</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A2B1</a:t>
                      </a:r>
                    </a:p>
                  </a:txBody>
                  <a:tcPr>
                    <a:solidFill>
                      <a:srgbClr val="CCFF99"/>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A2B0</a:t>
                      </a:r>
                    </a:p>
                  </a:txBody>
                  <a:tcPr>
                    <a:solidFill>
                      <a:srgbClr val="CCFF99"/>
                    </a:solid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4130157423"/>
                  </a:ext>
                </a:extLst>
              </a:tr>
              <a:tr h="534491">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N2[8:0]</a:t>
                      </a: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N2[8]</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N2[7]</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N2[6]</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N2[5]</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N2[4]</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N2[3]</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N2[2]</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N2[1]</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N2[0]</a:t>
                      </a: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1426134250"/>
                  </a:ext>
                </a:extLst>
              </a:tr>
              <a:tr h="422662">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A3B7</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A3B6</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A3B5</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A3B4</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A3B3</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A3B2</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A3B1</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A3B0</a:t>
                      </a: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2082778489"/>
                  </a:ext>
                </a:extLst>
              </a:tr>
              <a:tr h="422662">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A4B7</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A4B6</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A4B5</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A4B4</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A4B3</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A4B2</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A4B1</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A4B0</a:t>
                      </a: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1386107521"/>
                  </a:ext>
                </a:extLst>
              </a:tr>
              <a:tr h="422662">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A5B7</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A5B6</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A5B5</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A5B4</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A5B3</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A5B2</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A5B1</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A5B0</a:t>
                      </a: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1071958723"/>
                  </a:ext>
                </a:extLst>
              </a:tr>
              <a:tr h="422662">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A6B7</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A6B6</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A6B5</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A6B4</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A6B3</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A6B2</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A6B1</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A6B0</a:t>
                      </a: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2899228470"/>
                  </a:ext>
                </a:extLst>
              </a:tr>
              <a:tr h="422662">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A7B7</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A7B6</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A7B5</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A7B4</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A7B3</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A7B2</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A7B1</a:t>
                      </a:r>
                    </a:p>
                  </a:txBody>
                  <a:tcPr>
                    <a:no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A7B0</a:t>
                      </a: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endPar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2941939951"/>
                  </a:ext>
                </a:extLst>
              </a:tr>
              <a:tr h="422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N7[8]</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N7[7]</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N7[6]</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N7[5]</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N7[4]</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N7[3]</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N7[2]</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N7[1]</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N7[0]</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N6[0]</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N5[0]</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N4[0]</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N3[0]</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N2[0]</a:t>
                      </a:r>
                    </a:p>
                  </a:txBody>
                  <a:tcPr>
                    <a:solidFill>
                      <a:srgbClr val="66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N1[0]</a:t>
                      </a:r>
                    </a:p>
                  </a:txBody>
                  <a:tcPr>
                    <a:solidFill>
                      <a:srgbClr val="66FFFF"/>
                    </a:solidFill>
                  </a:tcPr>
                </a:tc>
                <a:tc>
                  <a:txBody>
                    <a:bodyPr/>
                    <a:lstStyle/>
                    <a:p>
                      <a:r>
                        <a:rPr 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rPr>
                        <a:t>A0B0</a:t>
                      </a:r>
                    </a:p>
                  </a:txBody>
                  <a:tcPr>
                    <a:solidFill>
                      <a:srgbClr val="66FFFF"/>
                    </a:solidFill>
                  </a:tcPr>
                </a:tc>
                <a:extLst>
                  <a:ext uri="{0D108BD9-81ED-4DB2-BD59-A6C34878D82A}">
                    <a16:rowId xmlns:a16="http://schemas.microsoft.com/office/drawing/2014/main" val="3022636688"/>
                  </a:ext>
                </a:extLst>
              </a:tr>
            </a:tbl>
          </a:graphicData>
        </a:graphic>
      </p:graphicFrame>
    </p:spTree>
    <p:extLst>
      <p:ext uri="{BB962C8B-B14F-4D97-AF65-F5344CB8AC3E}">
        <p14:creationId xmlns:p14="http://schemas.microsoft.com/office/powerpoint/2010/main" val="395562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MẠCH NHÂN SỬ DỤNG BỘ RCA </a:t>
            </a:r>
          </a:p>
        </p:txBody>
      </p:sp>
      <p:pic>
        <p:nvPicPr>
          <p:cNvPr id="6" name="Picture 5" descr="A diagram of a machine&#10;&#10;Description automatically generated">
            <a:extLst>
              <a:ext uri="{FF2B5EF4-FFF2-40B4-BE49-F238E27FC236}">
                <a16:creationId xmlns:a16="http://schemas.microsoft.com/office/drawing/2014/main" id="{96B2007C-2FA6-14FB-AB11-9ED6E3E87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 y="2455935"/>
            <a:ext cx="12196329" cy="2484437"/>
          </a:xfrm>
          <a:prstGeom prst="rect">
            <a:avLst/>
          </a:prstGeom>
        </p:spPr>
      </p:pic>
      <p:sp>
        <p:nvSpPr>
          <p:cNvPr id="7" name="TextBox 6">
            <a:extLst>
              <a:ext uri="{FF2B5EF4-FFF2-40B4-BE49-F238E27FC236}">
                <a16:creationId xmlns:a16="http://schemas.microsoft.com/office/drawing/2014/main" id="{46F7853F-98A0-92FB-3C0A-C66532358E8D}"/>
              </a:ext>
            </a:extLst>
          </p:cNvPr>
          <p:cNvSpPr txBox="1"/>
          <p:nvPr/>
        </p:nvSpPr>
        <p:spPr>
          <a:xfrm>
            <a:off x="4524071" y="5148190"/>
            <a:ext cx="3139527" cy="553998"/>
          </a:xfrm>
          <a:prstGeom prst="rect">
            <a:avLst/>
          </a:prstGeom>
          <a:noFill/>
        </p:spPr>
        <p:txBody>
          <a:bodyPr wrap="square" rtlCol="0">
            <a:sp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BỘ CỘNG RCA</a:t>
            </a:r>
          </a:p>
        </p:txBody>
      </p:sp>
    </p:spTree>
    <p:extLst>
      <p:ext uri="{BB962C8B-B14F-4D97-AF65-F5344CB8AC3E}">
        <p14:creationId xmlns:p14="http://schemas.microsoft.com/office/powerpoint/2010/main" val="73313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MẠCH NHÂN SỬ DỤNG BỘ CLA </a:t>
            </a:r>
          </a:p>
        </p:txBody>
      </p:sp>
      <p:pic>
        <p:nvPicPr>
          <p:cNvPr id="3" name="Picture 2" descr="A diagram of a machine&#10;&#10;Description automatically generated">
            <a:extLst>
              <a:ext uri="{FF2B5EF4-FFF2-40B4-BE49-F238E27FC236}">
                <a16:creationId xmlns:a16="http://schemas.microsoft.com/office/drawing/2014/main" id="{82D57A4F-0D76-F73E-F22E-1986AB6F3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41" y="1862137"/>
            <a:ext cx="10287000" cy="3819525"/>
          </a:xfrm>
          <a:prstGeom prst="rect">
            <a:avLst/>
          </a:prstGeom>
        </p:spPr>
      </p:pic>
      <p:sp>
        <p:nvSpPr>
          <p:cNvPr id="4" name="TextBox 3">
            <a:extLst>
              <a:ext uri="{FF2B5EF4-FFF2-40B4-BE49-F238E27FC236}">
                <a16:creationId xmlns:a16="http://schemas.microsoft.com/office/drawing/2014/main" id="{2D16011A-C9B3-09DF-67B7-DF0844959DB9}"/>
              </a:ext>
            </a:extLst>
          </p:cNvPr>
          <p:cNvSpPr txBox="1"/>
          <p:nvPr/>
        </p:nvSpPr>
        <p:spPr>
          <a:xfrm>
            <a:off x="4608604" y="5816639"/>
            <a:ext cx="2973273" cy="553998"/>
          </a:xfrm>
          <a:prstGeom prst="rect">
            <a:avLst/>
          </a:prstGeom>
          <a:noFill/>
        </p:spPr>
        <p:txBody>
          <a:bodyPr wrap="square" rtlCol="0">
            <a:sp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BỘ CỘNG CLA</a:t>
            </a:r>
          </a:p>
        </p:txBody>
      </p:sp>
    </p:spTree>
    <p:extLst>
      <p:ext uri="{BB962C8B-B14F-4D97-AF65-F5344CB8AC3E}">
        <p14:creationId xmlns:p14="http://schemas.microsoft.com/office/powerpoint/2010/main" val="260253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SO SÁNH SỐ LƯỢNG LUT CỦA MẠCH NHÂN RCA VÀ </a:t>
            </a:r>
            <a:r>
              <a:rPr lang="en-US" sz="3000" b="1" dirty="0" err="1">
                <a:latin typeface="Calibri" panose="020F0502020204030204" pitchFamily="34" charset="0"/>
                <a:ea typeface="Calibri" panose="020F0502020204030204" pitchFamily="34" charset="0"/>
                <a:cs typeface="Calibri" panose="020F0502020204030204" pitchFamily="34" charset="0"/>
              </a:rPr>
              <a:t>VÀ</a:t>
            </a:r>
            <a:r>
              <a:rPr lang="en-US" sz="3000" b="1" dirty="0">
                <a:latin typeface="Calibri" panose="020F0502020204030204" pitchFamily="34" charset="0"/>
                <a:ea typeface="Calibri" panose="020F0502020204030204" pitchFamily="34" charset="0"/>
                <a:cs typeface="Calibri" panose="020F0502020204030204" pitchFamily="34" charset="0"/>
              </a:rPr>
              <a:t> CLA</a:t>
            </a:r>
          </a:p>
        </p:txBody>
      </p:sp>
      <p:pic>
        <p:nvPicPr>
          <p:cNvPr id="9" name="Picture 8" descr="A screenshot of a computer&#10;&#10;Description automatically generated">
            <a:extLst>
              <a:ext uri="{FF2B5EF4-FFF2-40B4-BE49-F238E27FC236}">
                <a16:creationId xmlns:a16="http://schemas.microsoft.com/office/drawing/2014/main" id="{1FE657B7-4003-2C6A-EFF6-39F361CFF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242" y="1904918"/>
            <a:ext cx="3590394" cy="3991557"/>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963E016-EF0C-65E2-8929-C8FADF29B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684" y="1904918"/>
            <a:ext cx="3560307" cy="3991557"/>
          </a:xfrm>
          <a:prstGeom prst="rect">
            <a:avLst/>
          </a:prstGeom>
        </p:spPr>
      </p:pic>
      <p:sp>
        <p:nvSpPr>
          <p:cNvPr id="3" name="TextBox 2">
            <a:extLst>
              <a:ext uri="{FF2B5EF4-FFF2-40B4-BE49-F238E27FC236}">
                <a16:creationId xmlns:a16="http://schemas.microsoft.com/office/drawing/2014/main" id="{F5E2A77A-AD23-FB24-B168-C95050CC6863}"/>
              </a:ext>
            </a:extLst>
          </p:cNvPr>
          <p:cNvSpPr txBox="1"/>
          <p:nvPr/>
        </p:nvSpPr>
        <p:spPr>
          <a:xfrm>
            <a:off x="1682538" y="5896475"/>
            <a:ext cx="2546332"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LUT: 167</a:t>
            </a:r>
          </a:p>
        </p:txBody>
      </p:sp>
      <p:sp>
        <p:nvSpPr>
          <p:cNvPr id="4" name="TextBox 3">
            <a:extLst>
              <a:ext uri="{FF2B5EF4-FFF2-40B4-BE49-F238E27FC236}">
                <a16:creationId xmlns:a16="http://schemas.microsoft.com/office/drawing/2014/main" id="{B9E919D0-B96C-3962-F9D1-A4E09F84D403}"/>
              </a:ext>
            </a:extLst>
          </p:cNvPr>
          <p:cNvSpPr txBox="1"/>
          <p:nvPr/>
        </p:nvSpPr>
        <p:spPr>
          <a:xfrm>
            <a:off x="2415579" y="1535586"/>
            <a:ext cx="2546332" cy="369332"/>
          </a:xfrm>
          <a:prstGeom prst="rect">
            <a:avLst/>
          </a:prstGeom>
          <a:noFill/>
        </p:spPr>
        <p:txBody>
          <a:bodyPr wrap="square" rtlCol="0">
            <a:spAutoFit/>
          </a:bodyPr>
          <a:lstStyle/>
          <a:p>
            <a:r>
              <a:rPr lang="en-US" b="1" dirty="0"/>
              <a:t>RCA</a:t>
            </a:r>
          </a:p>
        </p:txBody>
      </p:sp>
      <p:sp>
        <p:nvSpPr>
          <p:cNvPr id="5" name="TextBox 4">
            <a:extLst>
              <a:ext uri="{FF2B5EF4-FFF2-40B4-BE49-F238E27FC236}">
                <a16:creationId xmlns:a16="http://schemas.microsoft.com/office/drawing/2014/main" id="{ECAEB20D-CAD6-F5E5-DBB2-4035EC914FF7}"/>
              </a:ext>
            </a:extLst>
          </p:cNvPr>
          <p:cNvSpPr txBox="1"/>
          <p:nvPr/>
        </p:nvSpPr>
        <p:spPr>
          <a:xfrm>
            <a:off x="8296143" y="1535586"/>
            <a:ext cx="2546332" cy="369332"/>
          </a:xfrm>
          <a:prstGeom prst="rect">
            <a:avLst/>
          </a:prstGeom>
          <a:noFill/>
        </p:spPr>
        <p:txBody>
          <a:bodyPr wrap="square" rtlCol="0">
            <a:spAutoFit/>
          </a:bodyPr>
          <a:lstStyle/>
          <a:p>
            <a:r>
              <a:rPr lang="en-US" b="1" dirty="0"/>
              <a:t>CLA</a:t>
            </a:r>
          </a:p>
        </p:txBody>
      </p:sp>
      <p:sp>
        <p:nvSpPr>
          <p:cNvPr id="8" name="TextBox 7">
            <a:extLst>
              <a:ext uri="{FF2B5EF4-FFF2-40B4-BE49-F238E27FC236}">
                <a16:creationId xmlns:a16="http://schemas.microsoft.com/office/drawing/2014/main" id="{632C50B0-A528-AA90-ABD6-B1332AF87104}"/>
              </a:ext>
            </a:extLst>
          </p:cNvPr>
          <p:cNvSpPr txBox="1"/>
          <p:nvPr/>
        </p:nvSpPr>
        <p:spPr>
          <a:xfrm>
            <a:off x="7472273" y="5896475"/>
            <a:ext cx="2546332"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LUT: 178</a:t>
            </a:r>
          </a:p>
        </p:txBody>
      </p:sp>
    </p:spTree>
    <p:extLst>
      <p:ext uri="{BB962C8B-B14F-4D97-AF65-F5344CB8AC3E}">
        <p14:creationId xmlns:p14="http://schemas.microsoft.com/office/powerpoint/2010/main" val="244729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438E-C56F-7E6E-104A-F89BBDD9CB7F}"/>
              </a:ext>
            </a:extLst>
          </p:cNvPr>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NỘI DUNG</a:t>
            </a:r>
          </a:p>
        </p:txBody>
      </p:sp>
      <p:sp>
        <p:nvSpPr>
          <p:cNvPr id="3" name="Content Placeholder 2">
            <a:extLst>
              <a:ext uri="{FF2B5EF4-FFF2-40B4-BE49-F238E27FC236}">
                <a16:creationId xmlns:a16="http://schemas.microsoft.com/office/drawing/2014/main" id="{248D8930-C6F8-1BBF-D4AF-CED6840EED2E}"/>
              </a:ext>
            </a:extLst>
          </p:cNvPr>
          <p:cNvSpPr>
            <a:spLocks noGrp="1"/>
          </p:cNvSpPr>
          <p:nvPr>
            <p:ph idx="1"/>
          </p:nvPr>
        </p:nvSpPr>
        <p:spPr>
          <a:xfrm>
            <a:off x="1104900" y="1600199"/>
            <a:ext cx="10169236" cy="4810991"/>
          </a:xfrm>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MẠCH CỘNG RCA (RIPPLE CARRY ADDER) 8 BIT</a:t>
            </a:r>
          </a:p>
          <a:p>
            <a:r>
              <a:rPr lang="en-US" sz="3000" b="1" dirty="0">
                <a:latin typeface="Calibri" panose="020F0502020204030204" pitchFamily="34" charset="0"/>
                <a:ea typeface="Calibri" panose="020F0502020204030204" pitchFamily="34" charset="0"/>
                <a:cs typeface="Calibri" panose="020F0502020204030204" pitchFamily="34" charset="0"/>
              </a:rPr>
              <a:t>MẠCH CỘNG CLA (CARRY LOOK AHEAD) 8 BIT</a:t>
            </a:r>
          </a:p>
          <a:p>
            <a:r>
              <a:rPr lang="en-US" sz="3000" b="1" dirty="0">
                <a:latin typeface="Calibri" panose="020F0502020204030204" pitchFamily="34" charset="0"/>
                <a:ea typeface="Calibri" panose="020F0502020204030204" pitchFamily="34" charset="0"/>
                <a:cs typeface="Calibri" panose="020F0502020204030204" pitchFamily="34" charset="0"/>
              </a:rPr>
              <a:t>MẠCH NHÂN 8 BIT SỬ DỤNG BỘ CỘNG RCA</a:t>
            </a:r>
          </a:p>
          <a:p>
            <a:r>
              <a:rPr lang="en-US" sz="3000" b="1" dirty="0">
                <a:latin typeface="Calibri" panose="020F0502020204030204" pitchFamily="34" charset="0"/>
                <a:ea typeface="Calibri" panose="020F0502020204030204" pitchFamily="34" charset="0"/>
                <a:cs typeface="Calibri" panose="020F0502020204030204" pitchFamily="34" charset="0"/>
              </a:rPr>
              <a:t>MẠCH NHÂN 8 BIT SỬ DỤNG BỘ CỘNG CLA</a:t>
            </a:r>
          </a:p>
          <a:p>
            <a:r>
              <a:rPr lang="en-US" sz="3000" b="1" dirty="0">
                <a:latin typeface="Calibri" panose="020F0502020204030204" pitchFamily="34" charset="0"/>
                <a:ea typeface="Calibri" panose="020F0502020204030204" pitchFamily="34" charset="0"/>
                <a:cs typeface="Calibri" panose="020F0502020204030204" pitchFamily="34" charset="0"/>
              </a:rPr>
              <a:t>MẠCH NHÂN MẢNG 8 BIT</a:t>
            </a:r>
          </a:p>
          <a:p>
            <a:r>
              <a:rPr lang="en-US" sz="3000" b="1" dirty="0">
                <a:latin typeface="Calibri" panose="020F0502020204030204" pitchFamily="34" charset="0"/>
                <a:ea typeface="Calibri" panose="020F0502020204030204" pitchFamily="34" charset="0"/>
                <a:cs typeface="Calibri" panose="020F0502020204030204" pitchFamily="34" charset="0"/>
              </a:rPr>
              <a:t>MẠCH NHÂN CÂY WALLACE 8 BIT</a:t>
            </a:r>
          </a:p>
          <a:p>
            <a:r>
              <a:rPr lang="en-US" sz="3000" b="1" dirty="0">
                <a:latin typeface="Calibri" panose="020F0502020204030204" pitchFamily="34" charset="0"/>
                <a:ea typeface="Calibri" panose="020F0502020204030204" pitchFamily="34" charset="0"/>
                <a:cs typeface="Calibri" panose="020F0502020204030204" pitchFamily="34" charset="0"/>
              </a:rPr>
              <a:t>MẠCH NHÂN VEDIC 8 BIT</a:t>
            </a:r>
          </a:p>
        </p:txBody>
      </p:sp>
    </p:spTree>
    <p:extLst>
      <p:ext uri="{BB962C8B-B14F-4D97-AF65-F5344CB8AC3E}">
        <p14:creationId xmlns:p14="http://schemas.microsoft.com/office/powerpoint/2010/main" val="247736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FADBE6-8D02-7B9D-329B-7B9037F09350}"/>
              </a:ext>
            </a:extLst>
          </p:cNvPr>
          <p:cNvSpPr>
            <a:spLocks noGrp="1"/>
          </p:cNvSpPr>
          <p:nvPr>
            <p:ph type="title"/>
          </p:nvPr>
        </p:nvSpPr>
        <p:spPr>
          <a:xfrm>
            <a:off x="628649" y="3154686"/>
            <a:ext cx="10934701" cy="1684150"/>
          </a:xfrm>
        </p:spPr>
        <p:txBody>
          <a:bodyPr/>
          <a:lstStyle/>
          <a:p>
            <a:r>
              <a:rPr lang="en-US" b="1" dirty="0" err="1">
                <a:latin typeface="Calibri" panose="020F0502020204030204" pitchFamily="34" charset="0"/>
                <a:ea typeface="Calibri" panose="020F0502020204030204" pitchFamily="34" charset="0"/>
                <a:cs typeface="Calibri" panose="020F0502020204030204" pitchFamily="34" charset="0"/>
              </a:rPr>
              <a:t>Mạch</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Nhân</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mảng</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214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32FF-74FA-DCE6-885C-8D67957F98BA}"/>
              </a:ext>
            </a:extLst>
          </p:cNvPr>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PHÉP NHÂN MẢNG  </a:t>
            </a:r>
          </a:p>
        </p:txBody>
      </p:sp>
      <p:graphicFrame>
        <p:nvGraphicFramePr>
          <p:cNvPr id="12" name="Table 11">
            <a:extLst>
              <a:ext uri="{FF2B5EF4-FFF2-40B4-BE49-F238E27FC236}">
                <a16:creationId xmlns:a16="http://schemas.microsoft.com/office/drawing/2014/main" id="{91E9CE81-340C-2113-DB2F-179000D09EFB}"/>
              </a:ext>
            </a:extLst>
          </p:cNvPr>
          <p:cNvGraphicFramePr>
            <a:graphicFrameLocks noGrp="1"/>
          </p:cNvGraphicFramePr>
          <p:nvPr>
            <p:extLst>
              <p:ext uri="{D42A27DB-BD31-4B8C-83A1-F6EECF244321}">
                <p14:modId xmlns:p14="http://schemas.microsoft.com/office/powerpoint/2010/main" val="1703612250"/>
              </p:ext>
            </p:extLst>
          </p:nvPr>
        </p:nvGraphicFramePr>
        <p:xfrm>
          <a:off x="1651808" y="1341120"/>
          <a:ext cx="9075420" cy="2438400"/>
        </p:xfrm>
        <a:graphic>
          <a:graphicData uri="http://schemas.openxmlformats.org/drawingml/2006/table">
            <a:tbl>
              <a:tblPr firstRow="1" bandRow="1"/>
              <a:tblGrid>
                <a:gridCol w="605028">
                  <a:extLst>
                    <a:ext uri="{9D8B030D-6E8A-4147-A177-3AD203B41FA5}">
                      <a16:colId xmlns:a16="http://schemas.microsoft.com/office/drawing/2014/main" val="2848931291"/>
                    </a:ext>
                  </a:extLst>
                </a:gridCol>
                <a:gridCol w="605028">
                  <a:extLst>
                    <a:ext uri="{9D8B030D-6E8A-4147-A177-3AD203B41FA5}">
                      <a16:colId xmlns:a16="http://schemas.microsoft.com/office/drawing/2014/main" val="2782679137"/>
                    </a:ext>
                  </a:extLst>
                </a:gridCol>
                <a:gridCol w="605028">
                  <a:extLst>
                    <a:ext uri="{9D8B030D-6E8A-4147-A177-3AD203B41FA5}">
                      <a16:colId xmlns:a16="http://schemas.microsoft.com/office/drawing/2014/main" val="2528627519"/>
                    </a:ext>
                  </a:extLst>
                </a:gridCol>
                <a:gridCol w="605028">
                  <a:extLst>
                    <a:ext uri="{9D8B030D-6E8A-4147-A177-3AD203B41FA5}">
                      <a16:colId xmlns:a16="http://schemas.microsoft.com/office/drawing/2014/main" val="3360757762"/>
                    </a:ext>
                  </a:extLst>
                </a:gridCol>
                <a:gridCol w="605028">
                  <a:extLst>
                    <a:ext uri="{9D8B030D-6E8A-4147-A177-3AD203B41FA5}">
                      <a16:colId xmlns:a16="http://schemas.microsoft.com/office/drawing/2014/main" val="4290399528"/>
                    </a:ext>
                  </a:extLst>
                </a:gridCol>
                <a:gridCol w="605028">
                  <a:extLst>
                    <a:ext uri="{9D8B030D-6E8A-4147-A177-3AD203B41FA5}">
                      <a16:colId xmlns:a16="http://schemas.microsoft.com/office/drawing/2014/main" val="3838849254"/>
                    </a:ext>
                  </a:extLst>
                </a:gridCol>
                <a:gridCol w="605028">
                  <a:extLst>
                    <a:ext uri="{9D8B030D-6E8A-4147-A177-3AD203B41FA5}">
                      <a16:colId xmlns:a16="http://schemas.microsoft.com/office/drawing/2014/main" val="1312732032"/>
                    </a:ext>
                  </a:extLst>
                </a:gridCol>
                <a:gridCol w="605028">
                  <a:extLst>
                    <a:ext uri="{9D8B030D-6E8A-4147-A177-3AD203B41FA5}">
                      <a16:colId xmlns:a16="http://schemas.microsoft.com/office/drawing/2014/main" val="438641495"/>
                    </a:ext>
                  </a:extLst>
                </a:gridCol>
                <a:gridCol w="605028">
                  <a:extLst>
                    <a:ext uri="{9D8B030D-6E8A-4147-A177-3AD203B41FA5}">
                      <a16:colId xmlns:a16="http://schemas.microsoft.com/office/drawing/2014/main" val="18882410"/>
                    </a:ext>
                  </a:extLst>
                </a:gridCol>
                <a:gridCol w="605028">
                  <a:extLst>
                    <a:ext uri="{9D8B030D-6E8A-4147-A177-3AD203B41FA5}">
                      <a16:colId xmlns:a16="http://schemas.microsoft.com/office/drawing/2014/main" val="3788301475"/>
                    </a:ext>
                  </a:extLst>
                </a:gridCol>
                <a:gridCol w="605028">
                  <a:extLst>
                    <a:ext uri="{9D8B030D-6E8A-4147-A177-3AD203B41FA5}">
                      <a16:colId xmlns:a16="http://schemas.microsoft.com/office/drawing/2014/main" val="3682730445"/>
                    </a:ext>
                  </a:extLst>
                </a:gridCol>
                <a:gridCol w="605028">
                  <a:extLst>
                    <a:ext uri="{9D8B030D-6E8A-4147-A177-3AD203B41FA5}">
                      <a16:colId xmlns:a16="http://schemas.microsoft.com/office/drawing/2014/main" val="2532933727"/>
                    </a:ext>
                  </a:extLst>
                </a:gridCol>
                <a:gridCol w="605028">
                  <a:extLst>
                    <a:ext uri="{9D8B030D-6E8A-4147-A177-3AD203B41FA5}">
                      <a16:colId xmlns:a16="http://schemas.microsoft.com/office/drawing/2014/main" val="2430592730"/>
                    </a:ext>
                  </a:extLst>
                </a:gridCol>
                <a:gridCol w="605028">
                  <a:extLst>
                    <a:ext uri="{9D8B030D-6E8A-4147-A177-3AD203B41FA5}">
                      <a16:colId xmlns:a16="http://schemas.microsoft.com/office/drawing/2014/main" val="355099267"/>
                    </a:ext>
                  </a:extLst>
                </a:gridCol>
                <a:gridCol w="605028">
                  <a:extLst>
                    <a:ext uri="{9D8B030D-6E8A-4147-A177-3AD203B41FA5}">
                      <a16:colId xmlns:a16="http://schemas.microsoft.com/office/drawing/2014/main" val="3542330930"/>
                    </a:ext>
                  </a:extLst>
                </a:gridCol>
              </a:tblGrid>
              <a:tr h="12192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08807298"/>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21634157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30157423"/>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8277848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86107521"/>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71958723"/>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99228470"/>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41939951"/>
                  </a:ext>
                </a:extLst>
              </a:tr>
            </a:tbl>
          </a:graphicData>
        </a:graphic>
      </p:graphicFrame>
      <p:graphicFrame>
        <p:nvGraphicFramePr>
          <p:cNvPr id="13" name="Table 12">
            <a:extLst>
              <a:ext uri="{FF2B5EF4-FFF2-40B4-BE49-F238E27FC236}">
                <a16:creationId xmlns:a16="http://schemas.microsoft.com/office/drawing/2014/main" id="{7C34CEED-D697-4C2A-282D-F757F9703AF3}"/>
              </a:ext>
            </a:extLst>
          </p:cNvPr>
          <p:cNvGraphicFramePr>
            <a:graphicFrameLocks noGrp="1"/>
          </p:cNvGraphicFramePr>
          <p:nvPr>
            <p:extLst>
              <p:ext uri="{D42A27DB-BD31-4B8C-83A1-F6EECF244321}">
                <p14:modId xmlns:p14="http://schemas.microsoft.com/office/powerpoint/2010/main" val="680582844"/>
              </p:ext>
            </p:extLst>
          </p:nvPr>
        </p:nvGraphicFramePr>
        <p:xfrm>
          <a:off x="1651808" y="4175760"/>
          <a:ext cx="9075420" cy="2438400"/>
        </p:xfrm>
        <a:graphic>
          <a:graphicData uri="http://schemas.openxmlformats.org/drawingml/2006/table">
            <a:tbl>
              <a:tblPr firstRow="1" bandRow="1"/>
              <a:tblGrid>
                <a:gridCol w="605028">
                  <a:extLst>
                    <a:ext uri="{9D8B030D-6E8A-4147-A177-3AD203B41FA5}">
                      <a16:colId xmlns:a16="http://schemas.microsoft.com/office/drawing/2014/main" val="2848931291"/>
                    </a:ext>
                  </a:extLst>
                </a:gridCol>
                <a:gridCol w="605028">
                  <a:extLst>
                    <a:ext uri="{9D8B030D-6E8A-4147-A177-3AD203B41FA5}">
                      <a16:colId xmlns:a16="http://schemas.microsoft.com/office/drawing/2014/main" val="2782679137"/>
                    </a:ext>
                  </a:extLst>
                </a:gridCol>
                <a:gridCol w="605028">
                  <a:extLst>
                    <a:ext uri="{9D8B030D-6E8A-4147-A177-3AD203B41FA5}">
                      <a16:colId xmlns:a16="http://schemas.microsoft.com/office/drawing/2014/main" val="2528627519"/>
                    </a:ext>
                  </a:extLst>
                </a:gridCol>
                <a:gridCol w="605028">
                  <a:extLst>
                    <a:ext uri="{9D8B030D-6E8A-4147-A177-3AD203B41FA5}">
                      <a16:colId xmlns:a16="http://schemas.microsoft.com/office/drawing/2014/main" val="3360757762"/>
                    </a:ext>
                  </a:extLst>
                </a:gridCol>
                <a:gridCol w="605028">
                  <a:extLst>
                    <a:ext uri="{9D8B030D-6E8A-4147-A177-3AD203B41FA5}">
                      <a16:colId xmlns:a16="http://schemas.microsoft.com/office/drawing/2014/main" val="4290399528"/>
                    </a:ext>
                  </a:extLst>
                </a:gridCol>
                <a:gridCol w="605028">
                  <a:extLst>
                    <a:ext uri="{9D8B030D-6E8A-4147-A177-3AD203B41FA5}">
                      <a16:colId xmlns:a16="http://schemas.microsoft.com/office/drawing/2014/main" val="3838849254"/>
                    </a:ext>
                  </a:extLst>
                </a:gridCol>
                <a:gridCol w="605028">
                  <a:extLst>
                    <a:ext uri="{9D8B030D-6E8A-4147-A177-3AD203B41FA5}">
                      <a16:colId xmlns:a16="http://schemas.microsoft.com/office/drawing/2014/main" val="1312732032"/>
                    </a:ext>
                  </a:extLst>
                </a:gridCol>
                <a:gridCol w="605028">
                  <a:extLst>
                    <a:ext uri="{9D8B030D-6E8A-4147-A177-3AD203B41FA5}">
                      <a16:colId xmlns:a16="http://schemas.microsoft.com/office/drawing/2014/main" val="438641495"/>
                    </a:ext>
                  </a:extLst>
                </a:gridCol>
                <a:gridCol w="605028">
                  <a:extLst>
                    <a:ext uri="{9D8B030D-6E8A-4147-A177-3AD203B41FA5}">
                      <a16:colId xmlns:a16="http://schemas.microsoft.com/office/drawing/2014/main" val="18882410"/>
                    </a:ext>
                  </a:extLst>
                </a:gridCol>
                <a:gridCol w="605028">
                  <a:extLst>
                    <a:ext uri="{9D8B030D-6E8A-4147-A177-3AD203B41FA5}">
                      <a16:colId xmlns:a16="http://schemas.microsoft.com/office/drawing/2014/main" val="3788301475"/>
                    </a:ext>
                  </a:extLst>
                </a:gridCol>
                <a:gridCol w="605028">
                  <a:extLst>
                    <a:ext uri="{9D8B030D-6E8A-4147-A177-3AD203B41FA5}">
                      <a16:colId xmlns:a16="http://schemas.microsoft.com/office/drawing/2014/main" val="3682730445"/>
                    </a:ext>
                  </a:extLst>
                </a:gridCol>
                <a:gridCol w="605028">
                  <a:extLst>
                    <a:ext uri="{9D8B030D-6E8A-4147-A177-3AD203B41FA5}">
                      <a16:colId xmlns:a16="http://schemas.microsoft.com/office/drawing/2014/main" val="2532933727"/>
                    </a:ext>
                  </a:extLst>
                </a:gridCol>
                <a:gridCol w="605028">
                  <a:extLst>
                    <a:ext uri="{9D8B030D-6E8A-4147-A177-3AD203B41FA5}">
                      <a16:colId xmlns:a16="http://schemas.microsoft.com/office/drawing/2014/main" val="2430592730"/>
                    </a:ext>
                  </a:extLst>
                </a:gridCol>
                <a:gridCol w="605028">
                  <a:extLst>
                    <a:ext uri="{9D8B030D-6E8A-4147-A177-3AD203B41FA5}">
                      <a16:colId xmlns:a16="http://schemas.microsoft.com/office/drawing/2014/main" val="355099267"/>
                    </a:ext>
                  </a:extLst>
                </a:gridCol>
                <a:gridCol w="605028">
                  <a:extLst>
                    <a:ext uri="{9D8B030D-6E8A-4147-A177-3AD203B41FA5}">
                      <a16:colId xmlns:a16="http://schemas.microsoft.com/office/drawing/2014/main" val="3542330930"/>
                    </a:ext>
                  </a:extLst>
                </a:gridCol>
              </a:tblGrid>
              <a:tr h="12192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a:solidFill>
                            <a:schemeClr val="tx1"/>
                          </a:solidFill>
                          <a:latin typeface="Calibri" panose="020F0502020204030204" pitchFamily="34" charset="0"/>
                          <a:ea typeface="Calibri" panose="020F0502020204030204" pitchFamily="34" charset="0"/>
                          <a:cs typeface="Calibri" panose="020F0502020204030204" pitchFamily="34" charset="0"/>
                        </a:rPr>
                        <a:t>A1B7</a:t>
                      </a: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08807298"/>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a:solidFill>
                            <a:schemeClr val="tx1"/>
                          </a:solidFill>
                          <a:latin typeface="Calibri" panose="020F0502020204030204" pitchFamily="34" charset="0"/>
                          <a:ea typeface="Calibri" panose="020F0502020204030204" pitchFamily="34" charset="0"/>
                          <a:cs typeface="Calibri" panose="020F0502020204030204" pitchFamily="34" charset="0"/>
                        </a:rPr>
                        <a:t>A2B6</a:t>
                      </a: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21634157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a:solidFill>
                            <a:schemeClr val="tx1"/>
                          </a:solidFill>
                          <a:latin typeface="Calibri" panose="020F0502020204030204" pitchFamily="34" charset="0"/>
                          <a:ea typeface="Calibri" panose="020F0502020204030204" pitchFamily="34" charset="0"/>
                          <a:cs typeface="Calibri" panose="020F0502020204030204" pitchFamily="34" charset="0"/>
                        </a:rPr>
                        <a:t>A3B5</a:t>
                      </a: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30157423"/>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a:latin typeface="Calibri" panose="020F0502020204030204" pitchFamily="34" charset="0"/>
                          <a:ea typeface="Calibri" panose="020F0502020204030204" pitchFamily="34" charset="0"/>
                          <a:cs typeface="Calibri" panose="020F0502020204030204" pitchFamily="34" charset="0"/>
                        </a:rPr>
                        <a:t>A4B4</a:t>
                      </a: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8277848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a:latin typeface="Calibri" panose="020F0502020204030204" pitchFamily="34" charset="0"/>
                          <a:ea typeface="Calibri" panose="020F0502020204030204" pitchFamily="34" charset="0"/>
                          <a:cs typeface="Calibri" panose="020F0502020204030204" pitchFamily="34" charset="0"/>
                        </a:rPr>
                        <a:t>A5B3</a:t>
                      </a: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A4B0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86107521"/>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a:latin typeface="Calibri" panose="020F0502020204030204" pitchFamily="34" charset="0"/>
                          <a:ea typeface="Calibri" panose="020F0502020204030204" pitchFamily="34" charset="0"/>
                          <a:cs typeface="Calibri" panose="020F0502020204030204" pitchFamily="34" charset="0"/>
                        </a:rPr>
                        <a:t>A6B2</a:t>
                      </a: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A5B0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71958723"/>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A6B0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99228470"/>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A7B0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41939951"/>
                  </a:ext>
                </a:extLst>
              </a:tr>
            </a:tbl>
          </a:graphicData>
        </a:graphic>
      </p:graphicFrame>
    </p:spTree>
    <p:extLst>
      <p:ext uri="{BB962C8B-B14F-4D97-AF65-F5344CB8AC3E}">
        <p14:creationId xmlns:p14="http://schemas.microsoft.com/office/powerpoint/2010/main" val="253306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oup of black and white symbols&#10;&#10;Description automatically generated">
            <a:extLst>
              <a:ext uri="{FF2B5EF4-FFF2-40B4-BE49-F238E27FC236}">
                <a16:creationId xmlns:a16="http://schemas.microsoft.com/office/drawing/2014/main" id="{DFCE3C87-5CA7-8D92-722D-8F6BA8F3B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4130"/>
            <a:ext cx="12192000" cy="6029739"/>
          </a:xfrm>
          <a:prstGeom prst="rect">
            <a:avLst/>
          </a:prstGeom>
        </p:spPr>
      </p:pic>
      <p:sp>
        <p:nvSpPr>
          <p:cNvPr id="10" name="TextBox 9">
            <a:extLst>
              <a:ext uri="{FF2B5EF4-FFF2-40B4-BE49-F238E27FC236}">
                <a16:creationId xmlns:a16="http://schemas.microsoft.com/office/drawing/2014/main" id="{716FC1C7-B10A-AC40-2F89-12E6E24743C8}"/>
              </a:ext>
            </a:extLst>
          </p:cNvPr>
          <p:cNvSpPr txBox="1"/>
          <p:nvPr/>
        </p:nvSpPr>
        <p:spPr>
          <a:xfrm>
            <a:off x="10505440" y="3725593"/>
            <a:ext cx="1595120" cy="70788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FA: 48</a:t>
            </a:r>
          </a:p>
          <a:p>
            <a:r>
              <a:rPr lang="en-US" sz="2000" dirty="0">
                <a:latin typeface="Calibri" panose="020F0502020204030204" pitchFamily="34" charset="0"/>
                <a:ea typeface="Calibri" panose="020F0502020204030204" pitchFamily="34" charset="0"/>
                <a:cs typeface="Calibri" panose="020F0502020204030204" pitchFamily="34" charset="0"/>
              </a:rPr>
              <a:t>HA: 8</a:t>
            </a:r>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32FF-74FA-DCE6-885C-8D67957F98BA}"/>
              </a:ext>
            </a:extLst>
          </p:cNvPr>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PHÉP NHÂN MẢNG </a:t>
            </a:r>
          </a:p>
        </p:txBody>
      </p:sp>
      <p:sp>
        <p:nvSpPr>
          <p:cNvPr id="3" name="TextBox 2">
            <a:extLst>
              <a:ext uri="{FF2B5EF4-FFF2-40B4-BE49-F238E27FC236}">
                <a16:creationId xmlns:a16="http://schemas.microsoft.com/office/drawing/2014/main" id="{4F8E6277-FA7A-5A51-EDAE-018C800E935D}"/>
              </a:ext>
            </a:extLst>
          </p:cNvPr>
          <p:cNvSpPr txBox="1"/>
          <p:nvPr/>
        </p:nvSpPr>
        <p:spPr>
          <a:xfrm>
            <a:off x="1137161" y="1351280"/>
            <a:ext cx="4958080" cy="2246769"/>
          </a:xfrm>
          <a:prstGeom prst="rect">
            <a:avLst/>
          </a:prstGeom>
          <a:noFill/>
        </p:spPr>
        <p:txBody>
          <a:bodyPr wrap="square" rtlCol="0">
            <a:spAutoFit/>
          </a:bodyPr>
          <a:lstStyle/>
          <a:p>
            <a:r>
              <a:rPr lang="en-US" sz="2800" b="1" dirty="0" err="1">
                <a:latin typeface="Calibri" panose="020F0502020204030204" pitchFamily="34" charset="0"/>
                <a:ea typeface="Calibri" panose="020F0502020204030204" pitchFamily="34" charset="0"/>
                <a:cs typeface="Calibri" panose="020F0502020204030204" pitchFamily="34" charset="0"/>
              </a:rPr>
              <a:t>Ưu</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điểm</a:t>
            </a:r>
            <a:r>
              <a:rPr lang="en-US" sz="2800" b="1" dirty="0">
                <a:latin typeface="Calibri" panose="020F0502020204030204" pitchFamily="34" charset="0"/>
                <a:ea typeface="Calibri" panose="020F0502020204030204" pitchFamily="34" charset="0"/>
                <a:cs typeface="Calibri" panose="020F0502020204030204" pitchFamily="34" charset="0"/>
              </a:rPr>
              <a:t>:</a:t>
            </a:r>
          </a:p>
          <a:p>
            <a:endParaRPr lang="en-US"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err="1">
                <a:latin typeface="Calibri" panose="020F0502020204030204" pitchFamily="34" charset="0"/>
                <a:ea typeface="Calibri" panose="020F0502020204030204" pitchFamily="34" charset="0"/>
                <a:cs typeface="Calibri" panose="020F0502020204030204" pitchFamily="34" charset="0"/>
              </a:rPr>
              <a:t>Dễ</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hiểu</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dễ</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triển</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khai</a:t>
            </a:r>
            <a:r>
              <a:rPr lang="en-US" sz="2800" b="1"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800" b="1" dirty="0" err="1">
                <a:latin typeface="Calibri" panose="020F0502020204030204" pitchFamily="34" charset="0"/>
                <a:ea typeface="Calibri" panose="020F0502020204030204" pitchFamily="34" charset="0"/>
                <a:cs typeface="Calibri" panose="020F0502020204030204" pitchFamily="34" charset="0"/>
              </a:rPr>
              <a:t>Phù</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hợp</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với</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các</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ứng</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dụng</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không</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yêu</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cầu</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tốc</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độ</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cao</a:t>
            </a:r>
            <a:r>
              <a:rPr lang="en-US" sz="2800" b="1"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349EBFCE-9DDC-5135-219F-96AEC0515661}"/>
              </a:ext>
            </a:extLst>
          </p:cNvPr>
          <p:cNvSpPr txBox="1"/>
          <p:nvPr/>
        </p:nvSpPr>
        <p:spPr>
          <a:xfrm>
            <a:off x="1137160" y="4307839"/>
            <a:ext cx="6492999" cy="1815882"/>
          </a:xfrm>
          <a:prstGeom prst="rect">
            <a:avLst/>
          </a:prstGeom>
          <a:noFill/>
        </p:spPr>
        <p:txBody>
          <a:bodyPr wrap="square" rtlCol="0">
            <a:spAutoFit/>
          </a:bodyPr>
          <a:lstStyle/>
          <a:p>
            <a:r>
              <a:rPr lang="en-US" sz="2800" b="1" dirty="0" err="1">
                <a:latin typeface="Calibri" panose="020F0502020204030204" pitchFamily="34" charset="0"/>
                <a:ea typeface="Calibri" panose="020F0502020204030204" pitchFamily="34" charset="0"/>
                <a:cs typeface="Calibri" panose="020F0502020204030204" pitchFamily="34" charset="0"/>
              </a:rPr>
              <a:t>Nhược</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điểm</a:t>
            </a:r>
            <a:r>
              <a:rPr lang="en-US" sz="2800" b="1" dirty="0">
                <a:latin typeface="Calibri" panose="020F0502020204030204" pitchFamily="34" charset="0"/>
                <a:ea typeface="Calibri" panose="020F0502020204030204" pitchFamily="34" charset="0"/>
                <a:cs typeface="Calibri" panose="020F0502020204030204" pitchFamily="34" charset="0"/>
              </a:rPr>
              <a:t>: </a:t>
            </a:r>
          </a:p>
          <a:p>
            <a:endParaRPr lang="en-US"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err="1">
                <a:latin typeface="Calibri" panose="020F0502020204030204" pitchFamily="34" charset="0"/>
                <a:ea typeface="Calibri" panose="020F0502020204030204" pitchFamily="34" charset="0"/>
                <a:cs typeface="Calibri" panose="020F0502020204030204" pitchFamily="34" charset="0"/>
              </a:rPr>
              <a:t>Độ</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trễ</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lan</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truyền</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lớn</a:t>
            </a:r>
            <a:r>
              <a:rPr lang="en-US" sz="2800" b="1"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800" b="1" dirty="0" err="1">
                <a:latin typeface="Calibri" panose="020F0502020204030204" pitchFamily="34" charset="0"/>
                <a:ea typeface="Calibri" panose="020F0502020204030204" pitchFamily="34" charset="0"/>
                <a:cs typeface="Calibri" panose="020F0502020204030204" pitchFamily="34" charset="0"/>
              </a:rPr>
              <a:t>Vấn</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đề</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về</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diện</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tích</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chưa</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tối</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ưu</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852BFA48-7FB4-7B33-378E-7BED34A44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871" y="1469046"/>
            <a:ext cx="4105753" cy="4565781"/>
          </a:xfrm>
          <a:prstGeom prst="rect">
            <a:avLst/>
          </a:prstGeom>
        </p:spPr>
      </p:pic>
      <p:sp>
        <p:nvSpPr>
          <p:cNvPr id="7" name="TextBox 6">
            <a:extLst>
              <a:ext uri="{FF2B5EF4-FFF2-40B4-BE49-F238E27FC236}">
                <a16:creationId xmlns:a16="http://schemas.microsoft.com/office/drawing/2014/main" id="{0076FB8A-CBDD-F50E-BDB0-8E1FEA367FCB}"/>
              </a:ext>
            </a:extLst>
          </p:cNvPr>
          <p:cNvSpPr txBox="1"/>
          <p:nvPr/>
        </p:nvSpPr>
        <p:spPr>
          <a:xfrm>
            <a:off x="8574280" y="5969832"/>
            <a:ext cx="6492999"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LUT:161</a:t>
            </a:r>
          </a:p>
        </p:txBody>
      </p:sp>
    </p:spTree>
    <p:extLst>
      <p:ext uri="{BB962C8B-B14F-4D97-AF65-F5344CB8AC3E}">
        <p14:creationId xmlns:p14="http://schemas.microsoft.com/office/powerpoint/2010/main" val="394469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FADBE6-8D02-7B9D-329B-7B9037F09350}"/>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MẠCH NHÂN </a:t>
            </a:r>
            <a:r>
              <a:rPr lang="en-US" b="1" dirty="0" err="1">
                <a:latin typeface="Calibri" panose="020F0502020204030204" pitchFamily="34" charset="0"/>
                <a:ea typeface="Calibri" panose="020F0502020204030204" pitchFamily="34" charset="0"/>
                <a:cs typeface="Calibri" panose="020F0502020204030204" pitchFamily="34" charset="0"/>
              </a:rPr>
              <a:t>cây</a:t>
            </a:r>
            <a:r>
              <a:rPr lang="en-US" b="1" dirty="0">
                <a:latin typeface="Calibri" panose="020F0502020204030204" pitchFamily="34" charset="0"/>
                <a:ea typeface="Calibri" panose="020F0502020204030204" pitchFamily="34" charset="0"/>
                <a:cs typeface="Calibri" panose="020F0502020204030204" pitchFamily="34" charset="0"/>
              </a:rPr>
              <a:t> WALLACE </a:t>
            </a:r>
          </a:p>
        </p:txBody>
      </p:sp>
    </p:spTree>
    <p:extLst>
      <p:ext uri="{BB962C8B-B14F-4D97-AF65-F5344CB8AC3E}">
        <p14:creationId xmlns:p14="http://schemas.microsoft.com/office/powerpoint/2010/main" val="42256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PHƯƠNG PHÁP NHÂN CÂY WALLACE </a:t>
            </a:r>
          </a:p>
        </p:txBody>
      </p:sp>
      <p:graphicFrame>
        <p:nvGraphicFramePr>
          <p:cNvPr id="3" name="Table 2">
            <a:extLst>
              <a:ext uri="{FF2B5EF4-FFF2-40B4-BE49-F238E27FC236}">
                <a16:creationId xmlns:a16="http://schemas.microsoft.com/office/drawing/2014/main" id="{DDBF49C7-924B-A605-E2BC-568E92E8FA13}"/>
              </a:ext>
            </a:extLst>
          </p:cNvPr>
          <p:cNvGraphicFramePr>
            <a:graphicFrameLocks noGrp="1"/>
          </p:cNvGraphicFramePr>
          <p:nvPr>
            <p:extLst>
              <p:ext uri="{D42A27DB-BD31-4B8C-83A1-F6EECF244321}">
                <p14:modId xmlns:p14="http://schemas.microsoft.com/office/powerpoint/2010/main" val="3304809607"/>
              </p:ext>
            </p:extLst>
          </p:nvPr>
        </p:nvGraphicFramePr>
        <p:xfrm>
          <a:off x="1286383" y="1381760"/>
          <a:ext cx="9617715" cy="5262880"/>
        </p:xfrm>
        <a:graphic>
          <a:graphicData uri="http://schemas.openxmlformats.org/drawingml/2006/table">
            <a:tbl>
              <a:tblPr firstRow="1" bandRow="1"/>
              <a:tblGrid>
                <a:gridCol w="641181">
                  <a:extLst>
                    <a:ext uri="{9D8B030D-6E8A-4147-A177-3AD203B41FA5}">
                      <a16:colId xmlns:a16="http://schemas.microsoft.com/office/drawing/2014/main" val="2848931291"/>
                    </a:ext>
                  </a:extLst>
                </a:gridCol>
                <a:gridCol w="641181">
                  <a:extLst>
                    <a:ext uri="{9D8B030D-6E8A-4147-A177-3AD203B41FA5}">
                      <a16:colId xmlns:a16="http://schemas.microsoft.com/office/drawing/2014/main" val="2782679137"/>
                    </a:ext>
                  </a:extLst>
                </a:gridCol>
                <a:gridCol w="641181">
                  <a:extLst>
                    <a:ext uri="{9D8B030D-6E8A-4147-A177-3AD203B41FA5}">
                      <a16:colId xmlns:a16="http://schemas.microsoft.com/office/drawing/2014/main" val="2528627519"/>
                    </a:ext>
                  </a:extLst>
                </a:gridCol>
                <a:gridCol w="641181">
                  <a:extLst>
                    <a:ext uri="{9D8B030D-6E8A-4147-A177-3AD203B41FA5}">
                      <a16:colId xmlns:a16="http://schemas.microsoft.com/office/drawing/2014/main" val="3360757762"/>
                    </a:ext>
                  </a:extLst>
                </a:gridCol>
                <a:gridCol w="641181">
                  <a:extLst>
                    <a:ext uri="{9D8B030D-6E8A-4147-A177-3AD203B41FA5}">
                      <a16:colId xmlns:a16="http://schemas.microsoft.com/office/drawing/2014/main" val="4290399528"/>
                    </a:ext>
                  </a:extLst>
                </a:gridCol>
                <a:gridCol w="641181">
                  <a:extLst>
                    <a:ext uri="{9D8B030D-6E8A-4147-A177-3AD203B41FA5}">
                      <a16:colId xmlns:a16="http://schemas.microsoft.com/office/drawing/2014/main" val="3838849254"/>
                    </a:ext>
                  </a:extLst>
                </a:gridCol>
                <a:gridCol w="641181">
                  <a:extLst>
                    <a:ext uri="{9D8B030D-6E8A-4147-A177-3AD203B41FA5}">
                      <a16:colId xmlns:a16="http://schemas.microsoft.com/office/drawing/2014/main" val="1312732032"/>
                    </a:ext>
                  </a:extLst>
                </a:gridCol>
                <a:gridCol w="641181">
                  <a:extLst>
                    <a:ext uri="{9D8B030D-6E8A-4147-A177-3AD203B41FA5}">
                      <a16:colId xmlns:a16="http://schemas.microsoft.com/office/drawing/2014/main" val="438641495"/>
                    </a:ext>
                  </a:extLst>
                </a:gridCol>
                <a:gridCol w="641181">
                  <a:extLst>
                    <a:ext uri="{9D8B030D-6E8A-4147-A177-3AD203B41FA5}">
                      <a16:colId xmlns:a16="http://schemas.microsoft.com/office/drawing/2014/main" val="18882410"/>
                    </a:ext>
                  </a:extLst>
                </a:gridCol>
                <a:gridCol w="641181">
                  <a:extLst>
                    <a:ext uri="{9D8B030D-6E8A-4147-A177-3AD203B41FA5}">
                      <a16:colId xmlns:a16="http://schemas.microsoft.com/office/drawing/2014/main" val="3788301475"/>
                    </a:ext>
                  </a:extLst>
                </a:gridCol>
                <a:gridCol w="641181">
                  <a:extLst>
                    <a:ext uri="{9D8B030D-6E8A-4147-A177-3AD203B41FA5}">
                      <a16:colId xmlns:a16="http://schemas.microsoft.com/office/drawing/2014/main" val="3682730445"/>
                    </a:ext>
                  </a:extLst>
                </a:gridCol>
                <a:gridCol w="641181">
                  <a:extLst>
                    <a:ext uri="{9D8B030D-6E8A-4147-A177-3AD203B41FA5}">
                      <a16:colId xmlns:a16="http://schemas.microsoft.com/office/drawing/2014/main" val="2532933727"/>
                    </a:ext>
                  </a:extLst>
                </a:gridCol>
                <a:gridCol w="641181">
                  <a:extLst>
                    <a:ext uri="{9D8B030D-6E8A-4147-A177-3AD203B41FA5}">
                      <a16:colId xmlns:a16="http://schemas.microsoft.com/office/drawing/2014/main" val="2430592730"/>
                    </a:ext>
                  </a:extLst>
                </a:gridCol>
                <a:gridCol w="641181">
                  <a:extLst>
                    <a:ext uri="{9D8B030D-6E8A-4147-A177-3AD203B41FA5}">
                      <a16:colId xmlns:a16="http://schemas.microsoft.com/office/drawing/2014/main" val="355099267"/>
                    </a:ext>
                  </a:extLst>
                </a:gridCol>
                <a:gridCol w="641181">
                  <a:extLst>
                    <a:ext uri="{9D8B030D-6E8A-4147-A177-3AD203B41FA5}">
                      <a16:colId xmlns:a16="http://schemas.microsoft.com/office/drawing/2014/main" val="3542330930"/>
                    </a:ext>
                  </a:extLst>
                </a:gridCol>
              </a:tblGrid>
              <a:tr h="65786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08807298"/>
                  </a:ext>
                </a:extLst>
              </a:tr>
              <a:tr h="65786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216341579"/>
                  </a:ext>
                </a:extLst>
              </a:tr>
              <a:tr h="65786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30157423"/>
                  </a:ext>
                </a:extLst>
              </a:tr>
              <a:tr h="65786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82778489"/>
                  </a:ext>
                </a:extLst>
              </a:tr>
              <a:tr h="65786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86107521"/>
                  </a:ext>
                </a:extLst>
              </a:tr>
              <a:tr h="65786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71958723"/>
                  </a:ext>
                </a:extLst>
              </a:tr>
              <a:tr h="65786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99228470"/>
                  </a:ext>
                </a:extLst>
              </a:tr>
              <a:tr h="65786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41939951"/>
                  </a:ext>
                </a:extLst>
              </a:tr>
            </a:tbl>
          </a:graphicData>
        </a:graphic>
      </p:graphicFrame>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65662BC-8272-0B8E-1E24-5D8F7423872C}"/>
              </a:ext>
            </a:extLst>
          </p:cNvPr>
          <p:cNvGraphicFramePr>
            <a:graphicFrameLocks noGrp="1"/>
          </p:cNvGraphicFramePr>
          <p:nvPr>
            <p:extLst>
              <p:ext uri="{D42A27DB-BD31-4B8C-83A1-F6EECF244321}">
                <p14:modId xmlns:p14="http://schemas.microsoft.com/office/powerpoint/2010/main" val="1388279937"/>
              </p:ext>
            </p:extLst>
          </p:nvPr>
        </p:nvGraphicFramePr>
        <p:xfrm>
          <a:off x="2009703" y="1341892"/>
          <a:ext cx="9075420" cy="2438400"/>
        </p:xfrm>
        <a:graphic>
          <a:graphicData uri="http://schemas.openxmlformats.org/drawingml/2006/table">
            <a:tbl>
              <a:tblPr firstRow="1" bandRow="1"/>
              <a:tblGrid>
                <a:gridCol w="605028">
                  <a:extLst>
                    <a:ext uri="{9D8B030D-6E8A-4147-A177-3AD203B41FA5}">
                      <a16:colId xmlns:a16="http://schemas.microsoft.com/office/drawing/2014/main" val="2848931291"/>
                    </a:ext>
                  </a:extLst>
                </a:gridCol>
                <a:gridCol w="605028">
                  <a:extLst>
                    <a:ext uri="{9D8B030D-6E8A-4147-A177-3AD203B41FA5}">
                      <a16:colId xmlns:a16="http://schemas.microsoft.com/office/drawing/2014/main" val="2782679137"/>
                    </a:ext>
                  </a:extLst>
                </a:gridCol>
                <a:gridCol w="605028">
                  <a:extLst>
                    <a:ext uri="{9D8B030D-6E8A-4147-A177-3AD203B41FA5}">
                      <a16:colId xmlns:a16="http://schemas.microsoft.com/office/drawing/2014/main" val="2528627519"/>
                    </a:ext>
                  </a:extLst>
                </a:gridCol>
                <a:gridCol w="605028">
                  <a:extLst>
                    <a:ext uri="{9D8B030D-6E8A-4147-A177-3AD203B41FA5}">
                      <a16:colId xmlns:a16="http://schemas.microsoft.com/office/drawing/2014/main" val="3360757762"/>
                    </a:ext>
                  </a:extLst>
                </a:gridCol>
                <a:gridCol w="605028">
                  <a:extLst>
                    <a:ext uri="{9D8B030D-6E8A-4147-A177-3AD203B41FA5}">
                      <a16:colId xmlns:a16="http://schemas.microsoft.com/office/drawing/2014/main" val="4290399528"/>
                    </a:ext>
                  </a:extLst>
                </a:gridCol>
                <a:gridCol w="605028">
                  <a:extLst>
                    <a:ext uri="{9D8B030D-6E8A-4147-A177-3AD203B41FA5}">
                      <a16:colId xmlns:a16="http://schemas.microsoft.com/office/drawing/2014/main" val="3838849254"/>
                    </a:ext>
                  </a:extLst>
                </a:gridCol>
                <a:gridCol w="605028">
                  <a:extLst>
                    <a:ext uri="{9D8B030D-6E8A-4147-A177-3AD203B41FA5}">
                      <a16:colId xmlns:a16="http://schemas.microsoft.com/office/drawing/2014/main" val="1312732032"/>
                    </a:ext>
                  </a:extLst>
                </a:gridCol>
                <a:gridCol w="605028">
                  <a:extLst>
                    <a:ext uri="{9D8B030D-6E8A-4147-A177-3AD203B41FA5}">
                      <a16:colId xmlns:a16="http://schemas.microsoft.com/office/drawing/2014/main" val="438641495"/>
                    </a:ext>
                  </a:extLst>
                </a:gridCol>
                <a:gridCol w="605028">
                  <a:extLst>
                    <a:ext uri="{9D8B030D-6E8A-4147-A177-3AD203B41FA5}">
                      <a16:colId xmlns:a16="http://schemas.microsoft.com/office/drawing/2014/main" val="18882410"/>
                    </a:ext>
                  </a:extLst>
                </a:gridCol>
                <a:gridCol w="605028">
                  <a:extLst>
                    <a:ext uri="{9D8B030D-6E8A-4147-A177-3AD203B41FA5}">
                      <a16:colId xmlns:a16="http://schemas.microsoft.com/office/drawing/2014/main" val="3788301475"/>
                    </a:ext>
                  </a:extLst>
                </a:gridCol>
                <a:gridCol w="605028">
                  <a:extLst>
                    <a:ext uri="{9D8B030D-6E8A-4147-A177-3AD203B41FA5}">
                      <a16:colId xmlns:a16="http://schemas.microsoft.com/office/drawing/2014/main" val="3682730445"/>
                    </a:ext>
                  </a:extLst>
                </a:gridCol>
                <a:gridCol w="605028">
                  <a:extLst>
                    <a:ext uri="{9D8B030D-6E8A-4147-A177-3AD203B41FA5}">
                      <a16:colId xmlns:a16="http://schemas.microsoft.com/office/drawing/2014/main" val="2532933727"/>
                    </a:ext>
                  </a:extLst>
                </a:gridCol>
                <a:gridCol w="605028">
                  <a:extLst>
                    <a:ext uri="{9D8B030D-6E8A-4147-A177-3AD203B41FA5}">
                      <a16:colId xmlns:a16="http://schemas.microsoft.com/office/drawing/2014/main" val="2430592730"/>
                    </a:ext>
                  </a:extLst>
                </a:gridCol>
                <a:gridCol w="605028">
                  <a:extLst>
                    <a:ext uri="{9D8B030D-6E8A-4147-A177-3AD203B41FA5}">
                      <a16:colId xmlns:a16="http://schemas.microsoft.com/office/drawing/2014/main" val="355099267"/>
                    </a:ext>
                  </a:extLst>
                </a:gridCol>
                <a:gridCol w="605028">
                  <a:extLst>
                    <a:ext uri="{9D8B030D-6E8A-4147-A177-3AD203B41FA5}">
                      <a16:colId xmlns:a16="http://schemas.microsoft.com/office/drawing/2014/main" val="3542330930"/>
                    </a:ext>
                  </a:extLst>
                </a:gridCol>
              </a:tblGrid>
              <a:tr h="12192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A0B1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A0B0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508807298"/>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A1B7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A1B1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A1B0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21634157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A2B6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A2B0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4130157423"/>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A3B1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A3B0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extLst>
                  <a:ext uri="{0D108BD9-81ED-4DB2-BD59-A6C34878D82A}">
                    <a16:rowId xmlns:a16="http://schemas.microsoft.com/office/drawing/2014/main" val="208277848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A4B7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A4B1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A4B0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extLst>
                  <a:ext uri="{0D108BD9-81ED-4DB2-BD59-A6C34878D82A}">
                    <a16:rowId xmlns:a16="http://schemas.microsoft.com/office/drawing/2014/main" val="1386107521"/>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A5B6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extLst>
                  <a:ext uri="{0D108BD9-81ED-4DB2-BD59-A6C34878D82A}">
                    <a16:rowId xmlns:a16="http://schemas.microsoft.com/office/drawing/2014/main" val="1071958723"/>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99228470"/>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41939951"/>
                  </a:ext>
                </a:extLst>
              </a:tr>
            </a:tbl>
          </a:graphicData>
        </a:graphic>
      </p:graphicFrame>
      <p:graphicFrame>
        <p:nvGraphicFramePr>
          <p:cNvPr id="10" name="Table 9">
            <a:extLst>
              <a:ext uri="{FF2B5EF4-FFF2-40B4-BE49-F238E27FC236}">
                <a16:creationId xmlns:a16="http://schemas.microsoft.com/office/drawing/2014/main" id="{293863C8-DCBE-F228-BB65-A65EE417FB2B}"/>
              </a:ext>
            </a:extLst>
          </p:cNvPr>
          <p:cNvGraphicFramePr>
            <a:graphicFrameLocks noGrp="1"/>
          </p:cNvGraphicFramePr>
          <p:nvPr>
            <p:extLst>
              <p:ext uri="{D42A27DB-BD31-4B8C-83A1-F6EECF244321}">
                <p14:modId xmlns:p14="http://schemas.microsoft.com/office/powerpoint/2010/main" val="2686287405"/>
              </p:ext>
            </p:extLst>
          </p:nvPr>
        </p:nvGraphicFramePr>
        <p:xfrm>
          <a:off x="2009703" y="4256118"/>
          <a:ext cx="9075420" cy="2092960"/>
        </p:xfrm>
        <a:graphic>
          <a:graphicData uri="http://schemas.openxmlformats.org/drawingml/2006/table">
            <a:tbl>
              <a:tblPr firstRow="1" bandRow="1"/>
              <a:tblGrid>
                <a:gridCol w="605028">
                  <a:extLst>
                    <a:ext uri="{9D8B030D-6E8A-4147-A177-3AD203B41FA5}">
                      <a16:colId xmlns:a16="http://schemas.microsoft.com/office/drawing/2014/main" val="1570976527"/>
                    </a:ext>
                  </a:extLst>
                </a:gridCol>
                <a:gridCol w="605028">
                  <a:extLst>
                    <a:ext uri="{9D8B030D-6E8A-4147-A177-3AD203B41FA5}">
                      <a16:colId xmlns:a16="http://schemas.microsoft.com/office/drawing/2014/main" val="3324782356"/>
                    </a:ext>
                  </a:extLst>
                </a:gridCol>
                <a:gridCol w="605028">
                  <a:extLst>
                    <a:ext uri="{9D8B030D-6E8A-4147-A177-3AD203B41FA5}">
                      <a16:colId xmlns:a16="http://schemas.microsoft.com/office/drawing/2014/main" val="892942689"/>
                    </a:ext>
                  </a:extLst>
                </a:gridCol>
                <a:gridCol w="605028">
                  <a:extLst>
                    <a:ext uri="{9D8B030D-6E8A-4147-A177-3AD203B41FA5}">
                      <a16:colId xmlns:a16="http://schemas.microsoft.com/office/drawing/2014/main" val="4078670309"/>
                    </a:ext>
                  </a:extLst>
                </a:gridCol>
                <a:gridCol w="605028">
                  <a:extLst>
                    <a:ext uri="{9D8B030D-6E8A-4147-A177-3AD203B41FA5}">
                      <a16:colId xmlns:a16="http://schemas.microsoft.com/office/drawing/2014/main" val="909884341"/>
                    </a:ext>
                  </a:extLst>
                </a:gridCol>
                <a:gridCol w="605028">
                  <a:extLst>
                    <a:ext uri="{9D8B030D-6E8A-4147-A177-3AD203B41FA5}">
                      <a16:colId xmlns:a16="http://schemas.microsoft.com/office/drawing/2014/main" val="3387354939"/>
                    </a:ext>
                  </a:extLst>
                </a:gridCol>
                <a:gridCol w="605028">
                  <a:extLst>
                    <a:ext uri="{9D8B030D-6E8A-4147-A177-3AD203B41FA5}">
                      <a16:colId xmlns:a16="http://schemas.microsoft.com/office/drawing/2014/main" val="3287308634"/>
                    </a:ext>
                  </a:extLst>
                </a:gridCol>
                <a:gridCol w="605028">
                  <a:extLst>
                    <a:ext uri="{9D8B030D-6E8A-4147-A177-3AD203B41FA5}">
                      <a16:colId xmlns:a16="http://schemas.microsoft.com/office/drawing/2014/main" val="1447629135"/>
                    </a:ext>
                  </a:extLst>
                </a:gridCol>
                <a:gridCol w="605028">
                  <a:extLst>
                    <a:ext uri="{9D8B030D-6E8A-4147-A177-3AD203B41FA5}">
                      <a16:colId xmlns:a16="http://schemas.microsoft.com/office/drawing/2014/main" val="2662386049"/>
                    </a:ext>
                  </a:extLst>
                </a:gridCol>
                <a:gridCol w="605028">
                  <a:extLst>
                    <a:ext uri="{9D8B030D-6E8A-4147-A177-3AD203B41FA5}">
                      <a16:colId xmlns:a16="http://schemas.microsoft.com/office/drawing/2014/main" val="1641831044"/>
                    </a:ext>
                  </a:extLst>
                </a:gridCol>
                <a:gridCol w="605028">
                  <a:extLst>
                    <a:ext uri="{9D8B030D-6E8A-4147-A177-3AD203B41FA5}">
                      <a16:colId xmlns:a16="http://schemas.microsoft.com/office/drawing/2014/main" val="1817708601"/>
                    </a:ext>
                  </a:extLst>
                </a:gridCol>
                <a:gridCol w="605028">
                  <a:extLst>
                    <a:ext uri="{9D8B030D-6E8A-4147-A177-3AD203B41FA5}">
                      <a16:colId xmlns:a16="http://schemas.microsoft.com/office/drawing/2014/main" val="402063920"/>
                    </a:ext>
                  </a:extLst>
                </a:gridCol>
                <a:gridCol w="605028">
                  <a:extLst>
                    <a:ext uri="{9D8B030D-6E8A-4147-A177-3AD203B41FA5}">
                      <a16:colId xmlns:a16="http://schemas.microsoft.com/office/drawing/2014/main" val="89072494"/>
                    </a:ext>
                  </a:extLst>
                </a:gridCol>
                <a:gridCol w="605028">
                  <a:extLst>
                    <a:ext uri="{9D8B030D-6E8A-4147-A177-3AD203B41FA5}">
                      <a16:colId xmlns:a16="http://schemas.microsoft.com/office/drawing/2014/main" val="738793947"/>
                    </a:ext>
                  </a:extLst>
                </a:gridCol>
                <a:gridCol w="605028">
                  <a:extLst>
                    <a:ext uri="{9D8B030D-6E8A-4147-A177-3AD203B41FA5}">
                      <a16:colId xmlns:a16="http://schemas.microsoft.com/office/drawing/2014/main" val="978676709"/>
                    </a:ext>
                  </a:extLst>
                </a:gridCol>
              </a:tblGrid>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A2B7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i="0" dirty="0">
                          <a:latin typeface="Calibri" panose="020F0502020204030204" pitchFamily="34" charset="0"/>
                          <a:ea typeface="Calibri" panose="020F0502020204030204" pitchFamily="34" charset="0"/>
                          <a:cs typeface="Calibri" panose="020F0502020204030204" pitchFamily="34" charset="0"/>
                        </a:rPr>
                        <a:t>S7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A0B0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76842948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4288149822"/>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A3B0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extLst>
                  <a:ext uri="{0D108BD9-81ED-4DB2-BD59-A6C34878D82A}">
                    <a16:rowId xmlns:a16="http://schemas.microsoft.com/office/drawing/2014/main" val="4010330949"/>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0F9ED5">
                        <a:lumMod val="20000"/>
                        <a:lumOff val="80000"/>
                      </a:srgbClr>
                    </a:solidFill>
                  </a:tcPr>
                </a:tc>
                <a:extLst>
                  <a:ext uri="{0D108BD9-81ED-4DB2-BD59-A6C34878D82A}">
                    <a16:rowId xmlns:a16="http://schemas.microsoft.com/office/drawing/2014/main" val="907615659"/>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039889824"/>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521821647"/>
                  </a:ext>
                </a:extLst>
              </a:tr>
            </a:tbl>
          </a:graphicData>
        </a:graphic>
      </p:graphicFrame>
      <p:sp>
        <p:nvSpPr>
          <p:cNvPr id="11" name="TextBox 10">
            <a:extLst>
              <a:ext uri="{FF2B5EF4-FFF2-40B4-BE49-F238E27FC236}">
                <a16:creationId xmlns:a16="http://schemas.microsoft.com/office/drawing/2014/main" id="{AC10AEEB-40D6-FF82-0EC7-07DB2E4DAACA}"/>
              </a:ext>
            </a:extLst>
          </p:cNvPr>
          <p:cNvSpPr txBox="1"/>
          <p:nvPr/>
        </p:nvSpPr>
        <p:spPr>
          <a:xfrm>
            <a:off x="2009702" y="478098"/>
            <a:ext cx="3719765" cy="523220"/>
          </a:xfrm>
          <a:prstGeom prst="rect">
            <a:avLst/>
          </a:prstGeom>
          <a:noFill/>
        </p:spPr>
        <p:txBody>
          <a:bodyPr wrap="square" rtlCol="0">
            <a:spAutoFit/>
          </a:bodyPr>
          <a:lstStyle/>
          <a:p>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Rút</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gọn</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từ</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8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xuống</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6</a:t>
            </a:r>
          </a:p>
        </p:txBody>
      </p:sp>
      <p:sp>
        <p:nvSpPr>
          <p:cNvPr id="12" name="TextBox 11">
            <a:extLst>
              <a:ext uri="{FF2B5EF4-FFF2-40B4-BE49-F238E27FC236}">
                <a16:creationId xmlns:a16="http://schemas.microsoft.com/office/drawing/2014/main" id="{323551A6-F77F-7484-BF1E-95DD50BA3C10}"/>
              </a:ext>
            </a:extLst>
          </p:cNvPr>
          <p:cNvSpPr txBox="1"/>
          <p:nvPr/>
        </p:nvSpPr>
        <p:spPr>
          <a:xfrm>
            <a:off x="451413" y="2423524"/>
            <a:ext cx="1875098" cy="523220"/>
          </a:xfrm>
          <a:prstGeom prst="rect">
            <a:avLst/>
          </a:prstGeom>
          <a:noFill/>
        </p:spPr>
        <p:txBody>
          <a:bodyPr wrap="square" rtlCol="0">
            <a:spAutoFit/>
          </a:bodyPr>
          <a:lstStyle/>
          <a:p>
            <a:r>
              <a:rPr lang="en-US" sz="2800" dirty="0" err="1">
                <a:solidFill>
                  <a:prstClr val="black"/>
                </a:solidFill>
                <a:latin typeface="Aptos" panose="02110004020202020204"/>
              </a:rPr>
              <a:t>Nhóm</a:t>
            </a:r>
            <a:r>
              <a:rPr lang="en-US" sz="2800" dirty="0">
                <a:solidFill>
                  <a:prstClr val="black"/>
                </a:solidFill>
                <a:latin typeface="Aptos" panose="02110004020202020204"/>
              </a:rPr>
              <a:t> II</a:t>
            </a:r>
          </a:p>
        </p:txBody>
      </p:sp>
      <p:sp>
        <p:nvSpPr>
          <p:cNvPr id="13" name="TextBox 12">
            <a:extLst>
              <a:ext uri="{FF2B5EF4-FFF2-40B4-BE49-F238E27FC236}">
                <a16:creationId xmlns:a16="http://schemas.microsoft.com/office/drawing/2014/main" id="{3DF26D4B-DE5E-F662-D30C-56FFE06A5855}"/>
              </a:ext>
            </a:extLst>
          </p:cNvPr>
          <p:cNvSpPr txBox="1"/>
          <p:nvPr/>
        </p:nvSpPr>
        <p:spPr>
          <a:xfrm>
            <a:off x="528144" y="4256118"/>
            <a:ext cx="1875098" cy="523220"/>
          </a:xfrm>
          <a:prstGeom prst="rect">
            <a:avLst/>
          </a:prstGeom>
          <a:noFill/>
        </p:spPr>
        <p:txBody>
          <a:bodyPr wrap="square" rtlCol="0">
            <a:spAutoFit/>
          </a:bodyPr>
          <a:lstStyle/>
          <a:p>
            <a:r>
              <a:rPr lang="en-US" sz="2800" dirty="0">
                <a:solidFill>
                  <a:prstClr val="black"/>
                </a:solidFill>
                <a:latin typeface="Aptos" panose="02110004020202020204"/>
              </a:rPr>
              <a:t>Output I</a:t>
            </a:r>
          </a:p>
        </p:txBody>
      </p:sp>
      <p:sp>
        <p:nvSpPr>
          <p:cNvPr id="14" name="TextBox 13">
            <a:extLst>
              <a:ext uri="{FF2B5EF4-FFF2-40B4-BE49-F238E27FC236}">
                <a16:creationId xmlns:a16="http://schemas.microsoft.com/office/drawing/2014/main" id="{271FDB57-09A2-5306-0384-BE6BDF5ED6DF}"/>
              </a:ext>
            </a:extLst>
          </p:cNvPr>
          <p:cNvSpPr txBox="1"/>
          <p:nvPr/>
        </p:nvSpPr>
        <p:spPr>
          <a:xfrm>
            <a:off x="528144" y="4993554"/>
            <a:ext cx="1875098" cy="523220"/>
          </a:xfrm>
          <a:prstGeom prst="rect">
            <a:avLst/>
          </a:prstGeom>
          <a:noFill/>
        </p:spPr>
        <p:txBody>
          <a:bodyPr wrap="square" rtlCol="0">
            <a:spAutoFit/>
          </a:bodyPr>
          <a:lstStyle/>
          <a:p>
            <a:r>
              <a:rPr lang="en-US" sz="2800" dirty="0">
                <a:solidFill>
                  <a:prstClr val="black"/>
                </a:solidFill>
                <a:latin typeface="Aptos" panose="02110004020202020204"/>
              </a:rPr>
              <a:t>Output II</a:t>
            </a:r>
          </a:p>
        </p:txBody>
      </p:sp>
      <p:sp>
        <p:nvSpPr>
          <p:cNvPr id="15" name="TextBox 14">
            <a:extLst>
              <a:ext uri="{FF2B5EF4-FFF2-40B4-BE49-F238E27FC236}">
                <a16:creationId xmlns:a16="http://schemas.microsoft.com/office/drawing/2014/main" id="{C3028C4A-D810-982E-F052-122FBF0F40C8}"/>
              </a:ext>
            </a:extLst>
          </p:cNvPr>
          <p:cNvSpPr txBox="1"/>
          <p:nvPr/>
        </p:nvSpPr>
        <p:spPr>
          <a:xfrm>
            <a:off x="603813" y="1742376"/>
            <a:ext cx="1875098" cy="523220"/>
          </a:xfrm>
          <a:prstGeom prst="rect">
            <a:avLst/>
          </a:prstGeom>
          <a:noFill/>
        </p:spPr>
        <p:txBody>
          <a:bodyPr wrap="square" rtlCol="0">
            <a:spAutoFit/>
          </a:bodyPr>
          <a:lstStyle/>
          <a:p>
            <a:r>
              <a:rPr lang="en-US" sz="2800" dirty="0" err="1">
                <a:solidFill>
                  <a:prstClr val="black"/>
                </a:solidFill>
                <a:latin typeface="Aptos" panose="02110004020202020204"/>
              </a:rPr>
              <a:t>Nhóm</a:t>
            </a:r>
            <a:r>
              <a:rPr lang="en-US" sz="2800" dirty="0">
                <a:solidFill>
                  <a:prstClr val="black"/>
                </a:solidFill>
                <a:latin typeface="Aptos" panose="02110004020202020204"/>
              </a:rPr>
              <a:t> I</a:t>
            </a:r>
          </a:p>
        </p:txBody>
      </p:sp>
    </p:spTree>
    <p:extLst>
      <p:ext uri="{BB962C8B-B14F-4D97-AF65-F5344CB8AC3E}">
        <p14:creationId xmlns:p14="http://schemas.microsoft.com/office/powerpoint/2010/main" val="58890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D53BA891-5A77-ADEC-696F-F48A5386A0D1}"/>
              </a:ext>
            </a:extLst>
          </p:cNvPr>
          <p:cNvGraphicFramePr>
            <a:graphicFrameLocks noGrp="1"/>
          </p:cNvGraphicFramePr>
          <p:nvPr>
            <p:extLst>
              <p:ext uri="{D42A27DB-BD31-4B8C-83A1-F6EECF244321}">
                <p14:modId xmlns:p14="http://schemas.microsoft.com/office/powerpoint/2010/main" val="3526855138"/>
              </p:ext>
            </p:extLst>
          </p:nvPr>
        </p:nvGraphicFramePr>
        <p:xfrm>
          <a:off x="1917105" y="1795082"/>
          <a:ext cx="9075420" cy="2092960"/>
        </p:xfrm>
        <a:graphic>
          <a:graphicData uri="http://schemas.openxmlformats.org/drawingml/2006/table">
            <a:tbl>
              <a:tblPr firstRow="1" bandRow="1"/>
              <a:tblGrid>
                <a:gridCol w="605028">
                  <a:extLst>
                    <a:ext uri="{9D8B030D-6E8A-4147-A177-3AD203B41FA5}">
                      <a16:colId xmlns:a16="http://schemas.microsoft.com/office/drawing/2014/main" val="1570976527"/>
                    </a:ext>
                  </a:extLst>
                </a:gridCol>
                <a:gridCol w="605028">
                  <a:extLst>
                    <a:ext uri="{9D8B030D-6E8A-4147-A177-3AD203B41FA5}">
                      <a16:colId xmlns:a16="http://schemas.microsoft.com/office/drawing/2014/main" val="3324782356"/>
                    </a:ext>
                  </a:extLst>
                </a:gridCol>
                <a:gridCol w="605028">
                  <a:extLst>
                    <a:ext uri="{9D8B030D-6E8A-4147-A177-3AD203B41FA5}">
                      <a16:colId xmlns:a16="http://schemas.microsoft.com/office/drawing/2014/main" val="892942689"/>
                    </a:ext>
                  </a:extLst>
                </a:gridCol>
                <a:gridCol w="605028">
                  <a:extLst>
                    <a:ext uri="{9D8B030D-6E8A-4147-A177-3AD203B41FA5}">
                      <a16:colId xmlns:a16="http://schemas.microsoft.com/office/drawing/2014/main" val="4078670309"/>
                    </a:ext>
                  </a:extLst>
                </a:gridCol>
                <a:gridCol w="605028">
                  <a:extLst>
                    <a:ext uri="{9D8B030D-6E8A-4147-A177-3AD203B41FA5}">
                      <a16:colId xmlns:a16="http://schemas.microsoft.com/office/drawing/2014/main" val="909884341"/>
                    </a:ext>
                  </a:extLst>
                </a:gridCol>
                <a:gridCol w="605028">
                  <a:extLst>
                    <a:ext uri="{9D8B030D-6E8A-4147-A177-3AD203B41FA5}">
                      <a16:colId xmlns:a16="http://schemas.microsoft.com/office/drawing/2014/main" val="3387354939"/>
                    </a:ext>
                  </a:extLst>
                </a:gridCol>
                <a:gridCol w="605028">
                  <a:extLst>
                    <a:ext uri="{9D8B030D-6E8A-4147-A177-3AD203B41FA5}">
                      <a16:colId xmlns:a16="http://schemas.microsoft.com/office/drawing/2014/main" val="3287308634"/>
                    </a:ext>
                  </a:extLst>
                </a:gridCol>
                <a:gridCol w="605028">
                  <a:extLst>
                    <a:ext uri="{9D8B030D-6E8A-4147-A177-3AD203B41FA5}">
                      <a16:colId xmlns:a16="http://schemas.microsoft.com/office/drawing/2014/main" val="1447629135"/>
                    </a:ext>
                  </a:extLst>
                </a:gridCol>
                <a:gridCol w="605028">
                  <a:extLst>
                    <a:ext uri="{9D8B030D-6E8A-4147-A177-3AD203B41FA5}">
                      <a16:colId xmlns:a16="http://schemas.microsoft.com/office/drawing/2014/main" val="2662386049"/>
                    </a:ext>
                  </a:extLst>
                </a:gridCol>
                <a:gridCol w="605028">
                  <a:extLst>
                    <a:ext uri="{9D8B030D-6E8A-4147-A177-3AD203B41FA5}">
                      <a16:colId xmlns:a16="http://schemas.microsoft.com/office/drawing/2014/main" val="1641831044"/>
                    </a:ext>
                  </a:extLst>
                </a:gridCol>
                <a:gridCol w="605028">
                  <a:extLst>
                    <a:ext uri="{9D8B030D-6E8A-4147-A177-3AD203B41FA5}">
                      <a16:colId xmlns:a16="http://schemas.microsoft.com/office/drawing/2014/main" val="1817708601"/>
                    </a:ext>
                  </a:extLst>
                </a:gridCol>
                <a:gridCol w="605028">
                  <a:extLst>
                    <a:ext uri="{9D8B030D-6E8A-4147-A177-3AD203B41FA5}">
                      <a16:colId xmlns:a16="http://schemas.microsoft.com/office/drawing/2014/main" val="402063920"/>
                    </a:ext>
                  </a:extLst>
                </a:gridCol>
                <a:gridCol w="605028">
                  <a:extLst>
                    <a:ext uri="{9D8B030D-6E8A-4147-A177-3AD203B41FA5}">
                      <a16:colId xmlns:a16="http://schemas.microsoft.com/office/drawing/2014/main" val="89072494"/>
                    </a:ext>
                  </a:extLst>
                </a:gridCol>
                <a:gridCol w="605028">
                  <a:extLst>
                    <a:ext uri="{9D8B030D-6E8A-4147-A177-3AD203B41FA5}">
                      <a16:colId xmlns:a16="http://schemas.microsoft.com/office/drawing/2014/main" val="738793947"/>
                    </a:ext>
                  </a:extLst>
                </a:gridCol>
                <a:gridCol w="605028">
                  <a:extLst>
                    <a:ext uri="{9D8B030D-6E8A-4147-A177-3AD203B41FA5}">
                      <a16:colId xmlns:a16="http://schemas.microsoft.com/office/drawing/2014/main" val="978676709"/>
                    </a:ext>
                  </a:extLst>
                </a:gridCol>
              </a:tblGrid>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A2B7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S1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A0B0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extLst>
                  <a:ext uri="{0D108BD9-81ED-4DB2-BD59-A6C34878D82A}">
                    <a16:rowId xmlns:a16="http://schemas.microsoft.com/office/drawing/2014/main" val="76842948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C0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extLst>
                  <a:ext uri="{0D108BD9-81ED-4DB2-BD59-A6C34878D82A}">
                    <a16:rowId xmlns:a16="http://schemas.microsoft.com/office/drawing/2014/main" val="4288149822"/>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A5B7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S10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S8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A3B0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extLst>
                  <a:ext uri="{0D108BD9-81ED-4DB2-BD59-A6C34878D82A}">
                    <a16:rowId xmlns:a16="http://schemas.microsoft.com/office/drawing/2014/main" val="4010330949"/>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C10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C9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C8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extLst>
                  <a:ext uri="{0D108BD9-81ED-4DB2-BD59-A6C34878D82A}">
                    <a16:rowId xmlns:a16="http://schemas.microsoft.com/office/drawing/2014/main" val="907615659"/>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A6B7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A6B1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A6B0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extLst>
                  <a:ext uri="{0D108BD9-81ED-4DB2-BD59-A6C34878D82A}">
                    <a16:rowId xmlns:a16="http://schemas.microsoft.com/office/drawing/2014/main" val="4039889824"/>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A7B6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A7B0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extLst>
                  <a:ext uri="{0D108BD9-81ED-4DB2-BD59-A6C34878D82A}">
                    <a16:rowId xmlns:a16="http://schemas.microsoft.com/office/drawing/2014/main" val="1521821647"/>
                  </a:ext>
                </a:extLst>
              </a:tr>
            </a:tbl>
          </a:graphicData>
        </a:graphic>
      </p:graphicFrame>
      <p:graphicFrame>
        <p:nvGraphicFramePr>
          <p:cNvPr id="10" name="Table 9">
            <a:extLst>
              <a:ext uri="{FF2B5EF4-FFF2-40B4-BE49-F238E27FC236}">
                <a16:creationId xmlns:a16="http://schemas.microsoft.com/office/drawing/2014/main" id="{45B9A878-4F6C-9D7E-CA92-B5E444D58CF2}"/>
              </a:ext>
            </a:extLst>
          </p:cNvPr>
          <p:cNvGraphicFramePr>
            <a:graphicFrameLocks noGrp="1"/>
          </p:cNvGraphicFramePr>
          <p:nvPr>
            <p:extLst>
              <p:ext uri="{D42A27DB-BD31-4B8C-83A1-F6EECF244321}">
                <p14:modId xmlns:p14="http://schemas.microsoft.com/office/powerpoint/2010/main" val="703039867"/>
              </p:ext>
            </p:extLst>
          </p:nvPr>
        </p:nvGraphicFramePr>
        <p:xfrm>
          <a:off x="1917105" y="4985322"/>
          <a:ext cx="9075420" cy="1334905"/>
        </p:xfrm>
        <a:graphic>
          <a:graphicData uri="http://schemas.openxmlformats.org/drawingml/2006/table">
            <a:tbl>
              <a:tblPr firstRow="1" bandRow="1"/>
              <a:tblGrid>
                <a:gridCol w="605028">
                  <a:extLst>
                    <a:ext uri="{9D8B030D-6E8A-4147-A177-3AD203B41FA5}">
                      <a16:colId xmlns:a16="http://schemas.microsoft.com/office/drawing/2014/main" val="1570976527"/>
                    </a:ext>
                  </a:extLst>
                </a:gridCol>
                <a:gridCol w="605028">
                  <a:extLst>
                    <a:ext uri="{9D8B030D-6E8A-4147-A177-3AD203B41FA5}">
                      <a16:colId xmlns:a16="http://schemas.microsoft.com/office/drawing/2014/main" val="3324782356"/>
                    </a:ext>
                  </a:extLst>
                </a:gridCol>
                <a:gridCol w="605028">
                  <a:extLst>
                    <a:ext uri="{9D8B030D-6E8A-4147-A177-3AD203B41FA5}">
                      <a16:colId xmlns:a16="http://schemas.microsoft.com/office/drawing/2014/main" val="892942689"/>
                    </a:ext>
                  </a:extLst>
                </a:gridCol>
                <a:gridCol w="605028">
                  <a:extLst>
                    <a:ext uri="{9D8B030D-6E8A-4147-A177-3AD203B41FA5}">
                      <a16:colId xmlns:a16="http://schemas.microsoft.com/office/drawing/2014/main" val="4078670309"/>
                    </a:ext>
                  </a:extLst>
                </a:gridCol>
                <a:gridCol w="605028">
                  <a:extLst>
                    <a:ext uri="{9D8B030D-6E8A-4147-A177-3AD203B41FA5}">
                      <a16:colId xmlns:a16="http://schemas.microsoft.com/office/drawing/2014/main" val="909884341"/>
                    </a:ext>
                  </a:extLst>
                </a:gridCol>
                <a:gridCol w="605028">
                  <a:extLst>
                    <a:ext uri="{9D8B030D-6E8A-4147-A177-3AD203B41FA5}">
                      <a16:colId xmlns:a16="http://schemas.microsoft.com/office/drawing/2014/main" val="3387354939"/>
                    </a:ext>
                  </a:extLst>
                </a:gridCol>
                <a:gridCol w="605028">
                  <a:extLst>
                    <a:ext uri="{9D8B030D-6E8A-4147-A177-3AD203B41FA5}">
                      <a16:colId xmlns:a16="http://schemas.microsoft.com/office/drawing/2014/main" val="3287308634"/>
                    </a:ext>
                  </a:extLst>
                </a:gridCol>
                <a:gridCol w="605028">
                  <a:extLst>
                    <a:ext uri="{9D8B030D-6E8A-4147-A177-3AD203B41FA5}">
                      <a16:colId xmlns:a16="http://schemas.microsoft.com/office/drawing/2014/main" val="1447629135"/>
                    </a:ext>
                  </a:extLst>
                </a:gridCol>
                <a:gridCol w="605028">
                  <a:extLst>
                    <a:ext uri="{9D8B030D-6E8A-4147-A177-3AD203B41FA5}">
                      <a16:colId xmlns:a16="http://schemas.microsoft.com/office/drawing/2014/main" val="2662386049"/>
                    </a:ext>
                  </a:extLst>
                </a:gridCol>
                <a:gridCol w="605028">
                  <a:extLst>
                    <a:ext uri="{9D8B030D-6E8A-4147-A177-3AD203B41FA5}">
                      <a16:colId xmlns:a16="http://schemas.microsoft.com/office/drawing/2014/main" val="1641831044"/>
                    </a:ext>
                  </a:extLst>
                </a:gridCol>
                <a:gridCol w="605028">
                  <a:extLst>
                    <a:ext uri="{9D8B030D-6E8A-4147-A177-3AD203B41FA5}">
                      <a16:colId xmlns:a16="http://schemas.microsoft.com/office/drawing/2014/main" val="1817708601"/>
                    </a:ext>
                  </a:extLst>
                </a:gridCol>
                <a:gridCol w="605028">
                  <a:extLst>
                    <a:ext uri="{9D8B030D-6E8A-4147-A177-3AD203B41FA5}">
                      <a16:colId xmlns:a16="http://schemas.microsoft.com/office/drawing/2014/main" val="402063920"/>
                    </a:ext>
                  </a:extLst>
                </a:gridCol>
                <a:gridCol w="605028">
                  <a:extLst>
                    <a:ext uri="{9D8B030D-6E8A-4147-A177-3AD203B41FA5}">
                      <a16:colId xmlns:a16="http://schemas.microsoft.com/office/drawing/2014/main" val="89072494"/>
                    </a:ext>
                  </a:extLst>
                </a:gridCol>
                <a:gridCol w="605028">
                  <a:extLst>
                    <a:ext uri="{9D8B030D-6E8A-4147-A177-3AD203B41FA5}">
                      <a16:colId xmlns:a16="http://schemas.microsoft.com/office/drawing/2014/main" val="738793947"/>
                    </a:ext>
                  </a:extLst>
                </a:gridCol>
                <a:gridCol w="605028">
                  <a:extLst>
                    <a:ext uri="{9D8B030D-6E8A-4147-A177-3AD203B41FA5}">
                      <a16:colId xmlns:a16="http://schemas.microsoft.com/office/drawing/2014/main" val="978676709"/>
                    </a:ext>
                  </a:extLst>
                </a:gridCol>
              </a:tblGrid>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S14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S19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S18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S17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S16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A0B0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extLst>
                  <a:ext uri="{0D108BD9-81ED-4DB2-BD59-A6C34878D82A}">
                    <a16:rowId xmlns:a16="http://schemas.microsoft.com/office/drawing/2014/main" val="76842948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A5B7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S15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C19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C18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C17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C16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CC66"/>
                    </a:solidFill>
                  </a:tcPr>
                </a:tc>
                <a:extLst>
                  <a:ext uri="{0D108BD9-81ED-4DB2-BD59-A6C34878D82A}">
                    <a16:rowId xmlns:a16="http://schemas.microsoft.com/office/drawing/2014/main" val="4288149822"/>
                  </a:ext>
                </a:extLst>
              </a:tr>
              <a:tr h="354465">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A7B7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extLst>
                  <a:ext uri="{0D108BD9-81ED-4DB2-BD59-A6C34878D82A}">
                    <a16:rowId xmlns:a16="http://schemas.microsoft.com/office/drawing/2014/main" val="4010330949"/>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EA72E">
                        <a:lumMod val="20000"/>
                        <a:lumOff val="80000"/>
                      </a:srgbClr>
                    </a:solidFill>
                  </a:tcPr>
                </a:tc>
                <a:extLst>
                  <a:ext uri="{0D108BD9-81ED-4DB2-BD59-A6C34878D82A}">
                    <a16:rowId xmlns:a16="http://schemas.microsoft.com/office/drawing/2014/main" val="907615659"/>
                  </a:ext>
                </a:extLst>
              </a:tr>
            </a:tbl>
          </a:graphicData>
        </a:graphic>
      </p:graphicFrame>
      <p:sp>
        <p:nvSpPr>
          <p:cNvPr id="11" name="TextBox 10">
            <a:extLst>
              <a:ext uri="{FF2B5EF4-FFF2-40B4-BE49-F238E27FC236}">
                <a16:creationId xmlns:a16="http://schemas.microsoft.com/office/drawing/2014/main" id="{537AD884-0BDE-FE18-7039-EBA246DB165B}"/>
              </a:ext>
            </a:extLst>
          </p:cNvPr>
          <p:cNvSpPr txBox="1"/>
          <p:nvPr/>
        </p:nvSpPr>
        <p:spPr>
          <a:xfrm>
            <a:off x="293974" y="2031856"/>
            <a:ext cx="1875098" cy="523220"/>
          </a:xfrm>
          <a:prstGeom prst="rect">
            <a:avLst/>
          </a:prstGeom>
          <a:noFill/>
        </p:spPr>
        <p:txBody>
          <a:bodyPr wrap="square" rtlCol="0">
            <a:spAutoFit/>
          </a:bodyPr>
          <a:lstStyle/>
          <a:p>
            <a:r>
              <a:rPr lang="en-US" sz="2800" dirty="0" err="1">
                <a:solidFill>
                  <a:prstClr val="black"/>
                </a:solidFill>
                <a:latin typeface="Calibri" panose="020F0502020204030204" pitchFamily="34" charset="0"/>
                <a:ea typeface="Calibri" panose="020F0502020204030204" pitchFamily="34" charset="0"/>
                <a:cs typeface="Calibri" panose="020F0502020204030204" pitchFamily="34" charset="0"/>
              </a:rPr>
              <a:t>Nhóm</a:t>
            </a:r>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 III</a:t>
            </a:r>
          </a:p>
        </p:txBody>
      </p:sp>
      <p:sp>
        <p:nvSpPr>
          <p:cNvPr id="12" name="TextBox 11">
            <a:extLst>
              <a:ext uri="{FF2B5EF4-FFF2-40B4-BE49-F238E27FC236}">
                <a16:creationId xmlns:a16="http://schemas.microsoft.com/office/drawing/2014/main" id="{EFBB3EEA-4B55-E6F4-4169-1E1C1BDB43AF}"/>
              </a:ext>
            </a:extLst>
          </p:cNvPr>
          <p:cNvSpPr txBox="1"/>
          <p:nvPr/>
        </p:nvSpPr>
        <p:spPr>
          <a:xfrm>
            <a:off x="293974" y="2979928"/>
            <a:ext cx="1875098" cy="523220"/>
          </a:xfrm>
          <a:prstGeom prst="rect">
            <a:avLst/>
          </a:prstGeom>
          <a:noFill/>
        </p:spPr>
        <p:txBody>
          <a:bodyPr wrap="square" rtlCol="0">
            <a:spAutoFit/>
          </a:bodyPr>
          <a:lstStyle/>
          <a:p>
            <a:r>
              <a:rPr lang="en-US" sz="2800" dirty="0" err="1">
                <a:solidFill>
                  <a:prstClr val="black"/>
                </a:solidFill>
                <a:latin typeface="Calibri" panose="020F0502020204030204" pitchFamily="34" charset="0"/>
                <a:ea typeface="Calibri" panose="020F0502020204030204" pitchFamily="34" charset="0"/>
                <a:cs typeface="Calibri" panose="020F0502020204030204" pitchFamily="34" charset="0"/>
              </a:rPr>
              <a:t>Nhóm</a:t>
            </a:r>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 IV</a:t>
            </a:r>
          </a:p>
        </p:txBody>
      </p:sp>
      <p:sp>
        <p:nvSpPr>
          <p:cNvPr id="13" name="TextBox 12">
            <a:extLst>
              <a:ext uri="{FF2B5EF4-FFF2-40B4-BE49-F238E27FC236}">
                <a16:creationId xmlns:a16="http://schemas.microsoft.com/office/drawing/2014/main" id="{4E5EEFD4-B524-B489-F3E7-49C792F4FC86}"/>
              </a:ext>
            </a:extLst>
          </p:cNvPr>
          <p:cNvSpPr txBox="1"/>
          <p:nvPr/>
        </p:nvSpPr>
        <p:spPr>
          <a:xfrm>
            <a:off x="293974" y="4985322"/>
            <a:ext cx="1875098" cy="523220"/>
          </a:xfrm>
          <a:prstGeom prst="rect">
            <a:avLst/>
          </a:prstGeom>
          <a:noFill/>
        </p:spPr>
        <p:txBody>
          <a:bodyPr wrap="square" rtlCol="0">
            <a:spAutoFit/>
          </a:bodyPr>
          <a:lstStyle/>
          <a:p>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Output III</a:t>
            </a:r>
          </a:p>
        </p:txBody>
      </p:sp>
      <p:sp>
        <p:nvSpPr>
          <p:cNvPr id="14" name="TextBox 13">
            <a:extLst>
              <a:ext uri="{FF2B5EF4-FFF2-40B4-BE49-F238E27FC236}">
                <a16:creationId xmlns:a16="http://schemas.microsoft.com/office/drawing/2014/main" id="{1CEF7F89-E37B-DD2B-F924-3508FD5CBBD6}"/>
              </a:ext>
            </a:extLst>
          </p:cNvPr>
          <p:cNvSpPr txBox="1"/>
          <p:nvPr/>
        </p:nvSpPr>
        <p:spPr>
          <a:xfrm>
            <a:off x="293974" y="5696628"/>
            <a:ext cx="1875098" cy="523220"/>
          </a:xfrm>
          <a:prstGeom prst="rect">
            <a:avLst/>
          </a:prstGeom>
          <a:noFill/>
        </p:spPr>
        <p:txBody>
          <a:bodyPr wrap="square" rtlCol="0">
            <a:spAutoFit/>
          </a:bodyPr>
          <a:lstStyle/>
          <a:p>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Output IV</a:t>
            </a:r>
          </a:p>
        </p:txBody>
      </p:sp>
      <p:sp>
        <p:nvSpPr>
          <p:cNvPr id="15" name="TextBox 14">
            <a:extLst>
              <a:ext uri="{FF2B5EF4-FFF2-40B4-BE49-F238E27FC236}">
                <a16:creationId xmlns:a16="http://schemas.microsoft.com/office/drawing/2014/main" id="{E379FDBF-EF3D-1287-697A-72DA001158EF}"/>
              </a:ext>
            </a:extLst>
          </p:cNvPr>
          <p:cNvSpPr txBox="1"/>
          <p:nvPr/>
        </p:nvSpPr>
        <p:spPr>
          <a:xfrm>
            <a:off x="2009702" y="478098"/>
            <a:ext cx="4086297" cy="523220"/>
          </a:xfrm>
          <a:prstGeom prst="rect">
            <a:avLst/>
          </a:prstGeom>
          <a:noFill/>
        </p:spPr>
        <p:txBody>
          <a:bodyPr wrap="square" rtlCol="0">
            <a:spAutoFit/>
          </a:bodyPr>
          <a:lstStyle/>
          <a:p>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Rút</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gọn</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từ</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6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xuống</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4</a:t>
            </a:r>
          </a:p>
        </p:txBody>
      </p:sp>
    </p:spTree>
    <p:extLst>
      <p:ext uri="{BB962C8B-B14F-4D97-AF65-F5344CB8AC3E}">
        <p14:creationId xmlns:p14="http://schemas.microsoft.com/office/powerpoint/2010/main" val="185728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CCB739C-E7EF-103A-390C-0D3D24929B86}"/>
              </a:ext>
            </a:extLst>
          </p:cNvPr>
          <p:cNvGraphicFramePr>
            <a:graphicFrameLocks noGrp="1"/>
          </p:cNvGraphicFramePr>
          <p:nvPr>
            <p:extLst>
              <p:ext uri="{D42A27DB-BD31-4B8C-83A1-F6EECF244321}">
                <p14:modId xmlns:p14="http://schemas.microsoft.com/office/powerpoint/2010/main" val="3895427919"/>
              </p:ext>
            </p:extLst>
          </p:nvPr>
        </p:nvGraphicFramePr>
        <p:xfrm>
          <a:off x="1888554" y="3747626"/>
          <a:ext cx="9075420" cy="980440"/>
        </p:xfrm>
        <a:graphic>
          <a:graphicData uri="http://schemas.openxmlformats.org/drawingml/2006/table">
            <a:tbl>
              <a:tblPr firstRow="1" bandRow="1"/>
              <a:tblGrid>
                <a:gridCol w="605028">
                  <a:extLst>
                    <a:ext uri="{9D8B030D-6E8A-4147-A177-3AD203B41FA5}">
                      <a16:colId xmlns:a16="http://schemas.microsoft.com/office/drawing/2014/main" val="1570976527"/>
                    </a:ext>
                  </a:extLst>
                </a:gridCol>
                <a:gridCol w="605028">
                  <a:extLst>
                    <a:ext uri="{9D8B030D-6E8A-4147-A177-3AD203B41FA5}">
                      <a16:colId xmlns:a16="http://schemas.microsoft.com/office/drawing/2014/main" val="3324782356"/>
                    </a:ext>
                  </a:extLst>
                </a:gridCol>
                <a:gridCol w="605028">
                  <a:extLst>
                    <a:ext uri="{9D8B030D-6E8A-4147-A177-3AD203B41FA5}">
                      <a16:colId xmlns:a16="http://schemas.microsoft.com/office/drawing/2014/main" val="892942689"/>
                    </a:ext>
                  </a:extLst>
                </a:gridCol>
                <a:gridCol w="605028">
                  <a:extLst>
                    <a:ext uri="{9D8B030D-6E8A-4147-A177-3AD203B41FA5}">
                      <a16:colId xmlns:a16="http://schemas.microsoft.com/office/drawing/2014/main" val="4078670309"/>
                    </a:ext>
                  </a:extLst>
                </a:gridCol>
                <a:gridCol w="605028">
                  <a:extLst>
                    <a:ext uri="{9D8B030D-6E8A-4147-A177-3AD203B41FA5}">
                      <a16:colId xmlns:a16="http://schemas.microsoft.com/office/drawing/2014/main" val="909884341"/>
                    </a:ext>
                  </a:extLst>
                </a:gridCol>
                <a:gridCol w="605028">
                  <a:extLst>
                    <a:ext uri="{9D8B030D-6E8A-4147-A177-3AD203B41FA5}">
                      <a16:colId xmlns:a16="http://schemas.microsoft.com/office/drawing/2014/main" val="3387354939"/>
                    </a:ext>
                  </a:extLst>
                </a:gridCol>
                <a:gridCol w="605028">
                  <a:extLst>
                    <a:ext uri="{9D8B030D-6E8A-4147-A177-3AD203B41FA5}">
                      <a16:colId xmlns:a16="http://schemas.microsoft.com/office/drawing/2014/main" val="3287308634"/>
                    </a:ext>
                  </a:extLst>
                </a:gridCol>
                <a:gridCol w="605028">
                  <a:extLst>
                    <a:ext uri="{9D8B030D-6E8A-4147-A177-3AD203B41FA5}">
                      <a16:colId xmlns:a16="http://schemas.microsoft.com/office/drawing/2014/main" val="1447629135"/>
                    </a:ext>
                  </a:extLst>
                </a:gridCol>
                <a:gridCol w="605028">
                  <a:extLst>
                    <a:ext uri="{9D8B030D-6E8A-4147-A177-3AD203B41FA5}">
                      <a16:colId xmlns:a16="http://schemas.microsoft.com/office/drawing/2014/main" val="2662386049"/>
                    </a:ext>
                  </a:extLst>
                </a:gridCol>
                <a:gridCol w="605028">
                  <a:extLst>
                    <a:ext uri="{9D8B030D-6E8A-4147-A177-3AD203B41FA5}">
                      <a16:colId xmlns:a16="http://schemas.microsoft.com/office/drawing/2014/main" val="1641831044"/>
                    </a:ext>
                  </a:extLst>
                </a:gridCol>
                <a:gridCol w="605028">
                  <a:extLst>
                    <a:ext uri="{9D8B030D-6E8A-4147-A177-3AD203B41FA5}">
                      <a16:colId xmlns:a16="http://schemas.microsoft.com/office/drawing/2014/main" val="1817708601"/>
                    </a:ext>
                  </a:extLst>
                </a:gridCol>
                <a:gridCol w="605028">
                  <a:extLst>
                    <a:ext uri="{9D8B030D-6E8A-4147-A177-3AD203B41FA5}">
                      <a16:colId xmlns:a16="http://schemas.microsoft.com/office/drawing/2014/main" val="402063920"/>
                    </a:ext>
                  </a:extLst>
                </a:gridCol>
                <a:gridCol w="605028">
                  <a:extLst>
                    <a:ext uri="{9D8B030D-6E8A-4147-A177-3AD203B41FA5}">
                      <a16:colId xmlns:a16="http://schemas.microsoft.com/office/drawing/2014/main" val="89072494"/>
                    </a:ext>
                  </a:extLst>
                </a:gridCol>
                <a:gridCol w="605028">
                  <a:extLst>
                    <a:ext uri="{9D8B030D-6E8A-4147-A177-3AD203B41FA5}">
                      <a16:colId xmlns:a16="http://schemas.microsoft.com/office/drawing/2014/main" val="738793947"/>
                    </a:ext>
                  </a:extLst>
                </a:gridCol>
                <a:gridCol w="605028">
                  <a:extLst>
                    <a:ext uri="{9D8B030D-6E8A-4147-A177-3AD203B41FA5}">
                      <a16:colId xmlns:a16="http://schemas.microsoft.com/office/drawing/2014/main" val="978676709"/>
                    </a:ext>
                  </a:extLst>
                </a:gridCol>
              </a:tblGrid>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S41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S40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S16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A0B0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extLst>
                  <a:ext uri="{0D108BD9-81ED-4DB2-BD59-A6C34878D82A}">
                    <a16:rowId xmlns:a16="http://schemas.microsoft.com/office/drawing/2014/main" val="76842948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A7B7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C41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C40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extLst>
                  <a:ext uri="{0D108BD9-81ED-4DB2-BD59-A6C34878D82A}">
                    <a16:rowId xmlns:a16="http://schemas.microsoft.com/office/drawing/2014/main" val="4288149822"/>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010330949"/>
                  </a:ext>
                </a:extLst>
              </a:tr>
            </a:tbl>
          </a:graphicData>
        </a:graphic>
      </p:graphicFrame>
      <p:graphicFrame>
        <p:nvGraphicFramePr>
          <p:cNvPr id="8" name="Table 7">
            <a:extLst>
              <a:ext uri="{FF2B5EF4-FFF2-40B4-BE49-F238E27FC236}">
                <a16:creationId xmlns:a16="http://schemas.microsoft.com/office/drawing/2014/main" id="{28CDCD24-E3D7-2A7E-7A4D-E9E3001816FC}"/>
              </a:ext>
            </a:extLst>
          </p:cNvPr>
          <p:cNvGraphicFramePr>
            <a:graphicFrameLocks noGrp="1"/>
          </p:cNvGraphicFramePr>
          <p:nvPr>
            <p:extLst>
              <p:ext uri="{D42A27DB-BD31-4B8C-83A1-F6EECF244321}">
                <p14:modId xmlns:p14="http://schemas.microsoft.com/office/powerpoint/2010/main" val="1684299110"/>
              </p:ext>
            </p:extLst>
          </p:nvPr>
        </p:nvGraphicFramePr>
        <p:xfrm>
          <a:off x="1888554" y="1825692"/>
          <a:ext cx="9075420" cy="1351280"/>
        </p:xfrm>
        <a:graphic>
          <a:graphicData uri="http://schemas.openxmlformats.org/drawingml/2006/table">
            <a:tbl>
              <a:tblPr firstRow="1" bandRow="1"/>
              <a:tblGrid>
                <a:gridCol w="605028">
                  <a:extLst>
                    <a:ext uri="{9D8B030D-6E8A-4147-A177-3AD203B41FA5}">
                      <a16:colId xmlns:a16="http://schemas.microsoft.com/office/drawing/2014/main" val="1570976527"/>
                    </a:ext>
                  </a:extLst>
                </a:gridCol>
                <a:gridCol w="605028">
                  <a:extLst>
                    <a:ext uri="{9D8B030D-6E8A-4147-A177-3AD203B41FA5}">
                      <a16:colId xmlns:a16="http://schemas.microsoft.com/office/drawing/2014/main" val="3324782356"/>
                    </a:ext>
                  </a:extLst>
                </a:gridCol>
                <a:gridCol w="605028">
                  <a:extLst>
                    <a:ext uri="{9D8B030D-6E8A-4147-A177-3AD203B41FA5}">
                      <a16:colId xmlns:a16="http://schemas.microsoft.com/office/drawing/2014/main" val="892942689"/>
                    </a:ext>
                  </a:extLst>
                </a:gridCol>
                <a:gridCol w="605028">
                  <a:extLst>
                    <a:ext uri="{9D8B030D-6E8A-4147-A177-3AD203B41FA5}">
                      <a16:colId xmlns:a16="http://schemas.microsoft.com/office/drawing/2014/main" val="4078670309"/>
                    </a:ext>
                  </a:extLst>
                </a:gridCol>
                <a:gridCol w="605028">
                  <a:extLst>
                    <a:ext uri="{9D8B030D-6E8A-4147-A177-3AD203B41FA5}">
                      <a16:colId xmlns:a16="http://schemas.microsoft.com/office/drawing/2014/main" val="909884341"/>
                    </a:ext>
                  </a:extLst>
                </a:gridCol>
                <a:gridCol w="605028">
                  <a:extLst>
                    <a:ext uri="{9D8B030D-6E8A-4147-A177-3AD203B41FA5}">
                      <a16:colId xmlns:a16="http://schemas.microsoft.com/office/drawing/2014/main" val="3387354939"/>
                    </a:ext>
                  </a:extLst>
                </a:gridCol>
                <a:gridCol w="605028">
                  <a:extLst>
                    <a:ext uri="{9D8B030D-6E8A-4147-A177-3AD203B41FA5}">
                      <a16:colId xmlns:a16="http://schemas.microsoft.com/office/drawing/2014/main" val="3287308634"/>
                    </a:ext>
                  </a:extLst>
                </a:gridCol>
                <a:gridCol w="605028">
                  <a:extLst>
                    <a:ext uri="{9D8B030D-6E8A-4147-A177-3AD203B41FA5}">
                      <a16:colId xmlns:a16="http://schemas.microsoft.com/office/drawing/2014/main" val="1447629135"/>
                    </a:ext>
                  </a:extLst>
                </a:gridCol>
                <a:gridCol w="605028">
                  <a:extLst>
                    <a:ext uri="{9D8B030D-6E8A-4147-A177-3AD203B41FA5}">
                      <a16:colId xmlns:a16="http://schemas.microsoft.com/office/drawing/2014/main" val="2662386049"/>
                    </a:ext>
                  </a:extLst>
                </a:gridCol>
                <a:gridCol w="605028">
                  <a:extLst>
                    <a:ext uri="{9D8B030D-6E8A-4147-A177-3AD203B41FA5}">
                      <a16:colId xmlns:a16="http://schemas.microsoft.com/office/drawing/2014/main" val="1641831044"/>
                    </a:ext>
                  </a:extLst>
                </a:gridCol>
                <a:gridCol w="605028">
                  <a:extLst>
                    <a:ext uri="{9D8B030D-6E8A-4147-A177-3AD203B41FA5}">
                      <a16:colId xmlns:a16="http://schemas.microsoft.com/office/drawing/2014/main" val="1817708601"/>
                    </a:ext>
                  </a:extLst>
                </a:gridCol>
                <a:gridCol w="605028">
                  <a:extLst>
                    <a:ext uri="{9D8B030D-6E8A-4147-A177-3AD203B41FA5}">
                      <a16:colId xmlns:a16="http://schemas.microsoft.com/office/drawing/2014/main" val="402063920"/>
                    </a:ext>
                  </a:extLst>
                </a:gridCol>
                <a:gridCol w="605028">
                  <a:extLst>
                    <a:ext uri="{9D8B030D-6E8A-4147-A177-3AD203B41FA5}">
                      <a16:colId xmlns:a16="http://schemas.microsoft.com/office/drawing/2014/main" val="89072494"/>
                    </a:ext>
                  </a:extLst>
                </a:gridCol>
                <a:gridCol w="605028">
                  <a:extLst>
                    <a:ext uri="{9D8B030D-6E8A-4147-A177-3AD203B41FA5}">
                      <a16:colId xmlns:a16="http://schemas.microsoft.com/office/drawing/2014/main" val="738793947"/>
                    </a:ext>
                  </a:extLst>
                </a:gridCol>
                <a:gridCol w="605028">
                  <a:extLst>
                    <a:ext uri="{9D8B030D-6E8A-4147-A177-3AD203B41FA5}">
                      <a16:colId xmlns:a16="http://schemas.microsoft.com/office/drawing/2014/main" val="978676709"/>
                    </a:ext>
                  </a:extLst>
                </a:gridCol>
              </a:tblGrid>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S14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S19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rPr>
                        <a:t>S18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rPr>
                        <a:t>S17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S16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A0B0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extLst>
                  <a:ext uri="{0D108BD9-81ED-4DB2-BD59-A6C34878D82A}">
                    <a16:rowId xmlns:a16="http://schemas.microsoft.com/office/drawing/2014/main" val="76842948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rPr>
                        <a:t>A5B7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rPr>
                        <a:t>S15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C23</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C22</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C19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C18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rPr>
                        <a:t>C17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rPr>
                        <a:t>C16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extLst>
                  <a:ext uri="{0D108BD9-81ED-4DB2-BD59-A6C34878D82A}">
                    <a16:rowId xmlns:a16="http://schemas.microsoft.com/office/drawing/2014/main" val="4288149822"/>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A7B7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S31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rPr>
                        <a:t>S30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solidFill>
                            <a:srgbClr val="FF0000"/>
                          </a:solidFill>
                        </a:rPr>
                        <a:t>S29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S24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97132">
                        <a:lumMod val="20000"/>
                        <a:lumOff val="80000"/>
                      </a:srgbClr>
                    </a:solidFill>
                  </a:tcPr>
                </a:tc>
                <a:extLst>
                  <a:ext uri="{0D108BD9-81ED-4DB2-BD59-A6C34878D82A}">
                    <a16:rowId xmlns:a16="http://schemas.microsoft.com/office/drawing/2014/main" val="4010330949"/>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C31</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C30</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C29</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C28</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C27</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C26</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C25</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r>
                        <a:rPr lang="en-US" sz="1400" b="1" dirty="0"/>
                        <a:t>C24</a:t>
                      </a:r>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pPr algn="ctr"/>
                      <a:endParaRPr lang="en-US" sz="1400" b="1" dirty="0"/>
                    </a:p>
                  </a:txBody>
                  <a:tcPr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07615659"/>
                  </a:ext>
                </a:extLst>
              </a:tr>
            </a:tbl>
          </a:graphicData>
        </a:graphic>
      </p:graphicFrame>
      <p:sp>
        <p:nvSpPr>
          <p:cNvPr id="9" name="TextBox 8">
            <a:extLst>
              <a:ext uri="{FF2B5EF4-FFF2-40B4-BE49-F238E27FC236}">
                <a16:creationId xmlns:a16="http://schemas.microsoft.com/office/drawing/2014/main" id="{8C1EF177-F509-1D25-747A-871E99735A5E}"/>
              </a:ext>
            </a:extLst>
          </p:cNvPr>
          <p:cNvSpPr txBox="1"/>
          <p:nvPr/>
        </p:nvSpPr>
        <p:spPr>
          <a:xfrm>
            <a:off x="203200" y="1978112"/>
            <a:ext cx="1875098" cy="523220"/>
          </a:xfrm>
          <a:prstGeom prst="rect">
            <a:avLst/>
          </a:prstGeom>
          <a:noFill/>
        </p:spPr>
        <p:txBody>
          <a:bodyPr wrap="square" rtlCol="0">
            <a:spAutoFit/>
          </a:bodyPr>
          <a:lstStyle/>
          <a:p>
            <a:r>
              <a:rPr lang="en-US" sz="2800" dirty="0" err="1">
                <a:solidFill>
                  <a:prstClr val="black"/>
                </a:solidFill>
                <a:latin typeface="Calibri" panose="020F0502020204030204" pitchFamily="34" charset="0"/>
                <a:ea typeface="Calibri" panose="020F0502020204030204" pitchFamily="34" charset="0"/>
                <a:cs typeface="Calibri" panose="020F0502020204030204" pitchFamily="34" charset="0"/>
              </a:rPr>
              <a:t>Nhóm</a:t>
            </a:r>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 V</a:t>
            </a:r>
          </a:p>
        </p:txBody>
      </p:sp>
      <p:sp>
        <p:nvSpPr>
          <p:cNvPr id="10" name="TextBox 9">
            <a:extLst>
              <a:ext uri="{FF2B5EF4-FFF2-40B4-BE49-F238E27FC236}">
                <a16:creationId xmlns:a16="http://schemas.microsoft.com/office/drawing/2014/main" id="{971405F6-42A5-AAA6-7071-F2B5C0B09EDB}"/>
              </a:ext>
            </a:extLst>
          </p:cNvPr>
          <p:cNvSpPr txBox="1"/>
          <p:nvPr/>
        </p:nvSpPr>
        <p:spPr>
          <a:xfrm>
            <a:off x="203200" y="3833022"/>
            <a:ext cx="1875098" cy="523220"/>
          </a:xfrm>
          <a:prstGeom prst="rect">
            <a:avLst/>
          </a:prstGeom>
          <a:noFill/>
        </p:spPr>
        <p:txBody>
          <a:bodyPr wrap="square" rtlCol="0">
            <a:spAutoFit/>
          </a:bodyPr>
          <a:lstStyle/>
          <a:p>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Output V</a:t>
            </a:r>
          </a:p>
        </p:txBody>
      </p:sp>
      <p:sp>
        <p:nvSpPr>
          <p:cNvPr id="11" name="TextBox 10">
            <a:extLst>
              <a:ext uri="{FF2B5EF4-FFF2-40B4-BE49-F238E27FC236}">
                <a16:creationId xmlns:a16="http://schemas.microsoft.com/office/drawing/2014/main" id="{02277103-9024-5003-7380-E88E11F9D788}"/>
              </a:ext>
            </a:extLst>
          </p:cNvPr>
          <p:cNvSpPr txBox="1"/>
          <p:nvPr/>
        </p:nvSpPr>
        <p:spPr>
          <a:xfrm>
            <a:off x="2009702" y="478098"/>
            <a:ext cx="4086297" cy="523220"/>
          </a:xfrm>
          <a:prstGeom prst="rect">
            <a:avLst/>
          </a:prstGeom>
          <a:noFill/>
        </p:spPr>
        <p:txBody>
          <a:bodyPr wrap="square" rtlCol="0">
            <a:spAutoFit/>
          </a:bodyPr>
          <a:lstStyle/>
          <a:p>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Rút</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gọn</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từ</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4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xuống</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3</a:t>
            </a:r>
          </a:p>
        </p:txBody>
      </p:sp>
    </p:spTree>
    <p:extLst>
      <p:ext uri="{BB962C8B-B14F-4D97-AF65-F5344CB8AC3E}">
        <p14:creationId xmlns:p14="http://schemas.microsoft.com/office/powerpoint/2010/main" val="287218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EEDD89C-5CF8-3CD7-0EE3-7E2958266D06}"/>
              </a:ext>
            </a:extLst>
          </p:cNvPr>
          <p:cNvGraphicFramePr>
            <a:graphicFrameLocks noGrp="1"/>
          </p:cNvGraphicFramePr>
          <p:nvPr>
            <p:extLst>
              <p:ext uri="{D42A27DB-BD31-4B8C-83A1-F6EECF244321}">
                <p14:modId xmlns:p14="http://schemas.microsoft.com/office/powerpoint/2010/main" val="2147662376"/>
              </p:ext>
            </p:extLst>
          </p:nvPr>
        </p:nvGraphicFramePr>
        <p:xfrm>
          <a:off x="2437966" y="2436986"/>
          <a:ext cx="9075420" cy="980440"/>
        </p:xfrm>
        <a:graphic>
          <a:graphicData uri="http://schemas.openxmlformats.org/drawingml/2006/table">
            <a:tbl>
              <a:tblPr firstRow="1" bandRow="1"/>
              <a:tblGrid>
                <a:gridCol w="605028">
                  <a:extLst>
                    <a:ext uri="{9D8B030D-6E8A-4147-A177-3AD203B41FA5}">
                      <a16:colId xmlns:a16="http://schemas.microsoft.com/office/drawing/2014/main" val="1570976527"/>
                    </a:ext>
                  </a:extLst>
                </a:gridCol>
                <a:gridCol w="605028">
                  <a:extLst>
                    <a:ext uri="{9D8B030D-6E8A-4147-A177-3AD203B41FA5}">
                      <a16:colId xmlns:a16="http://schemas.microsoft.com/office/drawing/2014/main" val="3324782356"/>
                    </a:ext>
                  </a:extLst>
                </a:gridCol>
                <a:gridCol w="605028">
                  <a:extLst>
                    <a:ext uri="{9D8B030D-6E8A-4147-A177-3AD203B41FA5}">
                      <a16:colId xmlns:a16="http://schemas.microsoft.com/office/drawing/2014/main" val="892942689"/>
                    </a:ext>
                  </a:extLst>
                </a:gridCol>
                <a:gridCol w="605028">
                  <a:extLst>
                    <a:ext uri="{9D8B030D-6E8A-4147-A177-3AD203B41FA5}">
                      <a16:colId xmlns:a16="http://schemas.microsoft.com/office/drawing/2014/main" val="4078670309"/>
                    </a:ext>
                  </a:extLst>
                </a:gridCol>
                <a:gridCol w="605028">
                  <a:extLst>
                    <a:ext uri="{9D8B030D-6E8A-4147-A177-3AD203B41FA5}">
                      <a16:colId xmlns:a16="http://schemas.microsoft.com/office/drawing/2014/main" val="909884341"/>
                    </a:ext>
                  </a:extLst>
                </a:gridCol>
                <a:gridCol w="605028">
                  <a:extLst>
                    <a:ext uri="{9D8B030D-6E8A-4147-A177-3AD203B41FA5}">
                      <a16:colId xmlns:a16="http://schemas.microsoft.com/office/drawing/2014/main" val="3387354939"/>
                    </a:ext>
                  </a:extLst>
                </a:gridCol>
                <a:gridCol w="605028">
                  <a:extLst>
                    <a:ext uri="{9D8B030D-6E8A-4147-A177-3AD203B41FA5}">
                      <a16:colId xmlns:a16="http://schemas.microsoft.com/office/drawing/2014/main" val="3287308634"/>
                    </a:ext>
                  </a:extLst>
                </a:gridCol>
                <a:gridCol w="605028">
                  <a:extLst>
                    <a:ext uri="{9D8B030D-6E8A-4147-A177-3AD203B41FA5}">
                      <a16:colId xmlns:a16="http://schemas.microsoft.com/office/drawing/2014/main" val="1447629135"/>
                    </a:ext>
                  </a:extLst>
                </a:gridCol>
                <a:gridCol w="605028">
                  <a:extLst>
                    <a:ext uri="{9D8B030D-6E8A-4147-A177-3AD203B41FA5}">
                      <a16:colId xmlns:a16="http://schemas.microsoft.com/office/drawing/2014/main" val="2662386049"/>
                    </a:ext>
                  </a:extLst>
                </a:gridCol>
                <a:gridCol w="605028">
                  <a:extLst>
                    <a:ext uri="{9D8B030D-6E8A-4147-A177-3AD203B41FA5}">
                      <a16:colId xmlns:a16="http://schemas.microsoft.com/office/drawing/2014/main" val="1641831044"/>
                    </a:ext>
                  </a:extLst>
                </a:gridCol>
                <a:gridCol w="605028">
                  <a:extLst>
                    <a:ext uri="{9D8B030D-6E8A-4147-A177-3AD203B41FA5}">
                      <a16:colId xmlns:a16="http://schemas.microsoft.com/office/drawing/2014/main" val="1817708601"/>
                    </a:ext>
                  </a:extLst>
                </a:gridCol>
                <a:gridCol w="605028">
                  <a:extLst>
                    <a:ext uri="{9D8B030D-6E8A-4147-A177-3AD203B41FA5}">
                      <a16:colId xmlns:a16="http://schemas.microsoft.com/office/drawing/2014/main" val="402063920"/>
                    </a:ext>
                  </a:extLst>
                </a:gridCol>
                <a:gridCol w="605028">
                  <a:extLst>
                    <a:ext uri="{9D8B030D-6E8A-4147-A177-3AD203B41FA5}">
                      <a16:colId xmlns:a16="http://schemas.microsoft.com/office/drawing/2014/main" val="89072494"/>
                    </a:ext>
                  </a:extLst>
                </a:gridCol>
                <a:gridCol w="605028">
                  <a:extLst>
                    <a:ext uri="{9D8B030D-6E8A-4147-A177-3AD203B41FA5}">
                      <a16:colId xmlns:a16="http://schemas.microsoft.com/office/drawing/2014/main" val="738793947"/>
                    </a:ext>
                  </a:extLst>
                </a:gridCol>
                <a:gridCol w="605028">
                  <a:extLst>
                    <a:ext uri="{9D8B030D-6E8A-4147-A177-3AD203B41FA5}">
                      <a16:colId xmlns:a16="http://schemas.microsoft.com/office/drawing/2014/main" val="978676709"/>
                    </a:ext>
                  </a:extLst>
                </a:gridCol>
              </a:tblGrid>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S31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S41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S40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S39</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S38</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S37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S36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S35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S34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S33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S32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S16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A0B0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768429489"/>
                  </a:ext>
                </a:extLst>
              </a:tr>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A7B7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C41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C40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C39</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C38</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C37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C36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C35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C34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C33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C32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4288149822"/>
                  </a:ext>
                </a:extLst>
              </a:tr>
              <a:tr h="37084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C31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C30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C29</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C28</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C27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C26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C25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C24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4010330949"/>
                  </a:ext>
                </a:extLst>
              </a:tr>
            </a:tbl>
          </a:graphicData>
        </a:graphic>
      </p:graphicFrame>
      <p:graphicFrame>
        <p:nvGraphicFramePr>
          <p:cNvPr id="9" name="Table 8">
            <a:extLst>
              <a:ext uri="{FF2B5EF4-FFF2-40B4-BE49-F238E27FC236}">
                <a16:creationId xmlns:a16="http://schemas.microsoft.com/office/drawing/2014/main" id="{777B91DF-77BE-61A5-8BD3-ACE855352313}"/>
              </a:ext>
            </a:extLst>
          </p:cNvPr>
          <p:cNvGraphicFramePr>
            <a:graphicFrameLocks noGrp="1"/>
          </p:cNvGraphicFramePr>
          <p:nvPr>
            <p:extLst>
              <p:ext uri="{D42A27DB-BD31-4B8C-83A1-F6EECF244321}">
                <p14:modId xmlns:p14="http://schemas.microsoft.com/office/powerpoint/2010/main" val="3679532387"/>
              </p:ext>
            </p:extLst>
          </p:nvPr>
        </p:nvGraphicFramePr>
        <p:xfrm>
          <a:off x="1832138" y="3884787"/>
          <a:ext cx="9681248" cy="609600"/>
        </p:xfrm>
        <a:graphic>
          <a:graphicData uri="http://schemas.openxmlformats.org/drawingml/2006/table">
            <a:tbl>
              <a:tblPr firstRow="1" bandRow="1"/>
              <a:tblGrid>
                <a:gridCol w="605078">
                  <a:extLst>
                    <a:ext uri="{9D8B030D-6E8A-4147-A177-3AD203B41FA5}">
                      <a16:colId xmlns:a16="http://schemas.microsoft.com/office/drawing/2014/main" val="2929627318"/>
                    </a:ext>
                  </a:extLst>
                </a:gridCol>
                <a:gridCol w="605078">
                  <a:extLst>
                    <a:ext uri="{9D8B030D-6E8A-4147-A177-3AD203B41FA5}">
                      <a16:colId xmlns:a16="http://schemas.microsoft.com/office/drawing/2014/main" val="2961828101"/>
                    </a:ext>
                  </a:extLst>
                </a:gridCol>
                <a:gridCol w="605078">
                  <a:extLst>
                    <a:ext uri="{9D8B030D-6E8A-4147-A177-3AD203B41FA5}">
                      <a16:colId xmlns:a16="http://schemas.microsoft.com/office/drawing/2014/main" val="3028591946"/>
                    </a:ext>
                  </a:extLst>
                </a:gridCol>
                <a:gridCol w="605078">
                  <a:extLst>
                    <a:ext uri="{9D8B030D-6E8A-4147-A177-3AD203B41FA5}">
                      <a16:colId xmlns:a16="http://schemas.microsoft.com/office/drawing/2014/main" val="3218792340"/>
                    </a:ext>
                  </a:extLst>
                </a:gridCol>
                <a:gridCol w="605078">
                  <a:extLst>
                    <a:ext uri="{9D8B030D-6E8A-4147-A177-3AD203B41FA5}">
                      <a16:colId xmlns:a16="http://schemas.microsoft.com/office/drawing/2014/main" val="4220948282"/>
                    </a:ext>
                  </a:extLst>
                </a:gridCol>
                <a:gridCol w="605078">
                  <a:extLst>
                    <a:ext uri="{9D8B030D-6E8A-4147-A177-3AD203B41FA5}">
                      <a16:colId xmlns:a16="http://schemas.microsoft.com/office/drawing/2014/main" val="1865199633"/>
                    </a:ext>
                  </a:extLst>
                </a:gridCol>
                <a:gridCol w="605078">
                  <a:extLst>
                    <a:ext uri="{9D8B030D-6E8A-4147-A177-3AD203B41FA5}">
                      <a16:colId xmlns:a16="http://schemas.microsoft.com/office/drawing/2014/main" val="2951578046"/>
                    </a:ext>
                  </a:extLst>
                </a:gridCol>
                <a:gridCol w="605078">
                  <a:extLst>
                    <a:ext uri="{9D8B030D-6E8A-4147-A177-3AD203B41FA5}">
                      <a16:colId xmlns:a16="http://schemas.microsoft.com/office/drawing/2014/main" val="1834038141"/>
                    </a:ext>
                  </a:extLst>
                </a:gridCol>
                <a:gridCol w="605078">
                  <a:extLst>
                    <a:ext uri="{9D8B030D-6E8A-4147-A177-3AD203B41FA5}">
                      <a16:colId xmlns:a16="http://schemas.microsoft.com/office/drawing/2014/main" val="1638153007"/>
                    </a:ext>
                  </a:extLst>
                </a:gridCol>
                <a:gridCol w="605078">
                  <a:extLst>
                    <a:ext uri="{9D8B030D-6E8A-4147-A177-3AD203B41FA5}">
                      <a16:colId xmlns:a16="http://schemas.microsoft.com/office/drawing/2014/main" val="2126345942"/>
                    </a:ext>
                  </a:extLst>
                </a:gridCol>
                <a:gridCol w="605078">
                  <a:extLst>
                    <a:ext uri="{9D8B030D-6E8A-4147-A177-3AD203B41FA5}">
                      <a16:colId xmlns:a16="http://schemas.microsoft.com/office/drawing/2014/main" val="423954228"/>
                    </a:ext>
                  </a:extLst>
                </a:gridCol>
                <a:gridCol w="605078">
                  <a:extLst>
                    <a:ext uri="{9D8B030D-6E8A-4147-A177-3AD203B41FA5}">
                      <a16:colId xmlns:a16="http://schemas.microsoft.com/office/drawing/2014/main" val="3079099270"/>
                    </a:ext>
                  </a:extLst>
                </a:gridCol>
                <a:gridCol w="605078">
                  <a:extLst>
                    <a:ext uri="{9D8B030D-6E8A-4147-A177-3AD203B41FA5}">
                      <a16:colId xmlns:a16="http://schemas.microsoft.com/office/drawing/2014/main" val="1245233290"/>
                    </a:ext>
                  </a:extLst>
                </a:gridCol>
                <a:gridCol w="605078">
                  <a:extLst>
                    <a:ext uri="{9D8B030D-6E8A-4147-A177-3AD203B41FA5}">
                      <a16:colId xmlns:a16="http://schemas.microsoft.com/office/drawing/2014/main" val="2839007855"/>
                    </a:ext>
                  </a:extLst>
                </a:gridCol>
                <a:gridCol w="605078">
                  <a:extLst>
                    <a:ext uri="{9D8B030D-6E8A-4147-A177-3AD203B41FA5}">
                      <a16:colId xmlns:a16="http://schemas.microsoft.com/office/drawing/2014/main" val="1712821650"/>
                    </a:ext>
                  </a:extLst>
                </a:gridCol>
                <a:gridCol w="605078">
                  <a:extLst>
                    <a:ext uri="{9D8B030D-6E8A-4147-A177-3AD203B41FA5}">
                      <a16:colId xmlns:a16="http://schemas.microsoft.com/office/drawing/2014/main" val="1811871833"/>
                    </a:ext>
                  </a:extLst>
                </a:gridCol>
              </a:tblGrid>
              <a:tr h="0">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S52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S51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S50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S49</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S48</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S47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S46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S45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S44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S43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S42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S32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S16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S0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A0B0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671289011"/>
                  </a:ext>
                </a:extLst>
              </a:tr>
              <a:tr h="144144">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C52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C51</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C50</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C49</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C48</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C47</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C46</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C45</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C44</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C43</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C42</a:t>
                      </a: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Aptos" panose="02110004020202020204"/>
                        </a:defRPr>
                      </a:lvl1pPr>
                      <a:lvl2pPr marL="457200" algn="l" defTabSz="914400" rtl="0" eaLnBrk="1" latinLnBrk="0" hangingPunct="1">
                        <a:defRPr sz="1800" kern="1200">
                          <a:solidFill>
                            <a:schemeClr val="tx1"/>
                          </a:solidFill>
                          <a:latin typeface="Aptos" panose="02110004020202020204"/>
                        </a:defRPr>
                      </a:lvl2pPr>
                      <a:lvl3pPr marL="914400" algn="l" defTabSz="914400" rtl="0" eaLnBrk="1" latinLnBrk="0" hangingPunct="1">
                        <a:defRPr sz="1800" kern="1200">
                          <a:solidFill>
                            <a:schemeClr val="tx1"/>
                          </a:solidFill>
                          <a:latin typeface="Aptos" panose="02110004020202020204"/>
                        </a:defRPr>
                      </a:lvl3pPr>
                      <a:lvl4pPr marL="1371600" algn="l" defTabSz="914400" rtl="0" eaLnBrk="1" latinLnBrk="0" hangingPunct="1">
                        <a:defRPr sz="1800" kern="1200">
                          <a:solidFill>
                            <a:schemeClr val="tx1"/>
                          </a:solidFill>
                          <a:latin typeface="Aptos" panose="02110004020202020204"/>
                        </a:defRPr>
                      </a:lvl4pPr>
                      <a:lvl5pPr marL="1828800" algn="l" defTabSz="914400" rtl="0" eaLnBrk="1" latinLnBrk="0" hangingPunct="1">
                        <a:defRPr sz="1800" kern="1200">
                          <a:solidFill>
                            <a:schemeClr val="tx1"/>
                          </a:solidFill>
                          <a:latin typeface="Aptos" panose="02110004020202020204"/>
                        </a:defRPr>
                      </a:lvl5pPr>
                      <a:lvl6pPr marL="2286000" algn="l" defTabSz="914400" rtl="0" eaLnBrk="1" latinLnBrk="0" hangingPunct="1">
                        <a:defRPr sz="1800" kern="1200">
                          <a:solidFill>
                            <a:schemeClr val="tx1"/>
                          </a:solidFill>
                          <a:latin typeface="Aptos" panose="02110004020202020204"/>
                        </a:defRPr>
                      </a:lvl6pPr>
                      <a:lvl7pPr marL="2743200" algn="l" defTabSz="914400" rtl="0" eaLnBrk="1" latinLnBrk="0" hangingPunct="1">
                        <a:defRPr sz="1800" kern="1200">
                          <a:solidFill>
                            <a:schemeClr val="tx1"/>
                          </a:solidFill>
                          <a:latin typeface="Aptos" panose="02110004020202020204"/>
                        </a:defRPr>
                      </a:lvl7pPr>
                      <a:lvl8pPr marL="3200400" algn="l" defTabSz="914400" rtl="0" eaLnBrk="1" latinLnBrk="0" hangingPunct="1">
                        <a:defRPr sz="1800" kern="1200">
                          <a:solidFill>
                            <a:schemeClr val="tx1"/>
                          </a:solidFill>
                          <a:latin typeface="Aptos" panose="02110004020202020204"/>
                        </a:defRPr>
                      </a:lvl8pPr>
                      <a:lvl9pPr marL="3657600" algn="l" defTabSz="914400" rtl="0" eaLnBrk="1" latinLnBrk="0" hangingPunct="1">
                        <a:defRPr sz="1800" kern="1200">
                          <a:solidFill>
                            <a:schemeClr val="tx1"/>
                          </a:solidFill>
                          <a:latin typeface="Aptos" panose="02110004020202020204"/>
                        </a:defRPr>
                      </a:lvl9pPr>
                    </a:lstStyle>
                    <a:p>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548684339"/>
                  </a:ext>
                </a:extLst>
              </a:tr>
            </a:tbl>
          </a:graphicData>
        </a:graphic>
      </p:graphicFrame>
      <p:sp>
        <p:nvSpPr>
          <p:cNvPr id="10" name="TextBox 9">
            <a:extLst>
              <a:ext uri="{FF2B5EF4-FFF2-40B4-BE49-F238E27FC236}">
                <a16:creationId xmlns:a16="http://schemas.microsoft.com/office/drawing/2014/main" id="{BF4B94F5-936B-11F0-22FF-A4CAEC6B71D9}"/>
              </a:ext>
            </a:extLst>
          </p:cNvPr>
          <p:cNvSpPr txBox="1"/>
          <p:nvPr/>
        </p:nvSpPr>
        <p:spPr>
          <a:xfrm>
            <a:off x="2009702" y="478098"/>
            <a:ext cx="4086297" cy="523220"/>
          </a:xfrm>
          <a:prstGeom prst="rect">
            <a:avLst/>
          </a:prstGeom>
          <a:noFill/>
        </p:spPr>
        <p:txBody>
          <a:bodyPr wrap="square" rtlCol="0">
            <a:spAutoFit/>
          </a:bodyPr>
          <a:lstStyle/>
          <a:p>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Rút</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gọn</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từ</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3 </a:t>
            </a:r>
            <a:r>
              <a:rPr lang="en-US" sz="2800" b="1" dirty="0" err="1">
                <a:solidFill>
                  <a:prstClr val="black"/>
                </a:solidFill>
                <a:latin typeface="Calibri" panose="020F0502020204030204" pitchFamily="34" charset="0"/>
                <a:ea typeface="Calibri" panose="020F0502020204030204" pitchFamily="34" charset="0"/>
                <a:cs typeface="Calibri" panose="020F0502020204030204" pitchFamily="34" charset="0"/>
              </a:rPr>
              <a:t>xuống</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 2</a:t>
            </a:r>
          </a:p>
        </p:txBody>
      </p:sp>
      <p:sp>
        <p:nvSpPr>
          <p:cNvPr id="11" name="TextBox 10">
            <a:extLst>
              <a:ext uri="{FF2B5EF4-FFF2-40B4-BE49-F238E27FC236}">
                <a16:creationId xmlns:a16="http://schemas.microsoft.com/office/drawing/2014/main" id="{82003E63-14BF-1B1B-8EA2-A40322E36F5A}"/>
              </a:ext>
            </a:extLst>
          </p:cNvPr>
          <p:cNvSpPr txBox="1"/>
          <p:nvPr/>
        </p:nvSpPr>
        <p:spPr>
          <a:xfrm>
            <a:off x="34724" y="2665596"/>
            <a:ext cx="1875098" cy="523220"/>
          </a:xfrm>
          <a:prstGeom prst="rect">
            <a:avLst/>
          </a:prstGeom>
          <a:noFill/>
        </p:spPr>
        <p:txBody>
          <a:bodyPr wrap="square" rtlCol="0">
            <a:spAutoFit/>
          </a:bodyPr>
          <a:lstStyle/>
          <a:p>
            <a:r>
              <a:rPr lang="en-US" sz="2800" dirty="0" err="1">
                <a:solidFill>
                  <a:prstClr val="black"/>
                </a:solidFill>
                <a:latin typeface="Calibri" panose="020F0502020204030204" pitchFamily="34" charset="0"/>
                <a:ea typeface="Calibri" panose="020F0502020204030204" pitchFamily="34" charset="0"/>
                <a:cs typeface="Calibri" panose="020F0502020204030204" pitchFamily="34" charset="0"/>
              </a:rPr>
              <a:t>Nhóm</a:t>
            </a:r>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 VI</a:t>
            </a:r>
          </a:p>
        </p:txBody>
      </p:sp>
      <p:sp>
        <p:nvSpPr>
          <p:cNvPr id="12" name="TextBox 11">
            <a:extLst>
              <a:ext uri="{FF2B5EF4-FFF2-40B4-BE49-F238E27FC236}">
                <a16:creationId xmlns:a16="http://schemas.microsoft.com/office/drawing/2014/main" id="{0F5579D1-A1E3-2B75-1DF5-949D4F8B3815}"/>
              </a:ext>
            </a:extLst>
          </p:cNvPr>
          <p:cNvSpPr txBox="1"/>
          <p:nvPr/>
        </p:nvSpPr>
        <p:spPr>
          <a:xfrm>
            <a:off x="0" y="3927977"/>
            <a:ext cx="1875098" cy="523220"/>
          </a:xfrm>
          <a:prstGeom prst="rect">
            <a:avLst/>
          </a:prstGeom>
          <a:noFill/>
        </p:spPr>
        <p:txBody>
          <a:bodyPr wrap="square" rtlCol="0">
            <a:spAutoFit/>
          </a:bodyPr>
          <a:lstStyle/>
          <a:p>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Output VI</a:t>
            </a:r>
          </a:p>
        </p:txBody>
      </p:sp>
      <p:sp>
        <p:nvSpPr>
          <p:cNvPr id="13" name="TextBox 12">
            <a:extLst>
              <a:ext uri="{FF2B5EF4-FFF2-40B4-BE49-F238E27FC236}">
                <a16:creationId xmlns:a16="http://schemas.microsoft.com/office/drawing/2014/main" id="{96C9EB22-7B75-74D2-0966-D430EE42F343}"/>
              </a:ext>
            </a:extLst>
          </p:cNvPr>
          <p:cNvSpPr txBox="1"/>
          <p:nvPr/>
        </p:nvSpPr>
        <p:spPr>
          <a:xfrm>
            <a:off x="1733048" y="5233548"/>
            <a:ext cx="9879428" cy="523220"/>
          </a:xfrm>
          <a:prstGeom prst="rect">
            <a:avLst/>
          </a:prstGeom>
          <a:noFill/>
        </p:spPr>
        <p:txBody>
          <a:bodyPr wrap="square" rtlCol="0">
            <a:spAutoFit/>
          </a:bodyPr>
          <a:lstStyle/>
          <a:p>
            <a:r>
              <a:rPr lang="en-US" sz="2800" dirty="0" err="1">
                <a:solidFill>
                  <a:prstClr val="black"/>
                </a:solidFill>
                <a:latin typeface="Calibri" panose="020F0502020204030204" pitchFamily="34" charset="0"/>
                <a:ea typeface="Calibri" panose="020F0502020204030204" pitchFamily="34" charset="0"/>
                <a:cs typeface="Calibri" panose="020F0502020204030204" pitchFamily="34" charset="0"/>
              </a:rPr>
              <a:t>Đưa</a:t>
            </a:r>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prstClr val="black"/>
                </a:solidFill>
                <a:latin typeface="Calibri" panose="020F0502020204030204" pitchFamily="34" charset="0"/>
                <a:ea typeface="Calibri" panose="020F0502020204030204" pitchFamily="34" charset="0"/>
                <a:cs typeface="Calibri" panose="020F0502020204030204" pitchFamily="34" charset="0"/>
              </a:rPr>
              <a:t>Output VI </a:t>
            </a:r>
            <a:r>
              <a:rPr lang="en-US" sz="2800" dirty="0" err="1">
                <a:solidFill>
                  <a:prstClr val="black"/>
                </a:solidFill>
                <a:latin typeface="Calibri" panose="020F0502020204030204" pitchFamily="34" charset="0"/>
                <a:ea typeface="Calibri" panose="020F0502020204030204" pitchFamily="34" charset="0"/>
                <a:cs typeface="Calibri" panose="020F0502020204030204" pitchFamily="34" charset="0"/>
              </a:rPr>
              <a:t>vào</a:t>
            </a:r>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prstClr val="black"/>
                </a:solidFill>
                <a:latin typeface="Calibri" panose="020F0502020204030204" pitchFamily="34" charset="0"/>
                <a:ea typeface="Calibri" panose="020F0502020204030204" pitchFamily="34" charset="0"/>
                <a:cs typeface="Calibri" panose="020F0502020204030204" pitchFamily="34" charset="0"/>
              </a:rPr>
              <a:t>bộ</a:t>
            </a:r>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prstClr val="black"/>
                </a:solidFill>
                <a:latin typeface="Calibri" panose="020F0502020204030204" pitchFamily="34" charset="0"/>
                <a:ea typeface="Calibri" panose="020F0502020204030204" pitchFamily="34" charset="0"/>
                <a:cs typeface="Calibri" panose="020F0502020204030204" pitchFamily="34" charset="0"/>
              </a:rPr>
              <a:t>cộng</a:t>
            </a:r>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prstClr val="black"/>
                </a:solidFill>
                <a:latin typeface="Calibri" panose="020F0502020204030204" pitchFamily="34" charset="0"/>
                <a:ea typeface="Calibri" panose="020F0502020204030204" pitchFamily="34" charset="0"/>
                <a:cs typeface="Calibri" panose="020F0502020204030204" pitchFamily="34" charset="0"/>
              </a:rPr>
              <a:t>cla</a:t>
            </a:r>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)=&gt; </a:t>
            </a:r>
            <a:r>
              <a:rPr lang="en-US" sz="2800" dirty="0" err="1">
                <a:solidFill>
                  <a:prstClr val="black"/>
                </a:solidFill>
                <a:latin typeface="Calibri" panose="020F0502020204030204" pitchFamily="34" charset="0"/>
                <a:ea typeface="Calibri" panose="020F0502020204030204" pitchFamily="34" charset="0"/>
                <a:cs typeface="Calibri" panose="020F0502020204030204" pitchFamily="34" charset="0"/>
              </a:rPr>
              <a:t>kết</a:t>
            </a:r>
            <a:r>
              <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prstClr val="black"/>
                </a:solidFill>
                <a:latin typeface="Calibri" panose="020F0502020204030204" pitchFamily="34" charset="0"/>
                <a:ea typeface="Calibri" panose="020F0502020204030204" pitchFamily="34" charset="0"/>
                <a:cs typeface="Calibri" panose="020F0502020204030204" pitchFamily="34" charset="0"/>
              </a:rPr>
              <a:t>quả</a:t>
            </a:r>
            <a:endParaRPr lang="en-US" sz="2800"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526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FADBE6-8D02-7B9D-329B-7B9037F09350}"/>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Carry LOOK AHEAD</a:t>
            </a:r>
          </a:p>
        </p:txBody>
      </p:sp>
    </p:spTree>
    <p:extLst>
      <p:ext uri="{BB962C8B-B14F-4D97-AF65-F5344CB8AC3E}">
        <p14:creationId xmlns:p14="http://schemas.microsoft.com/office/powerpoint/2010/main" val="282557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32FF-74FA-DCE6-885C-8D67957F98BA}"/>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PHƯƠNG PHÁP NHÂN CÂY WALLACE  </a:t>
            </a:r>
          </a:p>
        </p:txBody>
      </p:sp>
      <p:sp>
        <p:nvSpPr>
          <p:cNvPr id="3" name="TextBox 2">
            <a:extLst>
              <a:ext uri="{FF2B5EF4-FFF2-40B4-BE49-F238E27FC236}">
                <a16:creationId xmlns:a16="http://schemas.microsoft.com/office/drawing/2014/main" id="{852C492E-524B-6B42-0095-02A44FB315AB}"/>
              </a:ext>
            </a:extLst>
          </p:cNvPr>
          <p:cNvSpPr txBox="1"/>
          <p:nvPr/>
        </p:nvSpPr>
        <p:spPr>
          <a:xfrm>
            <a:off x="1104900" y="2428240"/>
            <a:ext cx="4513580" cy="2246769"/>
          </a:xfrm>
          <a:prstGeom prst="rect">
            <a:avLst/>
          </a:prstGeom>
          <a:noFill/>
        </p:spPr>
        <p:txBody>
          <a:bodyPr wrap="square" rtlCol="0">
            <a:spAutoFit/>
          </a:bodyPr>
          <a:lstStyle/>
          <a:p>
            <a:r>
              <a:rPr lang="en-US" sz="2800" b="1" dirty="0" err="1">
                <a:latin typeface="Calibri" panose="020F0502020204030204" pitchFamily="34" charset="0"/>
                <a:ea typeface="Calibri" panose="020F0502020204030204" pitchFamily="34" charset="0"/>
                <a:cs typeface="Calibri" panose="020F0502020204030204" pitchFamily="34" charset="0"/>
              </a:rPr>
              <a:t>Ưu</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điểm</a:t>
            </a:r>
            <a:r>
              <a:rPr lang="en-US" sz="2800" b="1"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800" b="1" dirty="0" err="1">
                <a:latin typeface="Calibri" panose="020F0502020204030204" pitchFamily="34" charset="0"/>
                <a:ea typeface="Calibri" panose="020F0502020204030204" pitchFamily="34" charset="0"/>
                <a:cs typeface="Calibri" panose="020F0502020204030204" pitchFamily="34" charset="0"/>
              </a:rPr>
              <a:t>Độ</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trễ</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thấp</a:t>
            </a:r>
            <a:endParaRPr lang="en-US"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err="1">
                <a:latin typeface="Calibri" panose="020F0502020204030204" pitchFamily="34" charset="0"/>
                <a:ea typeface="Calibri" panose="020F0502020204030204" pitchFamily="34" charset="0"/>
                <a:cs typeface="Calibri" panose="020F0502020204030204" pitchFamily="34" charset="0"/>
              </a:rPr>
              <a:t>Phù</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hợp</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cho</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các</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ứng</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dụng</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có</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số</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lượng</a:t>
            </a:r>
            <a:r>
              <a:rPr lang="en-US" sz="2800" b="1" dirty="0">
                <a:latin typeface="Calibri" panose="020F0502020204030204" pitchFamily="34" charset="0"/>
                <a:ea typeface="Calibri" panose="020F0502020204030204" pitchFamily="34" charset="0"/>
                <a:cs typeface="Calibri" panose="020F0502020204030204" pitchFamily="34" charset="0"/>
              </a:rPr>
              <a:t> bit </a:t>
            </a:r>
            <a:r>
              <a:rPr lang="en-US" sz="2800" b="1" dirty="0" err="1">
                <a:latin typeface="Calibri" panose="020F0502020204030204" pitchFamily="34" charset="0"/>
                <a:ea typeface="Calibri" panose="020F0502020204030204" pitchFamily="34" charset="0"/>
                <a:cs typeface="Calibri" panose="020F0502020204030204" pitchFamily="34" charset="0"/>
              </a:rPr>
              <a:t>lớn</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và</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yêu</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cầu</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tốc</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độ</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cao</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B1DB3CB-0003-B89E-3632-D3B7FB8FD873}"/>
              </a:ext>
            </a:extLst>
          </p:cNvPr>
          <p:cNvSpPr txBox="1"/>
          <p:nvPr/>
        </p:nvSpPr>
        <p:spPr>
          <a:xfrm>
            <a:off x="1104900" y="5207000"/>
            <a:ext cx="4513580" cy="1815882"/>
          </a:xfrm>
          <a:prstGeom prst="rect">
            <a:avLst/>
          </a:prstGeom>
          <a:noFill/>
        </p:spPr>
        <p:txBody>
          <a:bodyPr wrap="square" rtlCol="0">
            <a:spAutoFit/>
          </a:bodyPr>
          <a:lstStyle/>
          <a:p>
            <a:r>
              <a:rPr lang="en-US" sz="2800" b="1" dirty="0" err="1">
                <a:latin typeface="Calibri" panose="020F0502020204030204" pitchFamily="34" charset="0"/>
                <a:ea typeface="Calibri" panose="020F0502020204030204" pitchFamily="34" charset="0"/>
                <a:cs typeface="Calibri" panose="020F0502020204030204" pitchFamily="34" charset="0"/>
              </a:rPr>
              <a:t>Nhược</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điểm</a:t>
            </a:r>
            <a:r>
              <a:rPr lang="en-US" sz="2800" b="1"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800" b="1" dirty="0" err="1">
                <a:latin typeface="Calibri" panose="020F0502020204030204" pitchFamily="34" charset="0"/>
                <a:ea typeface="Calibri" panose="020F0502020204030204" pitchFamily="34" charset="0"/>
                <a:cs typeface="Calibri" panose="020F0502020204030204" pitchFamily="34" charset="0"/>
              </a:rPr>
              <a:t>Số</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lượng</a:t>
            </a:r>
            <a:r>
              <a:rPr lang="en-US" sz="2800" b="1" dirty="0">
                <a:latin typeface="Calibri" panose="020F0502020204030204" pitchFamily="34" charset="0"/>
                <a:ea typeface="Calibri" panose="020F0502020204030204" pitchFamily="34" charset="0"/>
                <a:cs typeface="Calibri" panose="020F0502020204030204" pitchFamily="34" charset="0"/>
              </a:rPr>
              <a:t> bit </a:t>
            </a:r>
            <a:r>
              <a:rPr lang="en-US" sz="2800" b="1" dirty="0" err="1">
                <a:latin typeface="Calibri" panose="020F0502020204030204" pitchFamily="34" charset="0"/>
                <a:ea typeface="Calibri" panose="020F0502020204030204" pitchFamily="34" charset="0"/>
                <a:cs typeface="Calibri" panose="020F0502020204030204" pitchFamily="34" charset="0"/>
              </a:rPr>
              <a:t>lớn</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thì</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độ</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phức</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tạp</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tăng</a:t>
            </a: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err="1">
                <a:latin typeface="Calibri" panose="020F0502020204030204" pitchFamily="34" charset="0"/>
                <a:ea typeface="Calibri" panose="020F0502020204030204" pitchFamily="34" charset="0"/>
                <a:cs typeface="Calibri" panose="020F0502020204030204" pitchFamily="34" charset="0"/>
              </a:rPr>
              <a:t>lên</a:t>
            </a:r>
            <a:endParaRPr lang="en-US"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3611F880-9893-2F5D-5736-5E041BBC5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396" y="1471756"/>
            <a:ext cx="4186044" cy="4464372"/>
          </a:xfrm>
          <a:prstGeom prst="rect">
            <a:avLst/>
          </a:prstGeom>
        </p:spPr>
      </p:pic>
      <p:sp>
        <p:nvSpPr>
          <p:cNvPr id="7" name="TextBox 6">
            <a:extLst>
              <a:ext uri="{FF2B5EF4-FFF2-40B4-BE49-F238E27FC236}">
                <a16:creationId xmlns:a16="http://schemas.microsoft.com/office/drawing/2014/main" id="{A32E1305-5581-D226-A98E-6BE06032F25F}"/>
              </a:ext>
            </a:extLst>
          </p:cNvPr>
          <p:cNvSpPr txBox="1"/>
          <p:nvPr/>
        </p:nvSpPr>
        <p:spPr>
          <a:xfrm>
            <a:off x="8013700" y="5936128"/>
            <a:ext cx="4513580" cy="369332"/>
          </a:xfrm>
          <a:prstGeom prst="rect">
            <a:avLst/>
          </a:prstGeom>
          <a:noFill/>
        </p:spPr>
        <p:txBody>
          <a:bodyPr wrap="square" rtlCol="0">
            <a:spAutoFit/>
          </a:bodyPr>
          <a:lstStyle/>
          <a:p>
            <a:r>
              <a:rPr lang="en-US" dirty="0"/>
              <a:t>LUT:137</a:t>
            </a:r>
          </a:p>
        </p:txBody>
      </p:sp>
      <p:sp>
        <p:nvSpPr>
          <p:cNvPr id="8" name="TextBox 7">
            <a:extLst>
              <a:ext uri="{FF2B5EF4-FFF2-40B4-BE49-F238E27FC236}">
                <a16:creationId xmlns:a16="http://schemas.microsoft.com/office/drawing/2014/main" id="{E773CCB6-B18E-BC7B-572C-C4B172F4D3E3}"/>
              </a:ext>
            </a:extLst>
          </p:cNvPr>
          <p:cNvSpPr txBox="1"/>
          <p:nvPr/>
        </p:nvSpPr>
        <p:spPr>
          <a:xfrm>
            <a:off x="1178560" y="1419195"/>
            <a:ext cx="5394962" cy="954107"/>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FA: 38</a:t>
            </a:r>
          </a:p>
          <a:p>
            <a:r>
              <a:rPr lang="en-US" sz="2800" b="1" dirty="0">
                <a:latin typeface="Calibri" panose="020F0502020204030204" pitchFamily="34" charset="0"/>
                <a:ea typeface="Calibri" panose="020F0502020204030204" pitchFamily="34" charset="0"/>
                <a:cs typeface="Calibri" panose="020F0502020204030204" pitchFamily="34" charset="0"/>
              </a:rPr>
              <a:t>HA: 15 + 11 </a:t>
            </a:r>
          </a:p>
        </p:txBody>
      </p:sp>
    </p:spTree>
    <p:extLst>
      <p:ext uri="{BB962C8B-B14F-4D97-AF65-F5344CB8AC3E}">
        <p14:creationId xmlns:p14="http://schemas.microsoft.com/office/powerpoint/2010/main" val="336201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FADBE6-8D02-7B9D-329B-7B9037F09350}"/>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MẠCH NHÂN VEDIC</a:t>
            </a:r>
          </a:p>
        </p:txBody>
      </p:sp>
    </p:spTree>
    <p:extLst>
      <p:ext uri="{BB962C8B-B14F-4D97-AF65-F5344CB8AC3E}">
        <p14:creationId xmlns:p14="http://schemas.microsoft.com/office/powerpoint/2010/main" val="322189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011309" y="993597"/>
            <a:ext cx="7312729" cy="5155356"/>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121900" tIns="121900" rIns="121900" bIns="121900" anchor="ctr" anchorCtr="0">
              <a:noAutofit/>
            </a:bodyPr>
            <a:lstStyle/>
            <a:p>
              <a:endParaRPr sz="2400"/>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121900" tIns="121900" rIns="121900" bIns="121900" anchor="ctr" anchorCtr="0">
              <a:noAutofit/>
            </a:bodyPr>
            <a:lstStyle/>
            <a:p>
              <a:endParaRPr sz="2400"/>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grpSp>
      <p:grpSp>
        <p:nvGrpSpPr>
          <p:cNvPr id="3" name="Group 2">
            <a:extLst>
              <a:ext uri="{FF2B5EF4-FFF2-40B4-BE49-F238E27FC236}">
                <a16:creationId xmlns:a16="http://schemas.microsoft.com/office/drawing/2014/main" id="{14F0FE0A-3984-50B9-0384-E4EBDECD7DFB}"/>
              </a:ext>
            </a:extLst>
          </p:cNvPr>
          <p:cNvGrpSpPr/>
          <p:nvPr/>
        </p:nvGrpSpPr>
        <p:grpSpPr>
          <a:xfrm>
            <a:off x="630579" y="1084875"/>
            <a:ext cx="5154764" cy="2172915"/>
            <a:chOff x="653743" y="698458"/>
            <a:chExt cx="3866073" cy="1629686"/>
          </a:xfrm>
        </p:grpSpPr>
        <p:sp>
          <p:nvSpPr>
            <p:cNvPr id="2" name="Google Shape;320;p15">
              <a:extLst>
                <a:ext uri="{FF2B5EF4-FFF2-40B4-BE49-F238E27FC236}">
                  <a16:creationId xmlns:a16="http://schemas.microsoft.com/office/drawing/2014/main" id="{978E1EA9-930A-EDB6-6F2D-81F33F19D45A}"/>
                </a:ext>
              </a:extLst>
            </p:cNvPr>
            <p:cNvSpPr/>
            <p:nvPr/>
          </p:nvSpPr>
          <p:spPr>
            <a:xfrm>
              <a:off x="653743" y="698458"/>
              <a:ext cx="3485812" cy="94233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64" name="Google Shape;164;p13"/>
            <p:cNvSpPr txBox="1"/>
            <p:nvPr/>
          </p:nvSpPr>
          <p:spPr>
            <a:xfrm>
              <a:off x="909016" y="751644"/>
              <a:ext cx="3610800" cy="1576500"/>
            </a:xfrm>
            <a:prstGeom prst="rect">
              <a:avLst/>
            </a:prstGeom>
            <a:noFill/>
            <a:ln>
              <a:noFill/>
            </a:ln>
          </p:spPr>
          <p:txBody>
            <a:bodyPr spcFirstLastPara="1" wrap="square" lIns="121900" tIns="121900" rIns="121900" bIns="121900" anchor="t" anchorCtr="0">
              <a:noAutofit/>
            </a:bodyPr>
            <a:lstStyle/>
            <a:p>
              <a:r>
                <a:rPr lang="en-US" sz="5867" dirty="0">
                  <a:solidFill>
                    <a:srgbClr val="00002A"/>
                  </a:solidFill>
                  <a:highlight>
                    <a:srgbClr val="FFFFFF"/>
                  </a:highlight>
                  <a:latin typeface="Fira Sans SemiBold"/>
                  <a:ea typeface="Fira Sans SemiBold"/>
                  <a:cs typeface="Fira Sans SemiBold"/>
                  <a:sym typeface="Fira Sans SemiBold"/>
                </a:rPr>
                <a:t> VEDIC 8x8</a:t>
              </a:r>
              <a:r>
                <a:rPr lang="en-US" sz="5867" dirty="0">
                  <a:solidFill>
                    <a:schemeClr val="bg1"/>
                  </a:solidFill>
                  <a:highlight>
                    <a:srgbClr val="FFFFFF"/>
                  </a:highlight>
                  <a:latin typeface="Fira Sans SemiBold"/>
                  <a:ea typeface="Fira Sans SemiBold"/>
                  <a:cs typeface="Fira Sans SemiBold"/>
                  <a:sym typeface="Fira Sans SemiBold"/>
                </a:rPr>
                <a:t>.</a:t>
              </a:r>
              <a:r>
                <a:rPr lang="en-US" sz="5867" dirty="0">
                  <a:solidFill>
                    <a:srgbClr val="00002A"/>
                  </a:solidFill>
                  <a:highlight>
                    <a:srgbClr val="FFFFFF"/>
                  </a:highlight>
                  <a:latin typeface="Fira Sans SemiBold"/>
                  <a:ea typeface="Fira Sans SemiBold"/>
                  <a:cs typeface="Fira Sans SemiBold"/>
                  <a:sym typeface="Fira Sans SemiBold"/>
                </a:rPr>
                <a:t>     </a:t>
              </a:r>
              <a:endParaRPr sz="5867" dirty="0">
                <a:solidFill>
                  <a:srgbClr val="00002A"/>
                </a:solidFill>
                <a:highlight>
                  <a:srgbClr val="FFFFFF"/>
                </a:highlight>
                <a:latin typeface="Fira Sans SemiBold"/>
                <a:ea typeface="Fira Sans SemiBold"/>
                <a:cs typeface="Fira Sans SemiBold"/>
                <a:sym typeface="Fira Sans SemiBold"/>
              </a:endParaRPr>
            </a:p>
          </p:txBody>
        </p:sp>
      </p:grpSp>
    </p:spTree>
    <p:extLst>
      <p:ext uri="{BB962C8B-B14F-4D97-AF65-F5344CB8AC3E}">
        <p14:creationId xmlns:p14="http://schemas.microsoft.com/office/powerpoint/2010/main" val="411641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6" name="Group 15">
            <a:extLst>
              <a:ext uri="{FF2B5EF4-FFF2-40B4-BE49-F238E27FC236}">
                <a16:creationId xmlns:a16="http://schemas.microsoft.com/office/drawing/2014/main" id="{48CFA2B7-299A-12F3-DD38-9BFAF547D1F6}"/>
              </a:ext>
            </a:extLst>
          </p:cNvPr>
          <p:cNvGrpSpPr/>
          <p:nvPr/>
        </p:nvGrpSpPr>
        <p:grpSpPr>
          <a:xfrm>
            <a:off x="1456180" y="341021"/>
            <a:ext cx="10298000" cy="1256439"/>
            <a:chOff x="717400" y="184631"/>
            <a:chExt cx="7723500" cy="942329"/>
          </a:xfrm>
        </p:grpSpPr>
        <p:grpSp>
          <p:nvGrpSpPr>
            <p:cNvPr id="15" name="Group 14">
              <a:extLst>
                <a:ext uri="{FF2B5EF4-FFF2-40B4-BE49-F238E27FC236}">
                  <a16:creationId xmlns:a16="http://schemas.microsoft.com/office/drawing/2014/main" id="{E4127E61-FE31-2CE4-E11E-4C814370F827}"/>
                </a:ext>
              </a:extLst>
            </p:cNvPr>
            <p:cNvGrpSpPr/>
            <p:nvPr/>
          </p:nvGrpSpPr>
          <p:grpSpPr>
            <a:xfrm>
              <a:off x="1185333" y="184631"/>
              <a:ext cx="6326453" cy="942329"/>
              <a:chOff x="1185333" y="184631"/>
              <a:chExt cx="6326453" cy="942329"/>
            </a:xfrm>
          </p:grpSpPr>
          <p:grpSp>
            <p:nvGrpSpPr>
              <p:cNvPr id="13" name="Group 12">
                <a:extLst>
                  <a:ext uri="{FF2B5EF4-FFF2-40B4-BE49-F238E27FC236}">
                    <a16:creationId xmlns:a16="http://schemas.microsoft.com/office/drawing/2014/main" id="{2CA59DF5-1026-FE6B-C161-D82B642D3367}"/>
                  </a:ext>
                </a:extLst>
              </p:cNvPr>
              <p:cNvGrpSpPr/>
              <p:nvPr/>
            </p:nvGrpSpPr>
            <p:grpSpPr>
              <a:xfrm>
                <a:off x="1185333" y="184631"/>
                <a:ext cx="6326453" cy="942329"/>
                <a:chOff x="1602823" y="184631"/>
                <a:chExt cx="5800159"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811208" y="184631"/>
                  <a:ext cx="5591774"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 name="Group 11">
                  <a:extLst>
                    <a:ext uri="{FF2B5EF4-FFF2-40B4-BE49-F238E27FC236}">
                      <a16:creationId xmlns:a16="http://schemas.microsoft.com/office/drawing/2014/main" id="{EF84D5D7-F220-8364-C7B1-C203CDB94A19}"/>
                    </a:ext>
                  </a:extLst>
                </p:cNvPr>
                <p:cNvGrpSpPr/>
                <p:nvPr/>
              </p:nvGrpSpPr>
              <p:grpSpPr>
                <a:xfrm>
                  <a:off x="1602823" y="351565"/>
                  <a:ext cx="631946" cy="631946"/>
                  <a:chOff x="1433489" y="339902"/>
                  <a:chExt cx="631946" cy="631946"/>
                </a:xfrm>
              </p:grpSpPr>
              <p:sp>
                <p:nvSpPr>
                  <p:cNvPr id="5" name="Google Shape;323;p15">
                    <a:extLst>
                      <a:ext uri="{FF2B5EF4-FFF2-40B4-BE49-F238E27FC236}">
                        <a16:creationId xmlns:a16="http://schemas.microsoft.com/office/drawing/2014/main" id="{63CFA0FC-749E-FD48-A0C3-6609E424D206}"/>
                      </a:ext>
                    </a:extLst>
                  </p:cNvPr>
                  <p:cNvSpPr/>
                  <p:nvPr/>
                </p:nvSpPr>
                <p:spPr>
                  <a:xfrm>
                    <a:off x="1433489" y="339902"/>
                    <a:ext cx="631946" cy="631946"/>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 name="Google Shape;324;p15">
                    <a:extLst>
                      <a:ext uri="{FF2B5EF4-FFF2-40B4-BE49-F238E27FC236}">
                        <a16:creationId xmlns:a16="http://schemas.microsoft.com/office/drawing/2014/main" id="{486591A0-DE3B-55D6-60B6-06BF6933CA0B}"/>
                      </a:ext>
                    </a:extLst>
                  </p:cNvPr>
                  <p:cNvSpPr/>
                  <p:nvPr/>
                </p:nvSpPr>
                <p:spPr>
                  <a:xfrm>
                    <a:off x="1515838" y="521532"/>
                    <a:ext cx="293322" cy="251693"/>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7" name="Google Shape;325;p15">
                    <a:extLst>
                      <a:ext uri="{FF2B5EF4-FFF2-40B4-BE49-F238E27FC236}">
                        <a16:creationId xmlns:a16="http://schemas.microsoft.com/office/drawing/2014/main" id="{FF46FCBF-5621-7B78-CFCF-E9742E1D21C4}"/>
                      </a:ext>
                    </a:extLst>
                  </p:cNvPr>
                  <p:cNvSpPr/>
                  <p:nvPr/>
                </p:nvSpPr>
                <p:spPr>
                  <a:xfrm>
                    <a:off x="1688725" y="474801"/>
                    <a:ext cx="294395" cy="260338"/>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sp>
            <p:nvSpPr>
              <p:cNvPr id="9" name="Google Shape;417;p15">
                <a:extLst>
                  <a:ext uri="{FF2B5EF4-FFF2-40B4-BE49-F238E27FC236}">
                    <a16:creationId xmlns:a16="http://schemas.microsoft.com/office/drawing/2014/main" id="{74237167-F83B-6B5C-3702-4F5ADE81B6EC}"/>
                  </a:ext>
                </a:extLst>
              </p:cNvPr>
              <p:cNvSpPr/>
              <p:nvPr/>
            </p:nvSpPr>
            <p:spPr>
              <a:xfrm>
                <a:off x="6703069" y="199676"/>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grpSp>
        <p:sp>
          <p:nvSpPr>
            <p:cNvPr id="176" name="Google Shape;176;p14"/>
            <p:cNvSpPr txBox="1"/>
            <p:nvPr/>
          </p:nvSpPr>
          <p:spPr>
            <a:xfrm>
              <a:off x="717400" y="411475"/>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Phương pháp nhân Vedic là gì?</a:t>
              </a:r>
            </a:p>
          </p:txBody>
        </p:sp>
      </p:grpSp>
      <p:grpSp>
        <p:nvGrpSpPr>
          <p:cNvPr id="221" name="Google Shape;221;p14"/>
          <p:cNvGrpSpPr/>
          <p:nvPr/>
        </p:nvGrpSpPr>
        <p:grpSpPr>
          <a:xfrm>
            <a:off x="8860955" y="3053015"/>
            <a:ext cx="3308813" cy="2194261"/>
            <a:chOff x="3331180" y="1880914"/>
            <a:chExt cx="2481610" cy="1645696"/>
          </a:xfrm>
        </p:grpSpPr>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3" name="TextBox 2">
            <a:extLst>
              <a:ext uri="{FF2B5EF4-FFF2-40B4-BE49-F238E27FC236}">
                <a16:creationId xmlns:a16="http://schemas.microsoft.com/office/drawing/2014/main" id="{19A900CB-9246-F51A-5885-2C8732EF7BFF}"/>
              </a:ext>
            </a:extLst>
          </p:cNvPr>
          <p:cNvSpPr txBox="1"/>
          <p:nvPr/>
        </p:nvSpPr>
        <p:spPr>
          <a:xfrm>
            <a:off x="380814" y="1567479"/>
            <a:ext cx="8824301" cy="5346592"/>
          </a:xfrm>
          <a:prstGeom prst="rect">
            <a:avLst/>
          </a:prstGeom>
          <a:noFill/>
        </p:spPr>
        <p:txBody>
          <a:bodyPr wrap="square" rtlCol="0">
            <a:spAutoFit/>
          </a:bodyPr>
          <a:lstStyle/>
          <a:p>
            <a:pPr indent="487668" algn="just">
              <a:lnSpc>
                <a:spcPct val="150000"/>
              </a:lnSpc>
            </a:pPr>
            <a:r>
              <a:rPr lang="vi-VN" sz="2300" dirty="0">
                <a:latin typeface="Calibri" panose="020F0502020204030204" pitchFamily="34" charset="0"/>
                <a:ea typeface="Calibri" panose="020F0502020204030204" pitchFamily="34" charset="0"/>
                <a:cs typeface="Calibri" panose="020F0502020204030204" pitchFamily="34" charset="0"/>
              </a:rPr>
              <a:t>Phương pháp Vedic là một hệ thống toán học truyền thống của Ấn Độ có nguồn gốc từ thời kỳ Vedic</a:t>
            </a:r>
            <a:r>
              <a:rPr lang="en-US" sz="2300" dirty="0">
                <a:latin typeface="Calibri" panose="020F0502020204030204" pitchFamily="34" charset="0"/>
                <a:ea typeface="Calibri" panose="020F0502020204030204" pitchFamily="34" charset="0"/>
                <a:cs typeface="Calibri" panose="020F0502020204030204" pitchFamily="34" charset="0"/>
              </a:rPr>
              <a:t>.</a:t>
            </a:r>
          </a:p>
          <a:p>
            <a:pPr indent="487668" algn="just">
              <a:lnSpc>
                <a:spcPct val="150000"/>
              </a:lnSpc>
            </a:pPr>
            <a:r>
              <a:rPr lang="vi-VN" sz="2300" dirty="0">
                <a:latin typeface="Calibri" panose="020F0502020204030204" pitchFamily="34" charset="0"/>
                <a:ea typeface="Calibri" panose="020F0502020204030204" pitchFamily="34" charset="0"/>
                <a:cs typeface="Calibri" panose="020F0502020204030204" pitchFamily="34" charset="0"/>
              </a:rPr>
              <a:t>Phương pháp này được biết đến với sự tối giản, linh hoạt và tính trực quan trong cách thực hiện các phép tính.</a:t>
            </a:r>
            <a:endParaRPr lang="en-US" sz="2300" dirty="0">
              <a:latin typeface="Calibri" panose="020F0502020204030204" pitchFamily="34" charset="0"/>
              <a:ea typeface="Calibri" panose="020F0502020204030204" pitchFamily="34" charset="0"/>
              <a:cs typeface="Calibri" panose="020F0502020204030204" pitchFamily="34" charset="0"/>
            </a:endParaRPr>
          </a:p>
          <a:p>
            <a:pPr indent="487668" algn="just">
              <a:lnSpc>
                <a:spcPct val="150000"/>
              </a:lnSpc>
            </a:pPr>
            <a:r>
              <a:rPr lang="vi-VN" sz="2300" dirty="0">
                <a:latin typeface="Calibri" panose="020F0502020204030204" pitchFamily="34" charset="0"/>
                <a:ea typeface="Calibri" panose="020F0502020204030204" pitchFamily="34" charset="0"/>
                <a:cs typeface="Calibri" panose="020F0502020204030204" pitchFamily="34" charset="0"/>
              </a:rPr>
              <a:t>Nó không chỉ giới hạn trong toán học, mà còn có ứng dụng trong nhiều lĩnh vực khác như mã hóa thông tin, thiết kế mạch logic và phân tích dữ liệu. </a:t>
            </a:r>
            <a:endParaRPr lang="en-US" sz="2300" dirty="0">
              <a:latin typeface="Calibri" panose="020F0502020204030204" pitchFamily="34" charset="0"/>
              <a:ea typeface="Calibri" panose="020F0502020204030204" pitchFamily="34" charset="0"/>
              <a:cs typeface="Calibri" panose="020F0502020204030204" pitchFamily="34" charset="0"/>
            </a:endParaRPr>
          </a:p>
          <a:p>
            <a:pPr indent="487668" algn="just">
              <a:lnSpc>
                <a:spcPct val="150000"/>
              </a:lnSpc>
            </a:pPr>
            <a:r>
              <a:rPr lang="vi-VN" sz="2300" dirty="0">
                <a:latin typeface="Calibri" panose="020F0502020204030204" pitchFamily="34" charset="0"/>
                <a:ea typeface="Calibri" panose="020F0502020204030204" pitchFamily="34" charset="0"/>
                <a:cs typeface="Calibri" panose="020F0502020204030204" pitchFamily="34" charset="0"/>
              </a:rPr>
              <a:t>Một trong những phương pháp nổi tiếng của Vedic là phép nhân Duplex, cho phép thực hiện phép nhân hai số lớn một cách nhanh chóng và dễ dàng</a:t>
            </a:r>
            <a:r>
              <a:rPr lang="en-US" sz="23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58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1339615" y="-66894"/>
            <a:ext cx="10580136" cy="1256439"/>
            <a:chOff x="1092135" y="244476"/>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44476"/>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Ý tưởng thực hiện Vedic 8x8</a:t>
              </a:r>
            </a:p>
          </p:txBody>
        </p:sp>
      </p:grpSp>
      <p:grpSp>
        <p:nvGrpSpPr>
          <p:cNvPr id="36" name="Group 35">
            <a:extLst>
              <a:ext uri="{FF2B5EF4-FFF2-40B4-BE49-F238E27FC236}">
                <a16:creationId xmlns:a16="http://schemas.microsoft.com/office/drawing/2014/main" id="{AFCC8BE5-7FCF-BBCC-9D18-DEDF3FC04248}"/>
              </a:ext>
            </a:extLst>
          </p:cNvPr>
          <p:cNvGrpSpPr/>
          <p:nvPr/>
        </p:nvGrpSpPr>
        <p:grpSpPr>
          <a:xfrm>
            <a:off x="2291979" y="605856"/>
            <a:ext cx="841252" cy="842595"/>
            <a:chOff x="4669533" y="3949338"/>
            <a:chExt cx="630939" cy="631946"/>
          </a:xfrm>
        </p:grpSpPr>
        <p:sp>
          <p:nvSpPr>
            <p:cNvPr id="37" name="Google Shape;327;p15">
              <a:extLst>
                <a:ext uri="{FF2B5EF4-FFF2-40B4-BE49-F238E27FC236}">
                  <a16:creationId xmlns:a16="http://schemas.microsoft.com/office/drawing/2014/main" id="{9EECE38B-C89D-3468-F12E-1ADECA368D25}"/>
                </a:ext>
              </a:extLst>
            </p:cNvPr>
            <p:cNvSpPr/>
            <p:nvPr/>
          </p:nvSpPr>
          <p:spPr>
            <a:xfrm>
              <a:off x="4669533" y="3949338"/>
              <a:ext cx="630939" cy="631946"/>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8" name="Google Shape;328;p15">
              <a:extLst>
                <a:ext uri="{FF2B5EF4-FFF2-40B4-BE49-F238E27FC236}">
                  <a16:creationId xmlns:a16="http://schemas.microsoft.com/office/drawing/2014/main" id="{2CB5CCD2-B5DF-DBB1-A651-7CD2926F8D93}"/>
                </a:ext>
              </a:extLst>
            </p:cNvPr>
            <p:cNvSpPr/>
            <p:nvPr/>
          </p:nvSpPr>
          <p:spPr>
            <a:xfrm>
              <a:off x="4812587" y="4085795"/>
              <a:ext cx="301577" cy="385811"/>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39" name="Rectangle: Rounded Corners 38">
            <a:extLst>
              <a:ext uri="{FF2B5EF4-FFF2-40B4-BE49-F238E27FC236}">
                <a16:creationId xmlns:a16="http://schemas.microsoft.com/office/drawing/2014/main" id="{525917EB-E0A2-833A-85EC-D93C6AD5D4CB}"/>
              </a:ext>
            </a:extLst>
          </p:cNvPr>
          <p:cNvSpPr/>
          <p:nvPr/>
        </p:nvSpPr>
        <p:spPr>
          <a:xfrm>
            <a:off x="1086929" y="4859912"/>
            <a:ext cx="1164436" cy="752593"/>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atin typeface="Fira Sans" panose="020B0503050000020004" pitchFamily="34" charset="0"/>
              </a:rPr>
              <a:t>Vedic 2x2</a:t>
            </a:r>
          </a:p>
        </p:txBody>
      </p:sp>
      <p:sp>
        <p:nvSpPr>
          <p:cNvPr id="40" name="Rectangle: Rounded Corners 39">
            <a:extLst>
              <a:ext uri="{FF2B5EF4-FFF2-40B4-BE49-F238E27FC236}">
                <a16:creationId xmlns:a16="http://schemas.microsoft.com/office/drawing/2014/main" id="{3617D32C-E662-F20E-CCEF-C97CC517E16C}"/>
              </a:ext>
            </a:extLst>
          </p:cNvPr>
          <p:cNvSpPr/>
          <p:nvPr/>
        </p:nvSpPr>
        <p:spPr>
          <a:xfrm>
            <a:off x="3515706" y="2949623"/>
            <a:ext cx="1239695" cy="842595"/>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atin typeface="Fira Sans" panose="020B0503050000020004" pitchFamily="34" charset="0"/>
              </a:rPr>
              <a:t>Vedic 4x4</a:t>
            </a:r>
          </a:p>
        </p:txBody>
      </p:sp>
      <p:sp>
        <p:nvSpPr>
          <p:cNvPr id="41" name="Rectangle: Rounded Corners 40">
            <a:extLst>
              <a:ext uri="{FF2B5EF4-FFF2-40B4-BE49-F238E27FC236}">
                <a16:creationId xmlns:a16="http://schemas.microsoft.com/office/drawing/2014/main" id="{8C3109BD-C10C-CD93-3537-CA67B4FB19C9}"/>
              </a:ext>
            </a:extLst>
          </p:cNvPr>
          <p:cNvSpPr/>
          <p:nvPr/>
        </p:nvSpPr>
        <p:spPr>
          <a:xfrm>
            <a:off x="6467995" y="1489597"/>
            <a:ext cx="1417861" cy="753980"/>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atin typeface="Fira Sans" panose="020B0503050000020004" pitchFamily="34" charset="0"/>
              </a:rPr>
              <a:t>Vedic 8x8</a:t>
            </a:r>
          </a:p>
        </p:txBody>
      </p:sp>
      <p:sp>
        <p:nvSpPr>
          <p:cNvPr id="48" name="Rectangle: Rounded Corners 47">
            <a:extLst>
              <a:ext uri="{FF2B5EF4-FFF2-40B4-BE49-F238E27FC236}">
                <a16:creationId xmlns:a16="http://schemas.microsoft.com/office/drawing/2014/main" id="{344F40A5-7FB5-A119-4CAF-5FE9CFB35B61}"/>
              </a:ext>
            </a:extLst>
          </p:cNvPr>
          <p:cNvSpPr/>
          <p:nvPr/>
        </p:nvSpPr>
        <p:spPr>
          <a:xfrm>
            <a:off x="7666941" y="2949623"/>
            <a:ext cx="1239695" cy="842595"/>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atin typeface="Fira Sans" panose="020B0503050000020004" pitchFamily="34" charset="0"/>
              </a:rPr>
              <a:t>Vedic 4x4</a:t>
            </a:r>
          </a:p>
        </p:txBody>
      </p:sp>
      <p:sp>
        <p:nvSpPr>
          <p:cNvPr id="49" name="Rectangle: Rounded Corners 48">
            <a:extLst>
              <a:ext uri="{FF2B5EF4-FFF2-40B4-BE49-F238E27FC236}">
                <a16:creationId xmlns:a16="http://schemas.microsoft.com/office/drawing/2014/main" id="{3DBFE904-A77F-32D4-211D-A8C8036A42CD}"/>
              </a:ext>
            </a:extLst>
          </p:cNvPr>
          <p:cNvSpPr/>
          <p:nvPr/>
        </p:nvSpPr>
        <p:spPr>
          <a:xfrm>
            <a:off x="5591323" y="2949623"/>
            <a:ext cx="1239695" cy="842595"/>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atin typeface="Fira Sans" panose="020B0503050000020004" pitchFamily="34" charset="0"/>
              </a:rPr>
              <a:t>Vedic 4x4</a:t>
            </a:r>
          </a:p>
        </p:txBody>
      </p:sp>
      <p:sp>
        <p:nvSpPr>
          <p:cNvPr id="50" name="Rectangle: Rounded Corners 49">
            <a:extLst>
              <a:ext uri="{FF2B5EF4-FFF2-40B4-BE49-F238E27FC236}">
                <a16:creationId xmlns:a16="http://schemas.microsoft.com/office/drawing/2014/main" id="{A5F653A0-9080-C3FB-507F-C5DFFCB71584}"/>
              </a:ext>
            </a:extLst>
          </p:cNvPr>
          <p:cNvSpPr/>
          <p:nvPr/>
        </p:nvSpPr>
        <p:spPr>
          <a:xfrm>
            <a:off x="9742558" y="2949623"/>
            <a:ext cx="1239695" cy="842595"/>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atin typeface="Fira Sans" panose="020B0503050000020004" pitchFamily="34" charset="0"/>
              </a:rPr>
              <a:t>Vedic 4x4</a:t>
            </a:r>
          </a:p>
        </p:txBody>
      </p:sp>
      <p:sp>
        <p:nvSpPr>
          <p:cNvPr id="51" name="Rectangle: Rounded Corners 50">
            <a:extLst>
              <a:ext uri="{FF2B5EF4-FFF2-40B4-BE49-F238E27FC236}">
                <a16:creationId xmlns:a16="http://schemas.microsoft.com/office/drawing/2014/main" id="{FA1975EB-D086-42B3-C259-E4AE911148B4}"/>
              </a:ext>
            </a:extLst>
          </p:cNvPr>
          <p:cNvSpPr/>
          <p:nvPr/>
        </p:nvSpPr>
        <p:spPr>
          <a:xfrm>
            <a:off x="2605557" y="4859912"/>
            <a:ext cx="1164436" cy="752593"/>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atin typeface="Fira Sans" panose="020B0503050000020004" pitchFamily="34" charset="0"/>
              </a:rPr>
              <a:t>Vedic 2x2</a:t>
            </a:r>
          </a:p>
        </p:txBody>
      </p:sp>
      <p:sp>
        <p:nvSpPr>
          <p:cNvPr id="52" name="Rectangle: Rounded Corners 51">
            <a:extLst>
              <a:ext uri="{FF2B5EF4-FFF2-40B4-BE49-F238E27FC236}">
                <a16:creationId xmlns:a16="http://schemas.microsoft.com/office/drawing/2014/main" id="{76723A2A-C85C-572B-3B3D-BF8DB39695A8}"/>
              </a:ext>
            </a:extLst>
          </p:cNvPr>
          <p:cNvSpPr/>
          <p:nvPr/>
        </p:nvSpPr>
        <p:spPr>
          <a:xfrm>
            <a:off x="4196002" y="4882492"/>
            <a:ext cx="1164436" cy="752593"/>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atin typeface="Fira Sans" panose="020B0503050000020004" pitchFamily="34" charset="0"/>
              </a:rPr>
              <a:t>Vedic 2x2</a:t>
            </a:r>
          </a:p>
        </p:txBody>
      </p:sp>
      <p:sp>
        <p:nvSpPr>
          <p:cNvPr id="53" name="Rectangle: Rounded Corners 52">
            <a:extLst>
              <a:ext uri="{FF2B5EF4-FFF2-40B4-BE49-F238E27FC236}">
                <a16:creationId xmlns:a16="http://schemas.microsoft.com/office/drawing/2014/main" id="{FB659A10-8C5E-F070-915E-9043313D7F9E}"/>
              </a:ext>
            </a:extLst>
          </p:cNvPr>
          <p:cNvSpPr/>
          <p:nvPr/>
        </p:nvSpPr>
        <p:spPr>
          <a:xfrm>
            <a:off x="5846919" y="4882492"/>
            <a:ext cx="1164436" cy="752593"/>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atin typeface="Fira Sans" panose="020B0503050000020004" pitchFamily="34" charset="0"/>
              </a:rPr>
              <a:t>Vedic 2x2</a:t>
            </a:r>
          </a:p>
        </p:txBody>
      </p:sp>
      <p:cxnSp>
        <p:nvCxnSpPr>
          <p:cNvPr id="56" name="Straight Connector 55">
            <a:extLst>
              <a:ext uri="{FF2B5EF4-FFF2-40B4-BE49-F238E27FC236}">
                <a16:creationId xmlns:a16="http://schemas.microsoft.com/office/drawing/2014/main" id="{46786FA6-7618-0FC9-FBD0-1D9917120832}"/>
              </a:ext>
            </a:extLst>
          </p:cNvPr>
          <p:cNvCxnSpPr>
            <a:cxnSpLocks/>
            <a:stCxn id="40" idx="0"/>
            <a:endCxn id="41" idx="2"/>
          </p:cNvCxnSpPr>
          <p:nvPr/>
        </p:nvCxnSpPr>
        <p:spPr>
          <a:xfrm flipV="1">
            <a:off x="4135554" y="2243577"/>
            <a:ext cx="3041372" cy="706047"/>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7F69A902-EFAA-5DC9-9F8D-3C883B105786}"/>
              </a:ext>
            </a:extLst>
          </p:cNvPr>
          <p:cNvCxnSpPr>
            <a:cxnSpLocks/>
            <a:stCxn id="49" idx="0"/>
            <a:endCxn id="41" idx="2"/>
          </p:cNvCxnSpPr>
          <p:nvPr/>
        </p:nvCxnSpPr>
        <p:spPr>
          <a:xfrm flipV="1">
            <a:off x="6211171" y="2243577"/>
            <a:ext cx="965755" cy="706047"/>
          </a:xfrm>
          <a:prstGeom prst="line">
            <a:avLst/>
          </a:prstGeom>
          <a:ln w="28575"/>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92B4101C-6B33-D529-D997-D9E4AA83E208}"/>
              </a:ext>
            </a:extLst>
          </p:cNvPr>
          <p:cNvCxnSpPr>
            <a:cxnSpLocks/>
            <a:stCxn id="48" idx="0"/>
            <a:endCxn id="41" idx="2"/>
          </p:cNvCxnSpPr>
          <p:nvPr/>
        </p:nvCxnSpPr>
        <p:spPr>
          <a:xfrm flipH="1" flipV="1">
            <a:off x="7176926" y="2243577"/>
            <a:ext cx="1109863" cy="706047"/>
          </a:xfrm>
          <a:prstGeom prst="line">
            <a:avLst/>
          </a:prstGeom>
          <a:ln w="28575"/>
        </p:spPr>
        <p:style>
          <a:lnRef idx="1">
            <a:schemeClr val="dk1"/>
          </a:lnRef>
          <a:fillRef idx="0">
            <a:schemeClr val="dk1"/>
          </a:fillRef>
          <a:effectRef idx="0">
            <a:schemeClr val="dk1"/>
          </a:effectRef>
          <a:fontRef idx="minor">
            <a:schemeClr val="tx1"/>
          </a:fontRef>
        </p:style>
      </p:cxnSp>
      <p:cxnSp>
        <p:nvCxnSpPr>
          <p:cNvPr id="1025" name="Straight Connector 1024">
            <a:extLst>
              <a:ext uri="{FF2B5EF4-FFF2-40B4-BE49-F238E27FC236}">
                <a16:creationId xmlns:a16="http://schemas.microsoft.com/office/drawing/2014/main" id="{471CA5C9-3602-5D1F-0512-A667CDB5ADDF}"/>
              </a:ext>
            </a:extLst>
          </p:cNvPr>
          <p:cNvCxnSpPr>
            <a:cxnSpLocks/>
            <a:stCxn id="50" idx="0"/>
            <a:endCxn id="41" idx="2"/>
          </p:cNvCxnSpPr>
          <p:nvPr/>
        </p:nvCxnSpPr>
        <p:spPr>
          <a:xfrm flipH="1" flipV="1">
            <a:off x="7176925" y="2243577"/>
            <a:ext cx="3185480" cy="706047"/>
          </a:xfrm>
          <a:prstGeom prst="line">
            <a:avLst/>
          </a:prstGeom>
          <a:ln w="28575"/>
        </p:spPr>
        <p:style>
          <a:lnRef idx="1">
            <a:schemeClr val="dk1"/>
          </a:lnRef>
          <a:fillRef idx="0">
            <a:schemeClr val="dk1"/>
          </a:fillRef>
          <a:effectRef idx="0">
            <a:schemeClr val="dk1"/>
          </a:effectRef>
          <a:fontRef idx="minor">
            <a:schemeClr val="tx1"/>
          </a:fontRef>
        </p:style>
      </p:cxnSp>
      <p:cxnSp>
        <p:nvCxnSpPr>
          <p:cNvPr id="1029" name="Straight Connector 1028">
            <a:extLst>
              <a:ext uri="{FF2B5EF4-FFF2-40B4-BE49-F238E27FC236}">
                <a16:creationId xmlns:a16="http://schemas.microsoft.com/office/drawing/2014/main" id="{A9E01B11-D651-7E1C-A6E6-6D24C03C610C}"/>
              </a:ext>
            </a:extLst>
          </p:cNvPr>
          <p:cNvCxnSpPr>
            <a:cxnSpLocks/>
            <a:stCxn id="39" idx="0"/>
            <a:endCxn id="40" idx="2"/>
          </p:cNvCxnSpPr>
          <p:nvPr/>
        </p:nvCxnSpPr>
        <p:spPr>
          <a:xfrm flipV="1">
            <a:off x="1669147" y="3792218"/>
            <a:ext cx="2466407" cy="1067693"/>
          </a:xfrm>
          <a:prstGeom prst="line">
            <a:avLst/>
          </a:prstGeom>
          <a:ln w="28575"/>
        </p:spPr>
        <p:style>
          <a:lnRef idx="1">
            <a:schemeClr val="dk1"/>
          </a:lnRef>
          <a:fillRef idx="0">
            <a:schemeClr val="dk1"/>
          </a:fillRef>
          <a:effectRef idx="0">
            <a:schemeClr val="dk1"/>
          </a:effectRef>
          <a:fontRef idx="minor">
            <a:schemeClr val="tx1"/>
          </a:fontRef>
        </p:style>
      </p:cxnSp>
      <p:cxnSp>
        <p:nvCxnSpPr>
          <p:cNvPr id="1032" name="Straight Connector 1031">
            <a:extLst>
              <a:ext uri="{FF2B5EF4-FFF2-40B4-BE49-F238E27FC236}">
                <a16:creationId xmlns:a16="http://schemas.microsoft.com/office/drawing/2014/main" id="{5BDB90CC-71FA-8FB3-8FB1-5CB0DA382EA0}"/>
              </a:ext>
            </a:extLst>
          </p:cNvPr>
          <p:cNvCxnSpPr>
            <a:cxnSpLocks/>
            <a:stCxn id="51" idx="0"/>
            <a:endCxn id="40" idx="2"/>
          </p:cNvCxnSpPr>
          <p:nvPr/>
        </p:nvCxnSpPr>
        <p:spPr>
          <a:xfrm flipV="1">
            <a:off x="3187775" y="3792218"/>
            <a:ext cx="947779" cy="1067693"/>
          </a:xfrm>
          <a:prstGeom prst="line">
            <a:avLst/>
          </a:prstGeom>
          <a:ln w="28575"/>
        </p:spPr>
        <p:style>
          <a:lnRef idx="1">
            <a:schemeClr val="dk1"/>
          </a:lnRef>
          <a:fillRef idx="0">
            <a:schemeClr val="dk1"/>
          </a:fillRef>
          <a:effectRef idx="0">
            <a:schemeClr val="dk1"/>
          </a:effectRef>
          <a:fontRef idx="minor">
            <a:schemeClr val="tx1"/>
          </a:fontRef>
        </p:style>
      </p:cxnSp>
      <p:cxnSp>
        <p:nvCxnSpPr>
          <p:cNvPr id="1033" name="Straight Connector 1032">
            <a:extLst>
              <a:ext uri="{FF2B5EF4-FFF2-40B4-BE49-F238E27FC236}">
                <a16:creationId xmlns:a16="http://schemas.microsoft.com/office/drawing/2014/main" id="{77B0A2DC-18CA-23A5-5C1C-31FA81D6B199}"/>
              </a:ext>
            </a:extLst>
          </p:cNvPr>
          <p:cNvCxnSpPr>
            <a:cxnSpLocks/>
            <a:stCxn id="52" idx="0"/>
            <a:endCxn id="40" idx="2"/>
          </p:cNvCxnSpPr>
          <p:nvPr/>
        </p:nvCxnSpPr>
        <p:spPr>
          <a:xfrm flipH="1" flipV="1">
            <a:off x="4135553" y="3792218"/>
            <a:ext cx="642667" cy="1090273"/>
          </a:xfrm>
          <a:prstGeom prst="line">
            <a:avLst/>
          </a:prstGeom>
          <a:ln w="28575"/>
        </p:spPr>
        <p:style>
          <a:lnRef idx="1">
            <a:schemeClr val="dk1"/>
          </a:lnRef>
          <a:fillRef idx="0">
            <a:schemeClr val="dk1"/>
          </a:fillRef>
          <a:effectRef idx="0">
            <a:schemeClr val="dk1"/>
          </a:effectRef>
          <a:fontRef idx="minor">
            <a:schemeClr val="tx1"/>
          </a:fontRef>
        </p:style>
      </p:cxnSp>
      <p:cxnSp>
        <p:nvCxnSpPr>
          <p:cNvPr id="1034" name="Straight Connector 1033">
            <a:extLst>
              <a:ext uri="{FF2B5EF4-FFF2-40B4-BE49-F238E27FC236}">
                <a16:creationId xmlns:a16="http://schemas.microsoft.com/office/drawing/2014/main" id="{66B8641C-4F31-05E0-9B37-BA835C2B9160}"/>
              </a:ext>
            </a:extLst>
          </p:cNvPr>
          <p:cNvCxnSpPr>
            <a:cxnSpLocks/>
            <a:stCxn id="53" idx="0"/>
            <a:endCxn id="40" idx="2"/>
          </p:cNvCxnSpPr>
          <p:nvPr/>
        </p:nvCxnSpPr>
        <p:spPr>
          <a:xfrm flipH="1" flipV="1">
            <a:off x="4135553" y="3792218"/>
            <a:ext cx="2293584" cy="1090273"/>
          </a:xfrm>
          <a:prstGeom prst="line">
            <a:avLst/>
          </a:prstGeom>
          <a:ln w="28575"/>
        </p:spPr>
        <p:style>
          <a:lnRef idx="1">
            <a:schemeClr val="dk1"/>
          </a:lnRef>
          <a:fillRef idx="0">
            <a:schemeClr val="dk1"/>
          </a:fillRef>
          <a:effectRef idx="0">
            <a:schemeClr val="dk1"/>
          </a:effectRef>
          <a:fontRef idx="minor">
            <a:schemeClr val="tx1"/>
          </a:fontRef>
        </p:style>
      </p:cxnSp>
      <p:sp>
        <p:nvSpPr>
          <p:cNvPr id="2" name="Rectangle: Rounded Corners 1">
            <a:extLst>
              <a:ext uri="{FF2B5EF4-FFF2-40B4-BE49-F238E27FC236}">
                <a16:creationId xmlns:a16="http://schemas.microsoft.com/office/drawing/2014/main" id="{40194028-0F96-C227-6C61-CB2A91A78435}"/>
              </a:ext>
            </a:extLst>
          </p:cNvPr>
          <p:cNvSpPr/>
          <p:nvPr/>
        </p:nvSpPr>
        <p:spPr>
          <a:xfrm>
            <a:off x="693664" y="5996073"/>
            <a:ext cx="786528" cy="512143"/>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atin typeface="Fira Sans" panose="020B0503050000020004" pitchFamily="34" charset="0"/>
              </a:rPr>
              <a:t>HA</a:t>
            </a:r>
          </a:p>
        </p:txBody>
      </p:sp>
      <p:sp>
        <p:nvSpPr>
          <p:cNvPr id="3" name="Rectangle: Rounded Corners 2">
            <a:extLst>
              <a:ext uri="{FF2B5EF4-FFF2-40B4-BE49-F238E27FC236}">
                <a16:creationId xmlns:a16="http://schemas.microsoft.com/office/drawing/2014/main" id="{D41A9EDE-FD37-E712-4B13-51971CBFBA0A}"/>
              </a:ext>
            </a:extLst>
          </p:cNvPr>
          <p:cNvSpPr/>
          <p:nvPr/>
        </p:nvSpPr>
        <p:spPr>
          <a:xfrm>
            <a:off x="1819028" y="5996073"/>
            <a:ext cx="786528" cy="512143"/>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atin typeface="Fira Sans" panose="020B0503050000020004" pitchFamily="34" charset="0"/>
              </a:rPr>
              <a:t>HA</a:t>
            </a:r>
          </a:p>
        </p:txBody>
      </p:sp>
      <p:cxnSp>
        <p:nvCxnSpPr>
          <p:cNvPr id="6" name="Straight Connector 5">
            <a:extLst>
              <a:ext uri="{FF2B5EF4-FFF2-40B4-BE49-F238E27FC236}">
                <a16:creationId xmlns:a16="http://schemas.microsoft.com/office/drawing/2014/main" id="{07B5AB66-FF60-28D0-CD74-43BAD95B4C3A}"/>
              </a:ext>
            </a:extLst>
          </p:cNvPr>
          <p:cNvCxnSpPr>
            <a:cxnSpLocks/>
            <a:stCxn id="39" idx="2"/>
            <a:endCxn id="3" idx="0"/>
          </p:cNvCxnSpPr>
          <p:nvPr/>
        </p:nvCxnSpPr>
        <p:spPr>
          <a:xfrm>
            <a:off x="1669148" y="5612504"/>
            <a:ext cx="543145" cy="383568"/>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EF775C0-60A5-F274-6B74-D1E94C284E7F}"/>
              </a:ext>
            </a:extLst>
          </p:cNvPr>
          <p:cNvCxnSpPr>
            <a:cxnSpLocks/>
            <a:stCxn id="39" idx="2"/>
            <a:endCxn id="2" idx="0"/>
          </p:cNvCxnSpPr>
          <p:nvPr/>
        </p:nvCxnSpPr>
        <p:spPr>
          <a:xfrm flipH="1">
            <a:off x="1086928" y="5612504"/>
            <a:ext cx="582219" cy="383568"/>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10791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par>
                                <p:cTn id="22" presetID="22" presetClass="entr" presetSubtype="4" fill="hold"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down)">
                                      <p:cBhvr>
                                        <p:cTn id="24" dur="500"/>
                                        <p:tgtEl>
                                          <p:spTgt spid="56"/>
                                        </p:tgtEl>
                                      </p:cBhvr>
                                    </p:animEffect>
                                  </p:childTnLst>
                                </p:cTn>
                              </p:par>
                              <p:par>
                                <p:cTn id="25" presetID="22" presetClass="entr" presetSubtype="4"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down)">
                                      <p:cBhvr>
                                        <p:cTn id="27" dur="500"/>
                                        <p:tgtEl>
                                          <p:spTgt spid="59"/>
                                        </p:tgtEl>
                                      </p:cBhvr>
                                    </p:animEffect>
                                  </p:childTnLst>
                                </p:cTn>
                              </p:par>
                              <p:par>
                                <p:cTn id="28" presetID="22" presetClass="entr" presetSubtype="4" fill="hold"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down)">
                                      <p:cBhvr>
                                        <p:cTn id="30" dur="500"/>
                                        <p:tgtEl>
                                          <p:spTgt spid="62"/>
                                        </p:tgtEl>
                                      </p:cBhvr>
                                    </p:animEffect>
                                  </p:childTnLst>
                                </p:cTn>
                              </p:par>
                              <p:par>
                                <p:cTn id="31" presetID="22" presetClass="entr" presetSubtype="4" fill="hold" nodeType="withEffect">
                                  <p:stCondLst>
                                    <p:cond delay="0"/>
                                  </p:stCondLst>
                                  <p:childTnLst>
                                    <p:set>
                                      <p:cBhvr>
                                        <p:cTn id="32" dur="1" fill="hold">
                                          <p:stCondLst>
                                            <p:cond delay="0"/>
                                          </p:stCondLst>
                                        </p:cTn>
                                        <p:tgtEl>
                                          <p:spTgt spid="1025"/>
                                        </p:tgtEl>
                                        <p:attrNameLst>
                                          <p:attrName>style.visibility</p:attrName>
                                        </p:attrNameLst>
                                      </p:cBhvr>
                                      <p:to>
                                        <p:strVal val="visible"/>
                                      </p:to>
                                    </p:set>
                                    <p:animEffect transition="in" filter="wipe(down)">
                                      <p:cBhvr>
                                        <p:cTn id="33" dur="500"/>
                                        <p:tgtEl>
                                          <p:spTgt spid="102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down)">
                                      <p:cBhvr>
                                        <p:cTn id="38" dur="500"/>
                                        <p:tgtEl>
                                          <p:spTgt spid="3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down)">
                                      <p:cBhvr>
                                        <p:cTn id="44" dur="500"/>
                                        <p:tgtEl>
                                          <p:spTgt spid="52"/>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down)">
                                      <p:cBhvr>
                                        <p:cTn id="47" dur="500"/>
                                        <p:tgtEl>
                                          <p:spTgt spid="53"/>
                                        </p:tgtEl>
                                      </p:cBhvr>
                                    </p:animEffect>
                                  </p:childTnLst>
                                </p:cTn>
                              </p:par>
                              <p:par>
                                <p:cTn id="48" presetID="16" presetClass="entr" presetSubtype="21" fill="hold" nodeType="withEffect">
                                  <p:stCondLst>
                                    <p:cond delay="0"/>
                                  </p:stCondLst>
                                  <p:childTnLst>
                                    <p:set>
                                      <p:cBhvr>
                                        <p:cTn id="49" dur="1" fill="hold">
                                          <p:stCondLst>
                                            <p:cond delay="0"/>
                                          </p:stCondLst>
                                        </p:cTn>
                                        <p:tgtEl>
                                          <p:spTgt spid="1029"/>
                                        </p:tgtEl>
                                        <p:attrNameLst>
                                          <p:attrName>style.visibility</p:attrName>
                                        </p:attrNameLst>
                                      </p:cBhvr>
                                      <p:to>
                                        <p:strVal val="visible"/>
                                      </p:to>
                                    </p:set>
                                    <p:animEffect transition="in" filter="barn(inVertical)">
                                      <p:cBhvr>
                                        <p:cTn id="50" dur="500"/>
                                        <p:tgtEl>
                                          <p:spTgt spid="1029"/>
                                        </p:tgtEl>
                                      </p:cBhvr>
                                    </p:animEffect>
                                  </p:childTnLst>
                                </p:cTn>
                              </p:par>
                              <p:par>
                                <p:cTn id="51" presetID="16" presetClass="entr" presetSubtype="21" fill="hold" nodeType="withEffect">
                                  <p:stCondLst>
                                    <p:cond delay="0"/>
                                  </p:stCondLst>
                                  <p:childTnLst>
                                    <p:set>
                                      <p:cBhvr>
                                        <p:cTn id="52" dur="1" fill="hold">
                                          <p:stCondLst>
                                            <p:cond delay="0"/>
                                          </p:stCondLst>
                                        </p:cTn>
                                        <p:tgtEl>
                                          <p:spTgt spid="1032"/>
                                        </p:tgtEl>
                                        <p:attrNameLst>
                                          <p:attrName>style.visibility</p:attrName>
                                        </p:attrNameLst>
                                      </p:cBhvr>
                                      <p:to>
                                        <p:strVal val="visible"/>
                                      </p:to>
                                    </p:set>
                                    <p:animEffect transition="in" filter="barn(inVertical)">
                                      <p:cBhvr>
                                        <p:cTn id="53" dur="500"/>
                                        <p:tgtEl>
                                          <p:spTgt spid="1032"/>
                                        </p:tgtEl>
                                      </p:cBhvr>
                                    </p:animEffect>
                                  </p:childTnLst>
                                </p:cTn>
                              </p:par>
                              <p:par>
                                <p:cTn id="54" presetID="16" presetClass="entr" presetSubtype="21" fill="hold" nodeType="withEffect">
                                  <p:stCondLst>
                                    <p:cond delay="0"/>
                                  </p:stCondLst>
                                  <p:childTnLst>
                                    <p:set>
                                      <p:cBhvr>
                                        <p:cTn id="55" dur="1" fill="hold">
                                          <p:stCondLst>
                                            <p:cond delay="0"/>
                                          </p:stCondLst>
                                        </p:cTn>
                                        <p:tgtEl>
                                          <p:spTgt spid="1033"/>
                                        </p:tgtEl>
                                        <p:attrNameLst>
                                          <p:attrName>style.visibility</p:attrName>
                                        </p:attrNameLst>
                                      </p:cBhvr>
                                      <p:to>
                                        <p:strVal val="visible"/>
                                      </p:to>
                                    </p:set>
                                    <p:animEffect transition="in" filter="barn(inVertical)">
                                      <p:cBhvr>
                                        <p:cTn id="56" dur="500"/>
                                        <p:tgtEl>
                                          <p:spTgt spid="1033"/>
                                        </p:tgtEl>
                                      </p:cBhvr>
                                    </p:animEffect>
                                  </p:childTnLst>
                                </p:cTn>
                              </p:par>
                              <p:par>
                                <p:cTn id="57" presetID="16" presetClass="entr" presetSubtype="21" fill="hold" nodeType="withEffect">
                                  <p:stCondLst>
                                    <p:cond delay="0"/>
                                  </p:stCondLst>
                                  <p:childTnLst>
                                    <p:set>
                                      <p:cBhvr>
                                        <p:cTn id="58" dur="1" fill="hold">
                                          <p:stCondLst>
                                            <p:cond delay="0"/>
                                          </p:stCondLst>
                                        </p:cTn>
                                        <p:tgtEl>
                                          <p:spTgt spid="1034"/>
                                        </p:tgtEl>
                                        <p:attrNameLst>
                                          <p:attrName>style.visibility</p:attrName>
                                        </p:attrNameLst>
                                      </p:cBhvr>
                                      <p:to>
                                        <p:strVal val="visible"/>
                                      </p:to>
                                    </p:set>
                                    <p:animEffect transition="in" filter="barn(inVertical)">
                                      <p:cBhvr>
                                        <p:cTn id="59" dur="500"/>
                                        <p:tgtEl>
                                          <p:spTgt spid="103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500"/>
                                        <p:tgtEl>
                                          <p:spTgt spid="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par>
                                <p:cTn id="68" presetID="10"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500"/>
                                        <p:tgtEl>
                                          <p:spTgt spid="7"/>
                                        </p:tgtEl>
                                      </p:cBhvr>
                                    </p:animEffect>
                                  </p:childTnLst>
                                </p:cTn>
                              </p:par>
                              <p:par>
                                <p:cTn id="71" presetID="10"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8" grpId="0" animBg="1"/>
      <p:bldP spid="49" grpId="0" animBg="1"/>
      <p:bldP spid="50" grpId="0" animBg="1"/>
      <p:bldP spid="51" grpId="0" animBg="1"/>
      <p:bldP spid="52" grpId="0" animBg="1"/>
      <p:bldP spid="53" grpId="0" animBg="1"/>
      <p:bldP spid="2"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3" name="Group 2">
            <a:extLst>
              <a:ext uri="{FF2B5EF4-FFF2-40B4-BE49-F238E27FC236}">
                <a16:creationId xmlns:a16="http://schemas.microsoft.com/office/drawing/2014/main" id="{14F0FE0A-3984-50B9-0384-E4EBDECD7DFB}"/>
              </a:ext>
            </a:extLst>
          </p:cNvPr>
          <p:cNvGrpSpPr/>
          <p:nvPr/>
        </p:nvGrpSpPr>
        <p:grpSpPr>
          <a:xfrm>
            <a:off x="449542" y="1641633"/>
            <a:ext cx="5154764" cy="2172915"/>
            <a:chOff x="653743" y="698458"/>
            <a:chExt cx="3866073" cy="1629686"/>
          </a:xfrm>
        </p:grpSpPr>
        <p:sp>
          <p:nvSpPr>
            <p:cNvPr id="2" name="Google Shape;320;p15">
              <a:extLst>
                <a:ext uri="{FF2B5EF4-FFF2-40B4-BE49-F238E27FC236}">
                  <a16:creationId xmlns:a16="http://schemas.microsoft.com/office/drawing/2014/main" id="{978E1EA9-930A-EDB6-6F2D-81F33F19D45A}"/>
                </a:ext>
              </a:extLst>
            </p:cNvPr>
            <p:cNvSpPr/>
            <p:nvPr/>
          </p:nvSpPr>
          <p:spPr>
            <a:xfrm>
              <a:off x="653743" y="698458"/>
              <a:ext cx="3485812" cy="94233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64" name="Google Shape;164;p13"/>
            <p:cNvSpPr txBox="1"/>
            <p:nvPr/>
          </p:nvSpPr>
          <p:spPr>
            <a:xfrm>
              <a:off x="909016" y="751644"/>
              <a:ext cx="3610800" cy="1576500"/>
            </a:xfrm>
            <a:prstGeom prst="rect">
              <a:avLst/>
            </a:prstGeom>
            <a:noFill/>
            <a:ln>
              <a:noFill/>
            </a:ln>
          </p:spPr>
          <p:txBody>
            <a:bodyPr spcFirstLastPara="1" wrap="square" lIns="121900" tIns="121900" rIns="121900" bIns="121900" anchor="t" anchorCtr="0">
              <a:noAutofit/>
            </a:bodyPr>
            <a:lstStyle/>
            <a:p>
              <a:r>
                <a:rPr lang="en-US" sz="5867" dirty="0">
                  <a:solidFill>
                    <a:srgbClr val="00002A"/>
                  </a:solidFill>
                  <a:highlight>
                    <a:srgbClr val="FFFFFF"/>
                  </a:highlight>
                  <a:latin typeface="Fira Sans SemiBold"/>
                  <a:ea typeface="Fira Sans SemiBold"/>
                  <a:cs typeface="Fira Sans SemiBold"/>
                  <a:sym typeface="Fira Sans SemiBold"/>
                </a:rPr>
                <a:t> VEDIC 2x2</a:t>
              </a:r>
              <a:r>
                <a:rPr lang="en-US" sz="5867" dirty="0">
                  <a:solidFill>
                    <a:schemeClr val="bg1"/>
                  </a:solidFill>
                  <a:highlight>
                    <a:srgbClr val="FFFFFF"/>
                  </a:highlight>
                  <a:latin typeface="Fira Sans SemiBold"/>
                  <a:ea typeface="Fira Sans SemiBold"/>
                  <a:cs typeface="Fira Sans SemiBold"/>
                  <a:sym typeface="Fira Sans SemiBold"/>
                </a:rPr>
                <a:t>.</a:t>
              </a:r>
              <a:r>
                <a:rPr lang="en-US" sz="5867" dirty="0">
                  <a:solidFill>
                    <a:srgbClr val="00002A"/>
                  </a:solidFill>
                  <a:highlight>
                    <a:srgbClr val="FFFFFF"/>
                  </a:highlight>
                  <a:latin typeface="Fira Sans SemiBold"/>
                  <a:ea typeface="Fira Sans SemiBold"/>
                  <a:cs typeface="Fira Sans SemiBold"/>
                  <a:sym typeface="Fira Sans SemiBold"/>
                </a:rPr>
                <a:t>     </a:t>
              </a:r>
              <a:endParaRPr sz="5867" dirty="0">
                <a:solidFill>
                  <a:srgbClr val="00002A"/>
                </a:solidFill>
                <a:highlight>
                  <a:srgbClr val="FFFFFF"/>
                </a:highlight>
                <a:latin typeface="Fira Sans SemiBold"/>
                <a:ea typeface="Fira Sans SemiBold"/>
                <a:cs typeface="Fira Sans SemiBold"/>
                <a:sym typeface="Fira Sans SemiBold"/>
              </a:endParaRPr>
            </a:p>
          </p:txBody>
        </p:sp>
      </p:grpSp>
      <p:grpSp>
        <p:nvGrpSpPr>
          <p:cNvPr id="27" name="Google Shape;4985;p42">
            <a:extLst>
              <a:ext uri="{FF2B5EF4-FFF2-40B4-BE49-F238E27FC236}">
                <a16:creationId xmlns:a16="http://schemas.microsoft.com/office/drawing/2014/main" id="{B6900776-BBF9-1066-FBCF-E6C6A6B0378C}"/>
              </a:ext>
            </a:extLst>
          </p:cNvPr>
          <p:cNvGrpSpPr/>
          <p:nvPr/>
        </p:nvGrpSpPr>
        <p:grpSpPr>
          <a:xfrm>
            <a:off x="5692090" y="1050893"/>
            <a:ext cx="5528977" cy="5098639"/>
            <a:chOff x="2254654" y="1683752"/>
            <a:chExt cx="3092503" cy="2851803"/>
          </a:xfrm>
        </p:grpSpPr>
        <p:sp>
          <p:nvSpPr>
            <p:cNvPr id="28" name="Google Shape;4986;p42">
              <a:extLst>
                <a:ext uri="{FF2B5EF4-FFF2-40B4-BE49-F238E27FC236}">
                  <a16:creationId xmlns:a16="http://schemas.microsoft.com/office/drawing/2014/main" id="{F8FC4E76-E253-0139-D42D-A2AA4B7B7B74}"/>
                </a:ext>
              </a:extLst>
            </p:cNvPr>
            <p:cNvSpPr/>
            <p:nvPr/>
          </p:nvSpPr>
          <p:spPr>
            <a:xfrm>
              <a:off x="4309181" y="3160303"/>
              <a:ext cx="462400" cy="13500"/>
            </a:xfrm>
            <a:custGeom>
              <a:avLst/>
              <a:gdLst/>
              <a:ahLst/>
              <a:cxnLst/>
              <a:rect l="l" t="t" r="r" b="b"/>
              <a:pathLst>
                <a:path w="18496" h="540" extrusionOk="0">
                  <a:moveTo>
                    <a:pt x="285" y="1"/>
                  </a:moveTo>
                  <a:cubicBezTo>
                    <a:pt x="127" y="1"/>
                    <a:pt x="0" y="128"/>
                    <a:pt x="0" y="254"/>
                  </a:cubicBezTo>
                  <a:cubicBezTo>
                    <a:pt x="0" y="413"/>
                    <a:pt x="127" y="539"/>
                    <a:pt x="285" y="539"/>
                  </a:cubicBezTo>
                  <a:lnTo>
                    <a:pt x="18210" y="539"/>
                  </a:lnTo>
                  <a:cubicBezTo>
                    <a:pt x="18368" y="539"/>
                    <a:pt x="18495" y="413"/>
                    <a:pt x="18495" y="254"/>
                  </a:cubicBezTo>
                  <a:cubicBezTo>
                    <a:pt x="18495" y="128"/>
                    <a:pt x="18368" y="1"/>
                    <a:pt x="18210"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9" name="Google Shape;4987;p42">
              <a:extLst>
                <a:ext uri="{FF2B5EF4-FFF2-40B4-BE49-F238E27FC236}">
                  <a16:creationId xmlns:a16="http://schemas.microsoft.com/office/drawing/2014/main" id="{052DDAF5-8A34-90F8-1068-78012DCB861E}"/>
                </a:ext>
              </a:extLst>
            </p:cNvPr>
            <p:cNvSpPr/>
            <p:nvPr/>
          </p:nvSpPr>
          <p:spPr>
            <a:xfrm>
              <a:off x="2830229" y="3160303"/>
              <a:ext cx="463175" cy="13500"/>
            </a:xfrm>
            <a:custGeom>
              <a:avLst/>
              <a:gdLst/>
              <a:ahLst/>
              <a:cxnLst/>
              <a:rect l="l" t="t" r="r" b="b"/>
              <a:pathLst>
                <a:path w="18527" h="540" extrusionOk="0">
                  <a:moveTo>
                    <a:pt x="286" y="1"/>
                  </a:moveTo>
                  <a:cubicBezTo>
                    <a:pt x="127" y="1"/>
                    <a:pt x="1" y="128"/>
                    <a:pt x="1" y="254"/>
                  </a:cubicBezTo>
                  <a:cubicBezTo>
                    <a:pt x="1" y="413"/>
                    <a:pt x="127" y="539"/>
                    <a:pt x="286" y="539"/>
                  </a:cubicBezTo>
                  <a:lnTo>
                    <a:pt x="18242" y="539"/>
                  </a:lnTo>
                  <a:cubicBezTo>
                    <a:pt x="18400" y="539"/>
                    <a:pt x="18527" y="413"/>
                    <a:pt x="18527" y="254"/>
                  </a:cubicBezTo>
                  <a:cubicBezTo>
                    <a:pt x="18527" y="128"/>
                    <a:pt x="18400" y="1"/>
                    <a:pt x="18242"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30" name="Google Shape;4988;p42">
              <a:extLst>
                <a:ext uri="{FF2B5EF4-FFF2-40B4-BE49-F238E27FC236}">
                  <a16:creationId xmlns:a16="http://schemas.microsoft.com/office/drawing/2014/main" id="{2485ADB2-865C-3FF0-D9B7-CE75C7E57A1E}"/>
                </a:ext>
              </a:extLst>
            </p:cNvPr>
            <p:cNvSpPr/>
            <p:nvPr/>
          </p:nvSpPr>
          <p:spPr>
            <a:xfrm>
              <a:off x="4005956" y="3425529"/>
              <a:ext cx="176575" cy="1005526"/>
            </a:xfrm>
            <a:custGeom>
              <a:avLst/>
              <a:gdLst/>
              <a:ahLst/>
              <a:cxnLst/>
              <a:rect l="l" t="t" r="r" b="b"/>
              <a:pathLst>
                <a:path w="7063" h="40221" extrusionOk="0">
                  <a:moveTo>
                    <a:pt x="285" y="1"/>
                  </a:moveTo>
                  <a:cubicBezTo>
                    <a:pt x="127" y="1"/>
                    <a:pt x="0" y="128"/>
                    <a:pt x="0" y="286"/>
                  </a:cubicBezTo>
                  <a:lnTo>
                    <a:pt x="0" y="15899"/>
                  </a:lnTo>
                  <a:cubicBezTo>
                    <a:pt x="0" y="15994"/>
                    <a:pt x="32" y="16057"/>
                    <a:pt x="95" y="16120"/>
                  </a:cubicBezTo>
                  <a:lnTo>
                    <a:pt x="6492" y="22518"/>
                  </a:lnTo>
                  <a:lnTo>
                    <a:pt x="6492" y="39935"/>
                  </a:lnTo>
                  <a:cubicBezTo>
                    <a:pt x="6492" y="40094"/>
                    <a:pt x="6619" y="40220"/>
                    <a:pt x="6777" y="40220"/>
                  </a:cubicBezTo>
                  <a:cubicBezTo>
                    <a:pt x="6936" y="40220"/>
                    <a:pt x="7062" y="40094"/>
                    <a:pt x="7062" y="39935"/>
                  </a:cubicBezTo>
                  <a:lnTo>
                    <a:pt x="7062" y="22391"/>
                  </a:lnTo>
                  <a:cubicBezTo>
                    <a:pt x="7062" y="22328"/>
                    <a:pt x="7031" y="22264"/>
                    <a:pt x="6967" y="22201"/>
                  </a:cubicBezTo>
                  <a:lnTo>
                    <a:pt x="570" y="15804"/>
                  </a:lnTo>
                  <a:lnTo>
                    <a:pt x="570" y="286"/>
                  </a:lnTo>
                  <a:cubicBezTo>
                    <a:pt x="570" y="128"/>
                    <a:pt x="443" y="1"/>
                    <a:pt x="285"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31" name="Google Shape;4989;p42">
              <a:extLst>
                <a:ext uri="{FF2B5EF4-FFF2-40B4-BE49-F238E27FC236}">
                  <a16:creationId xmlns:a16="http://schemas.microsoft.com/office/drawing/2014/main" id="{258841AB-2FC0-493E-365F-EC835B08CC67}"/>
                </a:ext>
              </a:extLst>
            </p:cNvPr>
            <p:cNvSpPr/>
            <p:nvPr/>
          </p:nvSpPr>
          <p:spPr>
            <a:xfrm>
              <a:off x="3904606" y="3510254"/>
              <a:ext cx="114825" cy="844001"/>
            </a:xfrm>
            <a:custGeom>
              <a:avLst/>
              <a:gdLst/>
              <a:ahLst/>
              <a:cxnLst/>
              <a:rect l="l" t="t" r="r" b="b"/>
              <a:pathLst>
                <a:path w="4593" h="33760" extrusionOk="0">
                  <a:moveTo>
                    <a:pt x="285" y="1"/>
                  </a:moveTo>
                  <a:cubicBezTo>
                    <a:pt x="127" y="1"/>
                    <a:pt x="0" y="127"/>
                    <a:pt x="0" y="286"/>
                  </a:cubicBezTo>
                  <a:lnTo>
                    <a:pt x="0" y="22454"/>
                  </a:lnTo>
                  <a:cubicBezTo>
                    <a:pt x="0" y="22549"/>
                    <a:pt x="32" y="22612"/>
                    <a:pt x="64" y="22644"/>
                  </a:cubicBezTo>
                  <a:lnTo>
                    <a:pt x="4022" y="26602"/>
                  </a:lnTo>
                  <a:lnTo>
                    <a:pt x="4022" y="33475"/>
                  </a:lnTo>
                  <a:cubicBezTo>
                    <a:pt x="4022" y="33633"/>
                    <a:pt x="4149" y="33760"/>
                    <a:pt x="4307" y="33760"/>
                  </a:cubicBezTo>
                  <a:cubicBezTo>
                    <a:pt x="4466" y="33760"/>
                    <a:pt x="4592" y="33633"/>
                    <a:pt x="4592" y="33475"/>
                  </a:cubicBezTo>
                  <a:lnTo>
                    <a:pt x="4592" y="26476"/>
                  </a:lnTo>
                  <a:cubicBezTo>
                    <a:pt x="4592" y="26412"/>
                    <a:pt x="4561" y="26349"/>
                    <a:pt x="4497" y="26286"/>
                  </a:cubicBezTo>
                  <a:lnTo>
                    <a:pt x="539" y="22359"/>
                  </a:lnTo>
                  <a:lnTo>
                    <a:pt x="539" y="286"/>
                  </a:lnTo>
                  <a:cubicBezTo>
                    <a:pt x="539" y="127"/>
                    <a:pt x="412" y="1"/>
                    <a:pt x="285"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32" name="Google Shape;4990;p42">
              <a:extLst>
                <a:ext uri="{FF2B5EF4-FFF2-40B4-BE49-F238E27FC236}">
                  <a16:creationId xmlns:a16="http://schemas.microsoft.com/office/drawing/2014/main" id="{628CD3A3-6D57-47C0-2486-4E1A5CCF122A}"/>
                </a:ext>
              </a:extLst>
            </p:cNvPr>
            <p:cNvSpPr/>
            <p:nvPr/>
          </p:nvSpPr>
          <p:spPr>
            <a:xfrm>
              <a:off x="4290181" y="3540329"/>
              <a:ext cx="932676" cy="570076"/>
            </a:xfrm>
            <a:custGeom>
              <a:avLst/>
              <a:gdLst/>
              <a:ahLst/>
              <a:cxnLst/>
              <a:rect l="l" t="t" r="r" b="b"/>
              <a:pathLst>
                <a:path w="37307" h="22803" extrusionOk="0">
                  <a:moveTo>
                    <a:pt x="313" y="1"/>
                  </a:moveTo>
                  <a:cubicBezTo>
                    <a:pt x="238" y="1"/>
                    <a:pt x="159" y="33"/>
                    <a:pt x="95" y="96"/>
                  </a:cubicBezTo>
                  <a:cubicBezTo>
                    <a:pt x="0" y="191"/>
                    <a:pt x="0" y="381"/>
                    <a:pt x="95" y="476"/>
                  </a:cubicBezTo>
                  <a:lnTo>
                    <a:pt x="9026" y="9375"/>
                  </a:lnTo>
                  <a:cubicBezTo>
                    <a:pt x="9058" y="9438"/>
                    <a:pt x="9121" y="9470"/>
                    <a:pt x="9216" y="9470"/>
                  </a:cubicBezTo>
                  <a:lnTo>
                    <a:pt x="23562" y="9470"/>
                  </a:lnTo>
                  <a:lnTo>
                    <a:pt x="36800" y="22708"/>
                  </a:lnTo>
                  <a:cubicBezTo>
                    <a:pt x="36863" y="22771"/>
                    <a:pt x="36926" y="22803"/>
                    <a:pt x="36990" y="22803"/>
                  </a:cubicBezTo>
                  <a:cubicBezTo>
                    <a:pt x="37085" y="22803"/>
                    <a:pt x="37148" y="22771"/>
                    <a:pt x="37211" y="22739"/>
                  </a:cubicBezTo>
                  <a:cubicBezTo>
                    <a:pt x="37306" y="22613"/>
                    <a:pt x="37306" y="22454"/>
                    <a:pt x="37211" y="22327"/>
                  </a:cubicBezTo>
                  <a:lnTo>
                    <a:pt x="23879" y="8995"/>
                  </a:lnTo>
                  <a:cubicBezTo>
                    <a:pt x="23815" y="8932"/>
                    <a:pt x="23752" y="8900"/>
                    <a:pt x="23657" y="8900"/>
                  </a:cubicBezTo>
                  <a:lnTo>
                    <a:pt x="9343" y="8900"/>
                  </a:lnTo>
                  <a:lnTo>
                    <a:pt x="507" y="96"/>
                  </a:lnTo>
                  <a:cubicBezTo>
                    <a:pt x="459" y="33"/>
                    <a:pt x="388" y="1"/>
                    <a:pt x="313"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33" name="Google Shape;4991;p42">
              <a:extLst>
                <a:ext uri="{FF2B5EF4-FFF2-40B4-BE49-F238E27FC236}">
                  <a16:creationId xmlns:a16="http://schemas.microsoft.com/office/drawing/2014/main" id="{51AE0BE0-5FB5-9CEE-04E4-B05ADDF67EF0}"/>
                </a:ext>
              </a:extLst>
            </p:cNvPr>
            <p:cNvSpPr/>
            <p:nvPr/>
          </p:nvSpPr>
          <p:spPr>
            <a:xfrm>
              <a:off x="4233181" y="3427129"/>
              <a:ext cx="281075" cy="635776"/>
            </a:xfrm>
            <a:custGeom>
              <a:avLst/>
              <a:gdLst/>
              <a:ahLst/>
              <a:cxnLst/>
              <a:rect l="l" t="t" r="r" b="b"/>
              <a:pathLst>
                <a:path w="11243" h="25431" extrusionOk="0">
                  <a:moveTo>
                    <a:pt x="285" y="0"/>
                  </a:moveTo>
                  <a:cubicBezTo>
                    <a:pt x="127" y="0"/>
                    <a:pt x="0" y="127"/>
                    <a:pt x="0" y="254"/>
                  </a:cubicBezTo>
                  <a:lnTo>
                    <a:pt x="0" y="17418"/>
                  </a:lnTo>
                  <a:cubicBezTo>
                    <a:pt x="0" y="17513"/>
                    <a:pt x="32" y="17608"/>
                    <a:pt x="127" y="17640"/>
                  </a:cubicBezTo>
                  <a:lnTo>
                    <a:pt x="10736" y="25367"/>
                  </a:lnTo>
                  <a:cubicBezTo>
                    <a:pt x="10799" y="25399"/>
                    <a:pt x="10863" y="25430"/>
                    <a:pt x="10926" y="25430"/>
                  </a:cubicBezTo>
                  <a:cubicBezTo>
                    <a:pt x="10989" y="25430"/>
                    <a:pt x="11084" y="25367"/>
                    <a:pt x="11148" y="25304"/>
                  </a:cubicBezTo>
                  <a:cubicBezTo>
                    <a:pt x="11243" y="25177"/>
                    <a:pt x="11211" y="24987"/>
                    <a:pt x="11084" y="24892"/>
                  </a:cubicBezTo>
                  <a:lnTo>
                    <a:pt x="570" y="17291"/>
                  </a:lnTo>
                  <a:lnTo>
                    <a:pt x="570" y="254"/>
                  </a:lnTo>
                  <a:cubicBezTo>
                    <a:pt x="570" y="127"/>
                    <a:pt x="443" y="0"/>
                    <a:pt x="285"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34" name="Google Shape;4992;p42">
              <a:extLst>
                <a:ext uri="{FF2B5EF4-FFF2-40B4-BE49-F238E27FC236}">
                  <a16:creationId xmlns:a16="http://schemas.microsoft.com/office/drawing/2014/main" id="{AFACC8C7-CFE6-3AC3-2454-C6AF7A65E507}"/>
                </a:ext>
              </a:extLst>
            </p:cNvPr>
            <p:cNvSpPr/>
            <p:nvPr/>
          </p:nvSpPr>
          <p:spPr>
            <a:xfrm>
              <a:off x="3904606" y="1880877"/>
              <a:ext cx="148875" cy="861426"/>
            </a:xfrm>
            <a:custGeom>
              <a:avLst/>
              <a:gdLst/>
              <a:ahLst/>
              <a:cxnLst/>
              <a:rect l="l" t="t" r="r" b="b"/>
              <a:pathLst>
                <a:path w="5955" h="34457" extrusionOk="0">
                  <a:moveTo>
                    <a:pt x="5669" y="1"/>
                  </a:moveTo>
                  <a:cubicBezTo>
                    <a:pt x="5543" y="1"/>
                    <a:pt x="5416" y="128"/>
                    <a:pt x="5416" y="286"/>
                  </a:cubicBezTo>
                  <a:lnTo>
                    <a:pt x="5416" y="10990"/>
                  </a:lnTo>
                  <a:lnTo>
                    <a:pt x="64" y="16310"/>
                  </a:lnTo>
                  <a:cubicBezTo>
                    <a:pt x="32" y="16374"/>
                    <a:pt x="0" y="16437"/>
                    <a:pt x="0" y="16500"/>
                  </a:cubicBezTo>
                  <a:lnTo>
                    <a:pt x="0" y="34172"/>
                  </a:lnTo>
                  <a:cubicBezTo>
                    <a:pt x="0" y="34330"/>
                    <a:pt x="127" y="34457"/>
                    <a:pt x="285" y="34457"/>
                  </a:cubicBezTo>
                  <a:cubicBezTo>
                    <a:pt x="444" y="34457"/>
                    <a:pt x="571" y="34330"/>
                    <a:pt x="571" y="34172"/>
                  </a:cubicBezTo>
                  <a:lnTo>
                    <a:pt x="571" y="16627"/>
                  </a:lnTo>
                  <a:lnTo>
                    <a:pt x="5891" y="11307"/>
                  </a:lnTo>
                  <a:cubicBezTo>
                    <a:pt x="5923" y="11275"/>
                    <a:pt x="5954" y="11180"/>
                    <a:pt x="5954" y="11117"/>
                  </a:cubicBezTo>
                  <a:lnTo>
                    <a:pt x="5954" y="286"/>
                  </a:lnTo>
                  <a:cubicBezTo>
                    <a:pt x="5954" y="128"/>
                    <a:pt x="5828" y="1"/>
                    <a:pt x="5669"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35" name="Google Shape;4993;p42">
              <a:extLst>
                <a:ext uri="{FF2B5EF4-FFF2-40B4-BE49-F238E27FC236}">
                  <a16:creationId xmlns:a16="http://schemas.microsoft.com/office/drawing/2014/main" id="{6E97D7BD-572A-42F5-F307-EA718DA944ED}"/>
                </a:ext>
              </a:extLst>
            </p:cNvPr>
            <p:cNvSpPr/>
            <p:nvPr/>
          </p:nvSpPr>
          <p:spPr>
            <a:xfrm>
              <a:off x="4233181" y="2176202"/>
              <a:ext cx="346800" cy="665850"/>
            </a:xfrm>
            <a:custGeom>
              <a:avLst/>
              <a:gdLst/>
              <a:ahLst/>
              <a:cxnLst/>
              <a:rect l="l" t="t" r="r" b="b"/>
              <a:pathLst>
                <a:path w="13872" h="26634" extrusionOk="0">
                  <a:moveTo>
                    <a:pt x="13570" y="0"/>
                  </a:moveTo>
                  <a:cubicBezTo>
                    <a:pt x="13499" y="0"/>
                    <a:pt x="13428" y="32"/>
                    <a:pt x="13364" y="95"/>
                  </a:cubicBezTo>
                  <a:lnTo>
                    <a:pt x="95" y="13365"/>
                  </a:lnTo>
                  <a:cubicBezTo>
                    <a:pt x="32" y="13428"/>
                    <a:pt x="0" y="13491"/>
                    <a:pt x="0" y="13586"/>
                  </a:cubicBezTo>
                  <a:lnTo>
                    <a:pt x="0" y="26349"/>
                  </a:lnTo>
                  <a:cubicBezTo>
                    <a:pt x="0" y="26507"/>
                    <a:pt x="127" y="26634"/>
                    <a:pt x="285" y="26634"/>
                  </a:cubicBezTo>
                  <a:cubicBezTo>
                    <a:pt x="443" y="26634"/>
                    <a:pt x="570" y="26507"/>
                    <a:pt x="570" y="26349"/>
                  </a:cubicBezTo>
                  <a:lnTo>
                    <a:pt x="570" y="13681"/>
                  </a:lnTo>
                  <a:lnTo>
                    <a:pt x="13776" y="475"/>
                  </a:lnTo>
                  <a:cubicBezTo>
                    <a:pt x="13871" y="380"/>
                    <a:pt x="13871" y="190"/>
                    <a:pt x="13776" y="95"/>
                  </a:cubicBezTo>
                  <a:cubicBezTo>
                    <a:pt x="13713" y="32"/>
                    <a:pt x="13642" y="0"/>
                    <a:pt x="13570"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36" name="Google Shape;4994;p42">
              <a:extLst>
                <a:ext uri="{FF2B5EF4-FFF2-40B4-BE49-F238E27FC236}">
                  <a16:creationId xmlns:a16="http://schemas.microsoft.com/office/drawing/2014/main" id="{1821392D-EEDA-3632-1028-1F3247F9D5FE}"/>
                </a:ext>
              </a:extLst>
            </p:cNvPr>
            <p:cNvSpPr/>
            <p:nvPr/>
          </p:nvSpPr>
          <p:spPr>
            <a:xfrm>
              <a:off x="5108832" y="2237953"/>
              <a:ext cx="71275" cy="71275"/>
            </a:xfrm>
            <a:custGeom>
              <a:avLst/>
              <a:gdLst/>
              <a:ahLst/>
              <a:cxnLst/>
              <a:rect l="l" t="t" r="r" b="b"/>
              <a:pathLst>
                <a:path w="2851" h="2851" extrusionOk="0">
                  <a:moveTo>
                    <a:pt x="1425" y="571"/>
                  </a:moveTo>
                  <a:cubicBezTo>
                    <a:pt x="1900" y="571"/>
                    <a:pt x="2280" y="951"/>
                    <a:pt x="2280" y="1426"/>
                  </a:cubicBezTo>
                  <a:cubicBezTo>
                    <a:pt x="2280" y="1901"/>
                    <a:pt x="1900" y="2281"/>
                    <a:pt x="1425" y="2281"/>
                  </a:cubicBezTo>
                  <a:cubicBezTo>
                    <a:pt x="950" y="2281"/>
                    <a:pt x="570" y="1901"/>
                    <a:pt x="570" y="1426"/>
                  </a:cubicBezTo>
                  <a:cubicBezTo>
                    <a:pt x="570" y="951"/>
                    <a:pt x="950" y="571"/>
                    <a:pt x="1425" y="571"/>
                  </a:cubicBezTo>
                  <a:close/>
                  <a:moveTo>
                    <a:pt x="1425" y="1"/>
                  </a:moveTo>
                  <a:cubicBezTo>
                    <a:pt x="633" y="1"/>
                    <a:pt x="0" y="634"/>
                    <a:pt x="0" y="1426"/>
                  </a:cubicBezTo>
                  <a:cubicBezTo>
                    <a:pt x="0" y="2186"/>
                    <a:pt x="633" y="2851"/>
                    <a:pt x="1425" y="2851"/>
                  </a:cubicBezTo>
                  <a:cubicBezTo>
                    <a:pt x="2217" y="2851"/>
                    <a:pt x="2850" y="2186"/>
                    <a:pt x="2850" y="1426"/>
                  </a:cubicBezTo>
                  <a:cubicBezTo>
                    <a:pt x="2850" y="634"/>
                    <a:pt x="2217" y="1"/>
                    <a:pt x="1425"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37" name="Google Shape;4995;p42">
              <a:extLst>
                <a:ext uri="{FF2B5EF4-FFF2-40B4-BE49-F238E27FC236}">
                  <a16:creationId xmlns:a16="http://schemas.microsoft.com/office/drawing/2014/main" id="{DAC9758D-50FE-C462-375B-5D899103855C}"/>
                </a:ext>
              </a:extLst>
            </p:cNvPr>
            <p:cNvSpPr/>
            <p:nvPr/>
          </p:nvSpPr>
          <p:spPr>
            <a:xfrm>
              <a:off x="5276657" y="2236378"/>
              <a:ext cx="70500" cy="71275"/>
            </a:xfrm>
            <a:custGeom>
              <a:avLst/>
              <a:gdLst/>
              <a:ahLst/>
              <a:cxnLst/>
              <a:rect l="l" t="t" r="r" b="b"/>
              <a:pathLst>
                <a:path w="2820" h="2851" extrusionOk="0">
                  <a:moveTo>
                    <a:pt x="1394" y="570"/>
                  </a:moveTo>
                  <a:cubicBezTo>
                    <a:pt x="1869" y="570"/>
                    <a:pt x="2281" y="950"/>
                    <a:pt x="2249" y="1425"/>
                  </a:cubicBezTo>
                  <a:cubicBezTo>
                    <a:pt x="2249" y="1900"/>
                    <a:pt x="1869" y="2280"/>
                    <a:pt x="1394" y="2280"/>
                  </a:cubicBezTo>
                  <a:cubicBezTo>
                    <a:pt x="951" y="2280"/>
                    <a:pt x="539" y="1900"/>
                    <a:pt x="539" y="1425"/>
                  </a:cubicBezTo>
                  <a:cubicBezTo>
                    <a:pt x="539" y="950"/>
                    <a:pt x="951" y="570"/>
                    <a:pt x="1394" y="570"/>
                  </a:cubicBezTo>
                  <a:close/>
                  <a:moveTo>
                    <a:pt x="1394" y="0"/>
                  </a:moveTo>
                  <a:cubicBezTo>
                    <a:pt x="634" y="0"/>
                    <a:pt x="1" y="665"/>
                    <a:pt x="1" y="1425"/>
                  </a:cubicBezTo>
                  <a:cubicBezTo>
                    <a:pt x="1" y="2217"/>
                    <a:pt x="634" y="2850"/>
                    <a:pt x="1394" y="2850"/>
                  </a:cubicBezTo>
                  <a:cubicBezTo>
                    <a:pt x="2186" y="2850"/>
                    <a:pt x="2820" y="2217"/>
                    <a:pt x="2820" y="1425"/>
                  </a:cubicBezTo>
                  <a:cubicBezTo>
                    <a:pt x="2820" y="665"/>
                    <a:pt x="2186" y="0"/>
                    <a:pt x="1394"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38" name="Google Shape;4996;p42">
              <a:extLst>
                <a:ext uri="{FF2B5EF4-FFF2-40B4-BE49-F238E27FC236}">
                  <a16:creationId xmlns:a16="http://schemas.microsoft.com/office/drawing/2014/main" id="{697DE50B-0633-F677-DE64-53419B04E21C}"/>
                </a:ext>
              </a:extLst>
            </p:cNvPr>
            <p:cNvSpPr/>
            <p:nvPr/>
          </p:nvSpPr>
          <p:spPr>
            <a:xfrm>
              <a:off x="4011481" y="1820727"/>
              <a:ext cx="70500" cy="71275"/>
            </a:xfrm>
            <a:custGeom>
              <a:avLst/>
              <a:gdLst/>
              <a:ahLst/>
              <a:cxnLst/>
              <a:rect l="l" t="t" r="r" b="b"/>
              <a:pathLst>
                <a:path w="2820" h="2851" extrusionOk="0">
                  <a:moveTo>
                    <a:pt x="1394" y="570"/>
                  </a:moveTo>
                  <a:cubicBezTo>
                    <a:pt x="1869" y="570"/>
                    <a:pt x="2249" y="950"/>
                    <a:pt x="2249" y="1425"/>
                  </a:cubicBezTo>
                  <a:cubicBezTo>
                    <a:pt x="2249" y="1900"/>
                    <a:pt x="1869" y="2280"/>
                    <a:pt x="1394" y="2280"/>
                  </a:cubicBezTo>
                  <a:cubicBezTo>
                    <a:pt x="919" y="2280"/>
                    <a:pt x="539" y="1900"/>
                    <a:pt x="539" y="1425"/>
                  </a:cubicBezTo>
                  <a:cubicBezTo>
                    <a:pt x="539" y="950"/>
                    <a:pt x="919" y="570"/>
                    <a:pt x="1394" y="570"/>
                  </a:cubicBezTo>
                  <a:close/>
                  <a:moveTo>
                    <a:pt x="1394" y="0"/>
                  </a:moveTo>
                  <a:cubicBezTo>
                    <a:pt x="634" y="0"/>
                    <a:pt x="1" y="633"/>
                    <a:pt x="1" y="1425"/>
                  </a:cubicBezTo>
                  <a:cubicBezTo>
                    <a:pt x="1" y="2217"/>
                    <a:pt x="634" y="2850"/>
                    <a:pt x="1394" y="2850"/>
                  </a:cubicBezTo>
                  <a:cubicBezTo>
                    <a:pt x="2186" y="2850"/>
                    <a:pt x="2819" y="2217"/>
                    <a:pt x="2819" y="1425"/>
                  </a:cubicBezTo>
                  <a:cubicBezTo>
                    <a:pt x="2819" y="633"/>
                    <a:pt x="2186" y="0"/>
                    <a:pt x="1394"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39" name="Google Shape;4997;p42">
              <a:extLst>
                <a:ext uri="{FF2B5EF4-FFF2-40B4-BE49-F238E27FC236}">
                  <a16:creationId xmlns:a16="http://schemas.microsoft.com/office/drawing/2014/main" id="{A7F7EF1D-1F2F-D98D-41E3-9D0434BE899A}"/>
                </a:ext>
              </a:extLst>
            </p:cNvPr>
            <p:cNvSpPr/>
            <p:nvPr/>
          </p:nvSpPr>
          <p:spPr>
            <a:xfrm>
              <a:off x="4158756" y="2252203"/>
              <a:ext cx="71275" cy="70500"/>
            </a:xfrm>
            <a:custGeom>
              <a:avLst/>
              <a:gdLst/>
              <a:ahLst/>
              <a:cxnLst/>
              <a:rect l="l" t="t" r="r" b="b"/>
              <a:pathLst>
                <a:path w="2851" h="2820" extrusionOk="0">
                  <a:moveTo>
                    <a:pt x="1425" y="571"/>
                  </a:moveTo>
                  <a:cubicBezTo>
                    <a:pt x="1900" y="571"/>
                    <a:pt x="2280" y="951"/>
                    <a:pt x="2280" y="1426"/>
                  </a:cubicBezTo>
                  <a:cubicBezTo>
                    <a:pt x="2280" y="1869"/>
                    <a:pt x="1900" y="2281"/>
                    <a:pt x="1425" y="2281"/>
                  </a:cubicBezTo>
                  <a:cubicBezTo>
                    <a:pt x="950" y="2281"/>
                    <a:pt x="570" y="1869"/>
                    <a:pt x="570" y="1426"/>
                  </a:cubicBezTo>
                  <a:cubicBezTo>
                    <a:pt x="570" y="951"/>
                    <a:pt x="950" y="571"/>
                    <a:pt x="1425" y="571"/>
                  </a:cubicBezTo>
                  <a:close/>
                  <a:moveTo>
                    <a:pt x="1425" y="1"/>
                  </a:moveTo>
                  <a:cubicBezTo>
                    <a:pt x="634" y="1"/>
                    <a:pt x="0" y="634"/>
                    <a:pt x="0" y="1426"/>
                  </a:cubicBezTo>
                  <a:cubicBezTo>
                    <a:pt x="0" y="2186"/>
                    <a:pt x="634" y="2819"/>
                    <a:pt x="1425" y="2819"/>
                  </a:cubicBezTo>
                  <a:cubicBezTo>
                    <a:pt x="2217" y="2819"/>
                    <a:pt x="2850" y="2186"/>
                    <a:pt x="2850" y="1426"/>
                  </a:cubicBezTo>
                  <a:cubicBezTo>
                    <a:pt x="2850" y="634"/>
                    <a:pt x="2217" y="1"/>
                    <a:pt x="1425"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40" name="Google Shape;4998;p42">
              <a:extLst>
                <a:ext uri="{FF2B5EF4-FFF2-40B4-BE49-F238E27FC236}">
                  <a16:creationId xmlns:a16="http://schemas.microsoft.com/office/drawing/2014/main" id="{414215E9-F156-81C8-0839-3FF6F52C7E45}"/>
                </a:ext>
              </a:extLst>
            </p:cNvPr>
            <p:cNvSpPr/>
            <p:nvPr/>
          </p:nvSpPr>
          <p:spPr>
            <a:xfrm>
              <a:off x="4638532" y="2792153"/>
              <a:ext cx="70500" cy="71300"/>
            </a:xfrm>
            <a:custGeom>
              <a:avLst/>
              <a:gdLst/>
              <a:ahLst/>
              <a:cxnLst/>
              <a:rect l="l" t="t" r="r" b="b"/>
              <a:pathLst>
                <a:path w="2820" h="2852" extrusionOk="0">
                  <a:moveTo>
                    <a:pt x="1394" y="571"/>
                  </a:moveTo>
                  <a:cubicBezTo>
                    <a:pt x="1869" y="571"/>
                    <a:pt x="2249" y="951"/>
                    <a:pt x="2249" y="1426"/>
                  </a:cubicBezTo>
                  <a:cubicBezTo>
                    <a:pt x="2249" y="1901"/>
                    <a:pt x="1869" y="2281"/>
                    <a:pt x="1394" y="2281"/>
                  </a:cubicBezTo>
                  <a:cubicBezTo>
                    <a:pt x="951" y="2281"/>
                    <a:pt x="539" y="1901"/>
                    <a:pt x="539" y="1426"/>
                  </a:cubicBezTo>
                  <a:cubicBezTo>
                    <a:pt x="539" y="951"/>
                    <a:pt x="951" y="571"/>
                    <a:pt x="1394" y="571"/>
                  </a:cubicBezTo>
                  <a:close/>
                  <a:moveTo>
                    <a:pt x="1394" y="1"/>
                  </a:moveTo>
                  <a:cubicBezTo>
                    <a:pt x="634" y="1"/>
                    <a:pt x="1" y="634"/>
                    <a:pt x="1" y="1426"/>
                  </a:cubicBezTo>
                  <a:cubicBezTo>
                    <a:pt x="1" y="2218"/>
                    <a:pt x="634" y="2851"/>
                    <a:pt x="1394" y="2851"/>
                  </a:cubicBezTo>
                  <a:cubicBezTo>
                    <a:pt x="2186" y="2851"/>
                    <a:pt x="2819" y="2218"/>
                    <a:pt x="2819" y="1426"/>
                  </a:cubicBezTo>
                  <a:cubicBezTo>
                    <a:pt x="2819" y="634"/>
                    <a:pt x="2186" y="1"/>
                    <a:pt x="1394"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41" name="Google Shape;4999;p42">
              <a:extLst>
                <a:ext uri="{FF2B5EF4-FFF2-40B4-BE49-F238E27FC236}">
                  <a16:creationId xmlns:a16="http://schemas.microsoft.com/office/drawing/2014/main" id="{E319A346-F92C-E9D3-86EA-51EC37746F71}"/>
                </a:ext>
              </a:extLst>
            </p:cNvPr>
            <p:cNvSpPr/>
            <p:nvPr/>
          </p:nvSpPr>
          <p:spPr>
            <a:xfrm>
              <a:off x="5262407" y="3606054"/>
              <a:ext cx="70500" cy="70475"/>
            </a:xfrm>
            <a:custGeom>
              <a:avLst/>
              <a:gdLst/>
              <a:ahLst/>
              <a:cxnLst/>
              <a:rect l="l" t="t" r="r" b="b"/>
              <a:pathLst>
                <a:path w="2820" h="2819" extrusionOk="0">
                  <a:moveTo>
                    <a:pt x="1394" y="539"/>
                  </a:moveTo>
                  <a:cubicBezTo>
                    <a:pt x="1869" y="539"/>
                    <a:pt x="2249" y="951"/>
                    <a:pt x="2249" y="1394"/>
                  </a:cubicBezTo>
                  <a:cubicBezTo>
                    <a:pt x="2249" y="1869"/>
                    <a:pt x="1869" y="2249"/>
                    <a:pt x="1394" y="2249"/>
                  </a:cubicBezTo>
                  <a:cubicBezTo>
                    <a:pt x="951" y="2249"/>
                    <a:pt x="539" y="1869"/>
                    <a:pt x="539" y="1394"/>
                  </a:cubicBezTo>
                  <a:cubicBezTo>
                    <a:pt x="539" y="951"/>
                    <a:pt x="951" y="539"/>
                    <a:pt x="1394" y="539"/>
                  </a:cubicBezTo>
                  <a:close/>
                  <a:moveTo>
                    <a:pt x="1394" y="0"/>
                  </a:moveTo>
                  <a:cubicBezTo>
                    <a:pt x="634" y="0"/>
                    <a:pt x="1" y="634"/>
                    <a:pt x="1" y="1394"/>
                  </a:cubicBezTo>
                  <a:cubicBezTo>
                    <a:pt x="1" y="2186"/>
                    <a:pt x="634" y="2819"/>
                    <a:pt x="1394" y="2819"/>
                  </a:cubicBezTo>
                  <a:cubicBezTo>
                    <a:pt x="2186" y="2819"/>
                    <a:pt x="2819" y="2186"/>
                    <a:pt x="2819" y="1394"/>
                  </a:cubicBezTo>
                  <a:cubicBezTo>
                    <a:pt x="2819" y="634"/>
                    <a:pt x="2186" y="0"/>
                    <a:pt x="1394"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42" name="Google Shape;5000;p42">
              <a:extLst>
                <a:ext uri="{FF2B5EF4-FFF2-40B4-BE49-F238E27FC236}">
                  <a16:creationId xmlns:a16="http://schemas.microsoft.com/office/drawing/2014/main" id="{27852F22-CD83-9F73-A0C5-24A0EA63DEE4}"/>
                </a:ext>
              </a:extLst>
            </p:cNvPr>
            <p:cNvSpPr/>
            <p:nvPr/>
          </p:nvSpPr>
          <p:spPr>
            <a:xfrm>
              <a:off x="5207782" y="4092955"/>
              <a:ext cx="71275" cy="71275"/>
            </a:xfrm>
            <a:custGeom>
              <a:avLst/>
              <a:gdLst/>
              <a:ahLst/>
              <a:cxnLst/>
              <a:rect l="l" t="t" r="r" b="b"/>
              <a:pathLst>
                <a:path w="2851" h="2851" extrusionOk="0">
                  <a:moveTo>
                    <a:pt x="1426" y="571"/>
                  </a:moveTo>
                  <a:cubicBezTo>
                    <a:pt x="1901" y="571"/>
                    <a:pt x="2281" y="951"/>
                    <a:pt x="2281" y="1426"/>
                  </a:cubicBezTo>
                  <a:cubicBezTo>
                    <a:pt x="2281" y="1901"/>
                    <a:pt x="1901" y="2281"/>
                    <a:pt x="1426" y="2281"/>
                  </a:cubicBezTo>
                  <a:cubicBezTo>
                    <a:pt x="951" y="2281"/>
                    <a:pt x="571" y="1901"/>
                    <a:pt x="571" y="1426"/>
                  </a:cubicBezTo>
                  <a:cubicBezTo>
                    <a:pt x="571" y="951"/>
                    <a:pt x="951" y="571"/>
                    <a:pt x="1426" y="571"/>
                  </a:cubicBezTo>
                  <a:close/>
                  <a:moveTo>
                    <a:pt x="1426" y="1"/>
                  </a:moveTo>
                  <a:cubicBezTo>
                    <a:pt x="666" y="1"/>
                    <a:pt x="1" y="634"/>
                    <a:pt x="1" y="1426"/>
                  </a:cubicBezTo>
                  <a:cubicBezTo>
                    <a:pt x="1" y="2218"/>
                    <a:pt x="634" y="2851"/>
                    <a:pt x="1426" y="2851"/>
                  </a:cubicBezTo>
                  <a:cubicBezTo>
                    <a:pt x="2218" y="2851"/>
                    <a:pt x="2851" y="2218"/>
                    <a:pt x="2851" y="1426"/>
                  </a:cubicBezTo>
                  <a:cubicBezTo>
                    <a:pt x="2851" y="634"/>
                    <a:pt x="2218" y="1"/>
                    <a:pt x="1426"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43" name="Google Shape;5001;p42">
              <a:extLst>
                <a:ext uri="{FF2B5EF4-FFF2-40B4-BE49-F238E27FC236}">
                  <a16:creationId xmlns:a16="http://schemas.microsoft.com/office/drawing/2014/main" id="{980E9941-DF18-A224-C6EB-EF9B1C7A791E}"/>
                </a:ext>
              </a:extLst>
            </p:cNvPr>
            <p:cNvSpPr/>
            <p:nvPr/>
          </p:nvSpPr>
          <p:spPr>
            <a:xfrm>
              <a:off x="4139756" y="4417580"/>
              <a:ext cx="71275" cy="70475"/>
            </a:xfrm>
            <a:custGeom>
              <a:avLst/>
              <a:gdLst/>
              <a:ahLst/>
              <a:cxnLst/>
              <a:rect l="l" t="t" r="r" b="b"/>
              <a:pathLst>
                <a:path w="2851" h="2819" extrusionOk="0">
                  <a:moveTo>
                    <a:pt x="1425" y="538"/>
                  </a:moveTo>
                  <a:cubicBezTo>
                    <a:pt x="1900" y="538"/>
                    <a:pt x="2280" y="918"/>
                    <a:pt x="2280" y="1393"/>
                  </a:cubicBezTo>
                  <a:cubicBezTo>
                    <a:pt x="2280" y="1869"/>
                    <a:pt x="1900" y="2249"/>
                    <a:pt x="1425" y="2249"/>
                  </a:cubicBezTo>
                  <a:cubicBezTo>
                    <a:pt x="950" y="2249"/>
                    <a:pt x="570" y="1869"/>
                    <a:pt x="570" y="1393"/>
                  </a:cubicBezTo>
                  <a:cubicBezTo>
                    <a:pt x="570" y="918"/>
                    <a:pt x="950" y="538"/>
                    <a:pt x="1425" y="538"/>
                  </a:cubicBezTo>
                  <a:close/>
                  <a:moveTo>
                    <a:pt x="1425" y="0"/>
                  </a:moveTo>
                  <a:cubicBezTo>
                    <a:pt x="634" y="0"/>
                    <a:pt x="0" y="633"/>
                    <a:pt x="0" y="1393"/>
                  </a:cubicBezTo>
                  <a:cubicBezTo>
                    <a:pt x="0" y="2185"/>
                    <a:pt x="634" y="2819"/>
                    <a:pt x="1425" y="2819"/>
                  </a:cubicBezTo>
                  <a:cubicBezTo>
                    <a:pt x="2185" y="2819"/>
                    <a:pt x="2850" y="2185"/>
                    <a:pt x="2850" y="1393"/>
                  </a:cubicBezTo>
                  <a:cubicBezTo>
                    <a:pt x="2850" y="633"/>
                    <a:pt x="2185" y="0"/>
                    <a:pt x="1425"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44" name="Google Shape;5002;p42">
              <a:extLst>
                <a:ext uri="{FF2B5EF4-FFF2-40B4-BE49-F238E27FC236}">
                  <a16:creationId xmlns:a16="http://schemas.microsoft.com/office/drawing/2014/main" id="{F6008D4F-2D37-1861-828D-8BFCE9286CAB}"/>
                </a:ext>
              </a:extLst>
            </p:cNvPr>
            <p:cNvSpPr/>
            <p:nvPr/>
          </p:nvSpPr>
          <p:spPr>
            <a:xfrm>
              <a:off x="3976656" y="4339979"/>
              <a:ext cx="71275" cy="71275"/>
            </a:xfrm>
            <a:custGeom>
              <a:avLst/>
              <a:gdLst/>
              <a:ahLst/>
              <a:cxnLst/>
              <a:rect l="l" t="t" r="r" b="b"/>
              <a:pathLst>
                <a:path w="2851" h="2851" extrusionOk="0">
                  <a:moveTo>
                    <a:pt x="1425" y="571"/>
                  </a:moveTo>
                  <a:cubicBezTo>
                    <a:pt x="1900" y="571"/>
                    <a:pt x="2281" y="951"/>
                    <a:pt x="2281" y="1426"/>
                  </a:cubicBezTo>
                  <a:cubicBezTo>
                    <a:pt x="2281" y="1901"/>
                    <a:pt x="1900" y="2281"/>
                    <a:pt x="1425" y="2281"/>
                  </a:cubicBezTo>
                  <a:cubicBezTo>
                    <a:pt x="950" y="2281"/>
                    <a:pt x="570" y="1901"/>
                    <a:pt x="570" y="1426"/>
                  </a:cubicBezTo>
                  <a:cubicBezTo>
                    <a:pt x="570" y="951"/>
                    <a:pt x="950" y="571"/>
                    <a:pt x="1425" y="571"/>
                  </a:cubicBezTo>
                  <a:close/>
                  <a:moveTo>
                    <a:pt x="1425" y="1"/>
                  </a:moveTo>
                  <a:cubicBezTo>
                    <a:pt x="634" y="1"/>
                    <a:pt x="0" y="634"/>
                    <a:pt x="0" y="1426"/>
                  </a:cubicBezTo>
                  <a:cubicBezTo>
                    <a:pt x="0" y="2217"/>
                    <a:pt x="634" y="2851"/>
                    <a:pt x="1425" y="2851"/>
                  </a:cubicBezTo>
                  <a:cubicBezTo>
                    <a:pt x="2186" y="2851"/>
                    <a:pt x="2851" y="2217"/>
                    <a:pt x="2819" y="1426"/>
                  </a:cubicBezTo>
                  <a:cubicBezTo>
                    <a:pt x="2819" y="634"/>
                    <a:pt x="2186" y="1"/>
                    <a:pt x="1425"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45" name="Google Shape;5003;p42">
              <a:extLst>
                <a:ext uri="{FF2B5EF4-FFF2-40B4-BE49-F238E27FC236}">
                  <a16:creationId xmlns:a16="http://schemas.microsoft.com/office/drawing/2014/main" id="{77020556-2D79-B919-819A-17C66962E5D6}"/>
                </a:ext>
              </a:extLst>
            </p:cNvPr>
            <p:cNvSpPr/>
            <p:nvPr/>
          </p:nvSpPr>
          <p:spPr>
            <a:xfrm>
              <a:off x="4011481" y="2296553"/>
              <a:ext cx="169450" cy="445750"/>
            </a:xfrm>
            <a:custGeom>
              <a:avLst/>
              <a:gdLst/>
              <a:ahLst/>
              <a:cxnLst/>
              <a:rect l="l" t="t" r="r" b="b"/>
              <a:pathLst>
                <a:path w="6778" h="17830" extrusionOk="0">
                  <a:moveTo>
                    <a:pt x="6461" y="0"/>
                  </a:moveTo>
                  <a:cubicBezTo>
                    <a:pt x="6390" y="0"/>
                    <a:pt x="6319" y="32"/>
                    <a:pt x="6271" y="95"/>
                  </a:cubicBezTo>
                  <a:lnTo>
                    <a:pt x="96" y="6271"/>
                  </a:lnTo>
                  <a:cubicBezTo>
                    <a:pt x="32" y="6334"/>
                    <a:pt x="1" y="6397"/>
                    <a:pt x="1" y="6461"/>
                  </a:cubicBezTo>
                  <a:lnTo>
                    <a:pt x="1" y="17545"/>
                  </a:lnTo>
                  <a:cubicBezTo>
                    <a:pt x="1" y="17703"/>
                    <a:pt x="127" y="17830"/>
                    <a:pt x="286" y="17830"/>
                  </a:cubicBezTo>
                  <a:cubicBezTo>
                    <a:pt x="444" y="17830"/>
                    <a:pt x="571" y="17703"/>
                    <a:pt x="571" y="17545"/>
                  </a:cubicBezTo>
                  <a:lnTo>
                    <a:pt x="571" y="6587"/>
                  </a:lnTo>
                  <a:lnTo>
                    <a:pt x="6651" y="475"/>
                  </a:lnTo>
                  <a:cubicBezTo>
                    <a:pt x="6778" y="380"/>
                    <a:pt x="6778" y="190"/>
                    <a:pt x="6651" y="95"/>
                  </a:cubicBezTo>
                  <a:cubicBezTo>
                    <a:pt x="6604" y="32"/>
                    <a:pt x="6533" y="0"/>
                    <a:pt x="6461"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46" name="Google Shape;5004;p42">
              <a:extLst>
                <a:ext uri="{FF2B5EF4-FFF2-40B4-BE49-F238E27FC236}">
                  <a16:creationId xmlns:a16="http://schemas.microsoft.com/office/drawing/2014/main" id="{253BBE63-266D-2D75-F0F1-966FC3A6290C}"/>
                </a:ext>
              </a:extLst>
            </p:cNvPr>
            <p:cNvSpPr/>
            <p:nvPr/>
          </p:nvSpPr>
          <p:spPr>
            <a:xfrm>
              <a:off x="4278306" y="2294753"/>
              <a:ext cx="855076" cy="509300"/>
            </a:xfrm>
            <a:custGeom>
              <a:avLst/>
              <a:gdLst/>
              <a:ahLst/>
              <a:cxnLst/>
              <a:rect l="l" t="t" r="r" b="b"/>
              <a:pathLst>
                <a:path w="34203" h="20372" extrusionOk="0">
                  <a:moveTo>
                    <a:pt x="33886" y="1"/>
                  </a:moveTo>
                  <a:cubicBezTo>
                    <a:pt x="33815" y="1"/>
                    <a:pt x="33744" y="25"/>
                    <a:pt x="33696" y="72"/>
                  </a:cubicBezTo>
                  <a:lnTo>
                    <a:pt x="23214" y="10586"/>
                  </a:lnTo>
                  <a:lnTo>
                    <a:pt x="9533" y="10586"/>
                  </a:lnTo>
                  <a:cubicBezTo>
                    <a:pt x="9469" y="10586"/>
                    <a:pt x="9374" y="10618"/>
                    <a:pt x="9343" y="10650"/>
                  </a:cubicBezTo>
                  <a:lnTo>
                    <a:pt x="95" y="19897"/>
                  </a:lnTo>
                  <a:cubicBezTo>
                    <a:pt x="0" y="19992"/>
                    <a:pt x="0" y="20182"/>
                    <a:pt x="95" y="20277"/>
                  </a:cubicBezTo>
                  <a:cubicBezTo>
                    <a:pt x="159" y="20340"/>
                    <a:pt x="222" y="20372"/>
                    <a:pt x="285" y="20372"/>
                  </a:cubicBezTo>
                  <a:cubicBezTo>
                    <a:pt x="380" y="20372"/>
                    <a:pt x="444" y="20340"/>
                    <a:pt x="507" y="20277"/>
                  </a:cubicBezTo>
                  <a:lnTo>
                    <a:pt x="9659" y="11125"/>
                  </a:lnTo>
                  <a:lnTo>
                    <a:pt x="23309" y="11125"/>
                  </a:lnTo>
                  <a:cubicBezTo>
                    <a:pt x="23404" y="11125"/>
                    <a:pt x="23467" y="11093"/>
                    <a:pt x="23499" y="11061"/>
                  </a:cubicBezTo>
                  <a:lnTo>
                    <a:pt x="34076" y="484"/>
                  </a:lnTo>
                  <a:cubicBezTo>
                    <a:pt x="34203" y="357"/>
                    <a:pt x="34203" y="199"/>
                    <a:pt x="34076" y="72"/>
                  </a:cubicBezTo>
                  <a:cubicBezTo>
                    <a:pt x="34029" y="25"/>
                    <a:pt x="33957" y="1"/>
                    <a:pt x="33886"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47" name="Google Shape;5005;p42">
              <a:extLst>
                <a:ext uri="{FF2B5EF4-FFF2-40B4-BE49-F238E27FC236}">
                  <a16:creationId xmlns:a16="http://schemas.microsoft.com/office/drawing/2014/main" id="{A896580E-F4F9-A04E-5BB5-858D7C11B0E7}"/>
                </a:ext>
              </a:extLst>
            </p:cNvPr>
            <p:cNvSpPr/>
            <p:nvPr/>
          </p:nvSpPr>
          <p:spPr>
            <a:xfrm>
              <a:off x="4283831" y="2280503"/>
              <a:ext cx="1007901" cy="682701"/>
            </a:xfrm>
            <a:custGeom>
              <a:avLst/>
              <a:gdLst/>
              <a:ahLst/>
              <a:cxnLst/>
              <a:rect l="l" t="t" r="r" b="b"/>
              <a:pathLst>
                <a:path w="40316" h="27308" extrusionOk="0">
                  <a:moveTo>
                    <a:pt x="39999" y="1"/>
                  </a:moveTo>
                  <a:cubicBezTo>
                    <a:pt x="39928" y="1"/>
                    <a:pt x="39856" y="25"/>
                    <a:pt x="39809" y="72"/>
                  </a:cubicBezTo>
                  <a:lnTo>
                    <a:pt x="23658" y="16223"/>
                  </a:lnTo>
                  <a:lnTo>
                    <a:pt x="10863" y="16223"/>
                  </a:lnTo>
                  <a:cubicBezTo>
                    <a:pt x="10768" y="16223"/>
                    <a:pt x="10705" y="16255"/>
                    <a:pt x="10673" y="16318"/>
                  </a:cubicBezTo>
                  <a:lnTo>
                    <a:pt x="128" y="26832"/>
                  </a:lnTo>
                  <a:cubicBezTo>
                    <a:pt x="1" y="26959"/>
                    <a:pt x="1" y="27117"/>
                    <a:pt x="128" y="27244"/>
                  </a:cubicBezTo>
                  <a:cubicBezTo>
                    <a:pt x="191" y="27276"/>
                    <a:pt x="254" y="27307"/>
                    <a:pt x="318" y="27307"/>
                  </a:cubicBezTo>
                  <a:cubicBezTo>
                    <a:pt x="381" y="27307"/>
                    <a:pt x="476" y="27276"/>
                    <a:pt x="508" y="27244"/>
                  </a:cubicBezTo>
                  <a:lnTo>
                    <a:pt x="10958" y="16793"/>
                  </a:lnTo>
                  <a:lnTo>
                    <a:pt x="23784" y="16793"/>
                  </a:lnTo>
                  <a:cubicBezTo>
                    <a:pt x="23848" y="16793"/>
                    <a:pt x="23911" y="16762"/>
                    <a:pt x="23974" y="16698"/>
                  </a:cubicBezTo>
                  <a:lnTo>
                    <a:pt x="40189" y="484"/>
                  </a:lnTo>
                  <a:cubicBezTo>
                    <a:pt x="40316" y="357"/>
                    <a:pt x="40316" y="199"/>
                    <a:pt x="40189" y="72"/>
                  </a:cubicBezTo>
                  <a:cubicBezTo>
                    <a:pt x="40141" y="25"/>
                    <a:pt x="40070" y="1"/>
                    <a:pt x="39999"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48" name="Google Shape;5006;p42">
              <a:extLst>
                <a:ext uri="{FF2B5EF4-FFF2-40B4-BE49-F238E27FC236}">
                  <a16:creationId xmlns:a16="http://schemas.microsoft.com/office/drawing/2014/main" id="{5BE537C8-3A28-201A-58C2-8F8B74562DD5}"/>
                </a:ext>
              </a:extLst>
            </p:cNvPr>
            <p:cNvSpPr/>
            <p:nvPr/>
          </p:nvSpPr>
          <p:spPr>
            <a:xfrm>
              <a:off x="4309181" y="3320229"/>
              <a:ext cx="961976" cy="327800"/>
            </a:xfrm>
            <a:custGeom>
              <a:avLst/>
              <a:gdLst/>
              <a:ahLst/>
              <a:cxnLst/>
              <a:rect l="l" t="t" r="r" b="b"/>
              <a:pathLst>
                <a:path w="38479" h="13112" extrusionOk="0">
                  <a:moveTo>
                    <a:pt x="285" y="1"/>
                  </a:moveTo>
                  <a:cubicBezTo>
                    <a:pt x="127" y="1"/>
                    <a:pt x="0" y="128"/>
                    <a:pt x="0" y="286"/>
                  </a:cubicBezTo>
                  <a:cubicBezTo>
                    <a:pt x="0" y="444"/>
                    <a:pt x="127" y="571"/>
                    <a:pt x="285" y="571"/>
                  </a:cubicBezTo>
                  <a:lnTo>
                    <a:pt x="6271" y="571"/>
                  </a:lnTo>
                  <a:lnTo>
                    <a:pt x="20427" y="13049"/>
                  </a:lnTo>
                  <a:cubicBezTo>
                    <a:pt x="20490" y="13112"/>
                    <a:pt x="20554" y="13112"/>
                    <a:pt x="20617" y="13112"/>
                  </a:cubicBezTo>
                  <a:lnTo>
                    <a:pt x="38193" y="13112"/>
                  </a:lnTo>
                  <a:cubicBezTo>
                    <a:pt x="38352" y="13112"/>
                    <a:pt x="38478" y="12985"/>
                    <a:pt x="38478" y="12827"/>
                  </a:cubicBezTo>
                  <a:cubicBezTo>
                    <a:pt x="38478" y="12669"/>
                    <a:pt x="38352" y="12574"/>
                    <a:pt x="38193" y="12574"/>
                  </a:cubicBezTo>
                  <a:lnTo>
                    <a:pt x="20744" y="12574"/>
                  </a:lnTo>
                  <a:lnTo>
                    <a:pt x="6588" y="64"/>
                  </a:lnTo>
                  <a:cubicBezTo>
                    <a:pt x="6524" y="33"/>
                    <a:pt x="6461" y="1"/>
                    <a:pt x="6398"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49" name="Google Shape;5007;p42">
              <a:extLst>
                <a:ext uri="{FF2B5EF4-FFF2-40B4-BE49-F238E27FC236}">
                  <a16:creationId xmlns:a16="http://schemas.microsoft.com/office/drawing/2014/main" id="{34E2596C-C1CB-F04A-2F7A-AC0372C927E0}"/>
                </a:ext>
              </a:extLst>
            </p:cNvPr>
            <p:cNvSpPr/>
            <p:nvPr/>
          </p:nvSpPr>
          <p:spPr>
            <a:xfrm>
              <a:off x="4279081" y="2842028"/>
              <a:ext cx="380851" cy="197975"/>
            </a:xfrm>
            <a:custGeom>
              <a:avLst/>
              <a:gdLst/>
              <a:ahLst/>
              <a:cxnLst/>
              <a:rect l="l" t="t" r="r" b="b"/>
              <a:pathLst>
                <a:path w="15234" h="7919" extrusionOk="0">
                  <a:moveTo>
                    <a:pt x="14917" y="1"/>
                  </a:moveTo>
                  <a:cubicBezTo>
                    <a:pt x="14846" y="1"/>
                    <a:pt x="14775" y="33"/>
                    <a:pt x="14727" y="96"/>
                  </a:cubicBezTo>
                  <a:lnTo>
                    <a:pt x="7443" y="7348"/>
                  </a:lnTo>
                  <a:lnTo>
                    <a:pt x="286" y="7348"/>
                  </a:lnTo>
                  <a:cubicBezTo>
                    <a:pt x="128" y="7348"/>
                    <a:pt x="1" y="7475"/>
                    <a:pt x="1" y="7633"/>
                  </a:cubicBezTo>
                  <a:cubicBezTo>
                    <a:pt x="1" y="7792"/>
                    <a:pt x="128" y="7918"/>
                    <a:pt x="286" y="7918"/>
                  </a:cubicBezTo>
                  <a:lnTo>
                    <a:pt x="7570" y="7918"/>
                  </a:lnTo>
                  <a:cubicBezTo>
                    <a:pt x="7633" y="7918"/>
                    <a:pt x="7697" y="7887"/>
                    <a:pt x="7760" y="7823"/>
                  </a:cubicBezTo>
                  <a:lnTo>
                    <a:pt x="15107" y="476"/>
                  </a:lnTo>
                  <a:cubicBezTo>
                    <a:pt x="15234" y="381"/>
                    <a:pt x="15234" y="191"/>
                    <a:pt x="15107" y="96"/>
                  </a:cubicBezTo>
                  <a:cubicBezTo>
                    <a:pt x="15060" y="33"/>
                    <a:pt x="14988" y="1"/>
                    <a:pt x="14917"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50" name="Google Shape;5008;p42">
              <a:extLst>
                <a:ext uri="{FF2B5EF4-FFF2-40B4-BE49-F238E27FC236}">
                  <a16:creationId xmlns:a16="http://schemas.microsoft.com/office/drawing/2014/main" id="{A4BC7ECA-BA10-D349-B021-155B50AFAA45}"/>
                </a:ext>
              </a:extLst>
            </p:cNvPr>
            <p:cNvSpPr/>
            <p:nvPr/>
          </p:nvSpPr>
          <p:spPr>
            <a:xfrm>
              <a:off x="3419281" y="3425529"/>
              <a:ext cx="176575" cy="1005526"/>
            </a:xfrm>
            <a:custGeom>
              <a:avLst/>
              <a:gdLst/>
              <a:ahLst/>
              <a:cxnLst/>
              <a:rect l="l" t="t" r="r" b="b"/>
              <a:pathLst>
                <a:path w="7063" h="40221" extrusionOk="0">
                  <a:moveTo>
                    <a:pt x="6778" y="1"/>
                  </a:moveTo>
                  <a:cubicBezTo>
                    <a:pt x="6619" y="1"/>
                    <a:pt x="6492" y="128"/>
                    <a:pt x="6492" y="286"/>
                  </a:cubicBezTo>
                  <a:lnTo>
                    <a:pt x="6492" y="15804"/>
                  </a:lnTo>
                  <a:lnTo>
                    <a:pt x="95" y="22201"/>
                  </a:lnTo>
                  <a:cubicBezTo>
                    <a:pt x="32" y="22264"/>
                    <a:pt x="0" y="22328"/>
                    <a:pt x="0" y="22391"/>
                  </a:cubicBezTo>
                  <a:lnTo>
                    <a:pt x="0" y="39935"/>
                  </a:lnTo>
                  <a:cubicBezTo>
                    <a:pt x="0" y="40094"/>
                    <a:pt x="127" y="40220"/>
                    <a:pt x="285" y="40220"/>
                  </a:cubicBezTo>
                  <a:cubicBezTo>
                    <a:pt x="444" y="40220"/>
                    <a:pt x="570" y="40094"/>
                    <a:pt x="570" y="39935"/>
                  </a:cubicBezTo>
                  <a:lnTo>
                    <a:pt x="570" y="22518"/>
                  </a:lnTo>
                  <a:lnTo>
                    <a:pt x="6968" y="16120"/>
                  </a:lnTo>
                  <a:cubicBezTo>
                    <a:pt x="7031" y="16057"/>
                    <a:pt x="7063" y="15994"/>
                    <a:pt x="7063" y="15899"/>
                  </a:cubicBezTo>
                  <a:lnTo>
                    <a:pt x="7063" y="286"/>
                  </a:lnTo>
                  <a:cubicBezTo>
                    <a:pt x="7063" y="128"/>
                    <a:pt x="6936" y="1"/>
                    <a:pt x="6778"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51" name="Google Shape;5009;p42">
              <a:extLst>
                <a:ext uri="{FF2B5EF4-FFF2-40B4-BE49-F238E27FC236}">
                  <a16:creationId xmlns:a16="http://schemas.microsoft.com/office/drawing/2014/main" id="{C9AE20A5-66F4-E744-543D-7E678917E7F1}"/>
                </a:ext>
              </a:extLst>
            </p:cNvPr>
            <p:cNvSpPr/>
            <p:nvPr/>
          </p:nvSpPr>
          <p:spPr>
            <a:xfrm>
              <a:off x="3582380" y="3510254"/>
              <a:ext cx="114825" cy="844001"/>
            </a:xfrm>
            <a:custGeom>
              <a:avLst/>
              <a:gdLst/>
              <a:ahLst/>
              <a:cxnLst/>
              <a:rect l="l" t="t" r="r" b="b"/>
              <a:pathLst>
                <a:path w="4593" h="33760" extrusionOk="0">
                  <a:moveTo>
                    <a:pt x="4339" y="1"/>
                  </a:moveTo>
                  <a:cubicBezTo>
                    <a:pt x="4180" y="1"/>
                    <a:pt x="4054" y="127"/>
                    <a:pt x="4054" y="254"/>
                  </a:cubicBezTo>
                  <a:lnTo>
                    <a:pt x="4054" y="22327"/>
                  </a:lnTo>
                  <a:lnTo>
                    <a:pt x="95" y="26286"/>
                  </a:lnTo>
                  <a:cubicBezTo>
                    <a:pt x="32" y="26349"/>
                    <a:pt x="0" y="26412"/>
                    <a:pt x="0" y="26476"/>
                  </a:cubicBezTo>
                  <a:lnTo>
                    <a:pt x="0" y="33475"/>
                  </a:lnTo>
                  <a:cubicBezTo>
                    <a:pt x="0" y="33633"/>
                    <a:pt x="127" y="33760"/>
                    <a:pt x="285" y="33760"/>
                  </a:cubicBezTo>
                  <a:cubicBezTo>
                    <a:pt x="444" y="33760"/>
                    <a:pt x="570" y="33633"/>
                    <a:pt x="570" y="33475"/>
                  </a:cubicBezTo>
                  <a:lnTo>
                    <a:pt x="570" y="26602"/>
                  </a:lnTo>
                  <a:lnTo>
                    <a:pt x="4529" y="22644"/>
                  </a:lnTo>
                  <a:cubicBezTo>
                    <a:pt x="4592" y="22612"/>
                    <a:pt x="4592" y="22517"/>
                    <a:pt x="4592" y="22454"/>
                  </a:cubicBezTo>
                  <a:lnTo>
                    <a:pt x="4592" y="254"/>
                  </a:lnTo>
                  <a:cubicBezTo>
                    <a:pt x="4592" y="127"/>
                    <a:pt x="4465" y="1"/>
                    <a:pt x="4339"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52" name="Google Shape;5010;p42">
              <a:extLst>
                <a:ext uri="{FF2B5EF4-FFF2-40B4-BE49-F238E27FC236}">
                  <a16:creationId xmlns:a16="http://schemas.microsoft.com/office/drawing/2014/main" id="{1C21E8AE-EACA-822B-DB6F-E31B8E7C22AD}"/>
                </a:ext>
              </a:extLst>
            </p:cNvPr>
            <p:cNvSpPr/>
            <p:nvPr/>
          </p:nvSpPr>
          <p:spPr>
            <a:xfrm>
              <a:off x="2378954" y="3540329"/>
              <a:ext cx="932676" cy="570076"/>
            </a:xfrm>
            <a:custGeom>
              <a:avLst/>
              <a:gdLst/>
              <a:ahLst/>
              <a:cxnLst/>
              <a:rect l="l" t="t" r="r" b="b"/>
              <a:pathLst>
                <a:path w="37307" h="22803" extrusionOk="0">
                  <a:moveTo>
                    <a:pt x="36990" y="1"/>
                  </a:moveTo>
                  <a:cubicBezTo>
                    <a:pt x="36918" y="1"/>
                    <a:pt x="36847" y="33"/>
                    <a:pt x="36800" y="96"/>
                  </a:cubicBezTo>
                  <a:lnTo>
                    <a:pt x="27996" y="8900"/>
                  </a:lnTo>
                  <a:lnTo>
                    <a:pt x="13650" y="8900"/>
                  </a:lnTo>
                  <a:cubicBezTo>
                    <a:pt x="13555" y="8900"/>
                    <a:pt x="13491" y="8932"/>
                    <a:pt x="13460" y="8995"/>
                  </a:cubicBezTo>
                  <a:lnTo>
                    <a:pt x="127" y="22327"/>
                  </a:lnTo>
                  <a:cubicBezTo>
                    <a:pt x="0" y="22422"/>
                    <a:pt x="0" y="22613"/>
                    <a:pt x="127" y="22708"/>
                  </a:cubicBezTo>
                  <a:cubicBezTo>
                    <a:pt x="159" y="22771"/>
                    <a:pt x="254" y="22803"/>
                    <a:pt x="317" y="22803"/>
                  </a:cubicBezTo>
                  <a:cubicBezTo>
                    <a:pt x="380" y="22803"/>
                    <a:pt x="444" y="22771"/>
                    <a:pt x="507" y="22708"/>
                  </a:cubicBezTo>
                  <a:lnTo>
                    <a:pt x="13745" y="9470"/>
                  </a:lnTo>
                  <a:lnTo>
                    <a:pt x="28091" y="9470"/>
                  </a:lnTo>
                  <a:cubicBezTo>
                    <a:pt x="28154" y="9470"/>
                    <a:pt x="28249" y="9438"/>
                    <a:pt x="28281" y="9375"/>
                  </a:cubicBezTo>
                  <a:lnTo>
                    <a:pt x="37180" y="476"/>
                  </a:lnTo>
                  <a:cubicBezTo>
                    <a:pt x="37306" y="381"/>
                    <a:pt x="37306" y="191"/>
                    <a:pt x="37180" y="96"/>
                  </a:cubicBezTo>
                  <a:cubicBezTo>
                    <a:pt x="37132" y="33"/>
                    <a:pt x="37061" y="1"/>
                    <a:pt x="36990"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53" name="Google Shape;5011;p42">
              <a:extLst>
                <a:ext uri="{FF2B5EF4-FFF2-40B4-BE49-F238E27FC236}">
                  <a16:creationId xmlns:a16="http://schemas.microsoft.com/office/drawing/2014/main" id="{4E53AFFF-643D-393A-70BF-4C575A740DE3}"/>
                </a:ext>
              </a:extLst>
            </p:cNvPr>
            <p:cNvSpPr/>
            <p:nvPr/>
          </p:nvSpPr>
          <p:spPr>
            <a:xfrm>
              <a:off x="3087530" y="3427129"/>
              <a:ext cx="281100" cy="635776"/>
            </a:xfrm>
            <a:custGeom>
              <a:avLst/>
              <a:gdLst/>
              <a:ahLst/>
              <a:cxnLst/>
              <a:rect l="l" t="t" r="r" b="b"/>
              <a:pathLst>
                <a:path w="11244" h="25431" extrusionOk="0">
                  <a:moveTo>
                    <a:pt x="10958" y="0"/>
                  </a:moveTo>
                  <a:cubicBezTo>
                    <a:pt x="10800" y="0"/>
                    <a:pt x="10673" y="127"/>
                    <a:pt x="10673" y="254"/>
                  </a:cubicBezTo>
                  <a:lnTo>
                    <a:pt x="10673" y="17291"/>
                  </a:lnTo>
                  <a:lnTo>
                    <a:pt x="159" y="24924"/>
                  </a:lnTo>
                  <a:cubicBezTo>
                    <a:pt x="33" y="24987"/>
                    <a:pt x="1" y="25177"/>
                    <a:pt x="96" y="25304"/>
                  </a:cubicBezTo>
                  <a:cubicBezTo>
                    <a:pt x="159" y="25367"/>
                    <a:pt x="254" y="25430"/>
                    <a:pt x="318" y="25430"/>
                  </a:cubicBezTo>
                  <a:cubicBezTo>
                    <a:pt x="381" y="25430"/>
                    <a:pt x="444" y="25399"/>
                    <a:pt x="508" y="25367"/>
                  </a:cubicBezTo>
                  <a:lnTo>
                    <a:pt x="11117" y="17640"/>
                  </a:lnTo>
                  <a:cubicBezTo>
                    <a:pt x="11212" y="17608"/>
                    <a:pt x="11244" y="17513"/>
                    <a:pt x="11244" y="17418"/>
                  </a:cubicBezTo>
                  <a:lnTo>
                    <a:pt x="11244" y="254"/>
                  </a:lnTo>
                  <a:cubicBezTo>
                    <a:pt x="11244" y="127"/>
                    <a:pt x="11117" y="0"/>
                    <a:pt x="10958"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65" name="Google Shape;5012;p42">
              <a:extLst>
                <a:ext uri="{FF2B5EF4-FFF2-40B4-BE49-F238E27FC236}">
                  <a16:creationId xmlns:a16="http://schemas.microsoft.com/office/drawing/2014/main" id="{B70F75EA-BD13-FD35-0CDC-6668470470C3}"/>
                </a:ext>
              </a:extLst>
            </p:cNvPr>
            <p:cNvSpPr/>
            <p:nvPr/>
          </p:nvSpPr>
          <p:spPr>
            <a:xfrm>
              <a:off x="3548331" y="1880877"/>
              <a:ext cx="148875" cy="861426"/>
            </a:xfrm>
            <a:custGeom>
              <a:avLst/>
              <a:gdLst/>
              <a:ahLst/>
              <a:cxnLst/>
              <a:rect l="l" t="t" r="r" b="b"/>
              <a:pathLst>
                <a:path w="5955" h="34457" extrusionOk="0">
                  <a:moveTo>
                    <a:pt x="285" y="1"/>
                  </a:moveTo>
                  <a:cubicBezTo>
                    <a:pt x="127" y="1"/>
                    <a:pt x="0" y="128"/>
                    <a:pt x="0" y="286"/>
                  </a:cubicBezTo>
                  <a:lnTo>
                    <a:pt x="0" y="11117"/>
                  </a:lnTo>
                  <a:cubicBezTo>
                    <a:pt x="0" y="11180"/>
                    <a:pt x="32" y="11243"/>
                    <a:pt x="64" y="11307"/>
                  </a:cubicBezTo>
                  <a:lnTo>
                    <a:pt x="5416" y="16627"/>
                  </a:lnTo>
                  <a:lnTo>
                    <a:pt x="5416" y="34172"/>
                  </a:lnTo>
                  <a:cubicBezTo>
                    <a:pt x="5416" y="34330"/>
                    <a:pt x="5542" y="34457"/>
                    <a:pt x="5669" y="34457"/>
                  </a:cubicBezTo>
                  <a:cubicBezTo>
                    <a:pt x="5827" y="34457"/>
                    <a:pt x="5954" y="34330"/>
                    <a:pt x="5954" y="34172"/>
                  </a:cubicBezTo>
                  <a:lnTo>
                    <a:pt x="5954" y="16500"/>
                  </a:lnTo>
                  <a:cubicBezTo>
                    <a:pt x="5954" y="16437"/>
                    <a:pt x="5922" y="16374"/>
                    <a:pt x="5891" y="16310"/>
                  </a:cubicBezTo>
                  <a:lnTo>
                    <a:pt x="570" y="10990"/>
                  </a:lnTo>
                  <a:lnTo>
                    <a:pt x="570" y="286"/>
                  </a:lnTo>
                  <a:cubicBezTo>
                    <a:pt x="570" y="128"/>
                    <a:pt x="444" y="1"/>
                    <a:pt x="285"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66" name="Google Shape;5013;p42">
              <a:extLst>
                <a:ext uri="{FF2B5EF4-FFF2-40B4-BE49-F238E27FC236}">
                  <a16:creationId xmlns:a16="http://schemas.microsoft.com/office/drawing/2014/main" id="{1C701CE4-85C0-DD1C-F0B6-44527F60CFEC}"/>
                </a:ext>
              </a:extLst>
            </p:cNvPr>
            <p:cNvSpPr/>
            <p:nvPr/>
          </p:nvSpPr>
          <p:spPr>
            <a:xfrm>
              <a:off x="3021830" y="2176202"/>
              <a:ext cx="346800" cy="665850"/>
            </a:xfrm>
            <a:custGeom>
              <a:avLst/>
              <a:gdLst/>
              <a:ahLst/>
              <a:cxnLst/>
              <a:rect l="l" t="t" r="r" b="b"/>
              <a:pathLst>
                <a:path w="13872" h="26634" extrusionOk="0">
                  <a:moveTo>
                    <a:pt x="313" y="0"/>
                  </a:moveTo>
                  <a:cubicBezTo>
                    <a:pt x="238" y="0"/>
                    <a:pt x="159" y="32"/>
                    <a:pt x="95" y="95"/>
                  </a:cubicBezTo>
                  <a:cubicBezTo>
                    <a:pt x="0" y="190"/>
                    <a:pt x="0" y="380"/>
                    <a:pt x="95" y="475"/>
                  </a:cubicBezTo>
                  <a:lnTo>
                    <a:pt x="13301" y="13681"/>
                  </a:lnTo>
                  <a:lnTo>
                    <a:pt x="13301" y="26349"/>
                  </a:lnTo>
                  <a:cubicBezTo>
                    <a:pt x="13301" y="26507"/>
                    <a:pt x="13428" y="26634"/>
                    <a:pt x="13586" y="26634"/>
                  </a:cubicBezTo>
                  <a:cubicBezTo>
                    <a:pt x="13745" y="26634"/>
                    <a:pt x="13872" y="26507"/>
                    <a:pt x="13872" y="26349"/>
                  </a:cubicBezTo>
                  <a:lnTo>
                    <a:pt x="13872" y="13586"/>
                  </a:lnTo>
                  <a:cubicBezTo>
                    <a:pt x="13872" y="13491"/>
                    <a:pt x="13840" y="13428"/>
                    <a:pt x="13776" y="13365"/>
                  </a:cubicBezTo>
                  <a:lnTo>
                    <a:pt x="507" y="95"/>
                  </a:lnTo>
                  <a:cubicBezTo>
                    <a:pt x="460" y="32"/>
                    <a:pt x="388" y="0"/>
                    <a:pt x="313"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67" name="Google Shape;5014;p42">
              <a:extLst>
                <a:ext uri="{FF2B5EF4-FFF2-40B4-BE49-F238E27FC236}">
                  <a16:creationId xmlns:a16="http://schemas.microsoft.com/office/drawing/2014/main" id="{10FF40F8-19AC-963B-7F07-E6853FD20089}"/>
                </a:ext>
              </a:extLst>
            </p:cNvPr>
            <p:cNvSpPr/>
            <p:nvPr/>
          </p:nvSpPr>
          <p:spPr>
            <a:xfrm>
              <a:off x="2421704" y="2237953"/>
              <a:ext cx="71275" cy="71275"/>
            </a:xfrm>
            <a:custGeom>
              <a:avLst/>
              <a:gdLst/>
              <a:ahLst/>
              <a:cxnLst/>
              <a:rect l="l" t="t" r="r" b="b"/>
              <a:pathLst>
                <a:path w="2851" h="2851" extrusionOk="0">
                  <a:moveTo>
                    <a:pt x="1425" y="571"/>
                  </a:moveTo>
                  <a:cubicBezTo>
                    <a:pt x="1900" y="571"/>
                    <a:pt x="2280" y="951"/>
                    <a:pt x="2280" y="1426"/>
                  </a:cubicBezTo>
                  <a:cubicBezTo>
                    <a:pt x="2280" y="1901"/>
                    <a:pt x="1900" y="2281"/>
                    <a:pt x="1425" y="2281"/>
                  </a:cubicBezTo>
                  <a:cubicBezTo>
                    <a:pt x="950" y="2281"/>
                    <a:pt x="570" y="1901"/>
                    <a:pt x="570" y="1426"/>
                  </a:cubicBezTo>
                  <a:cubicBezTo>
                    <a:pt x="570" y="951"/>
                    <a:pt x="950" y="571"/>
                    <a:pt x="1425" y="571"/>
                  </a:cubicBezTo>
                  <a:close/>
                  <a:moveTo>
                    <a:pt x="1425" y="1"/>
                  </a:moveTo>
                  <a:cubicBezTo>
                    <a:pt x="665" y="1"/>
                    <a:pt x="0" y="634"/>
                    <a:pt x="0" y="1426"/>
                  </a:cubicBezTo>
                  <a:cubicBezTo>
                    <a:pt x="0" y="2186"/>
                    <a:pt x="665" y="2851"/>
                    <a:pt x="1425" y="2851"/>
                  </a:cubicBezTo>
                  <a:cubicBezTo>
                    <a:pt x="2217" y="2851"/>
                    <a:pt x="2851" y="2186"/>
                    <a:pt x="2851" y="1426"/>
                  </a:cubicBezTo>
                  <a:cubicBezTo>
                    <a:pt x="2851" y="634"/>
                    <a:pt x="2217" y="1"/>
                    <a:pt x="1425"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68" name="Google Shape;5015;p42">
              <a:extLst>
                <a:ext uri="{FF2B5EF4-FFF2-40B4-BE49-F238E27FC236}">
                  <a16:creationId xmlns:a16="http://schemas.microsoft.com/office/drawing/2014/main" id="{1ED10431-1471-3CFA-3039-3225ACA1B5B6}"/>
                </a:ext>
              </a:extLst>
            </p:cNvPr>
            <p:cNvSpPr/>
            <p:nvPr/>
          </p:nvSpPr>
          <p:spPr>
            <a:xfrm>
              <a:off x="2254654" y="2236378"/>
              <a:ext cx="70475" cy="71275"/>
            </a:xfrm>
            <a:custGeom>
              <a:avLst/>
              <a:gdLst/>
              <a:ahLst/>
              <a:cxnLst/>
              <a:rect l="l" t="t" r="r" b="b"/>
              <a:pathLst>
                <a:path w="2819" h="2851" extrusionOk="0">
                  <a:moveTo>
                    <a:pt x="1425" y="570"/>
                  </a:moveTo>
                  <a:cubicBezTo>
                    <a:pt x="1869" y="570"/>
                    <a:pt x="2280" y="950"/>
                    <a:pt x="2280" y="1425"/>
                  </a:cubicBezTo>
                  <a:cubicBezTo>
                    <a:pt x="2280" y="1900"/>
                    <a:pt x="1869" y="2280"/>
                    <a:pt x="1425" y="2280"/>
                  </a:cubicBezTo>
                  <a:cubicBezTo>
                    <a:pt x="950" y="2280"/>
                    <a:pt x="570" y="1900"/>
                    <a:pt x="570" y="1425"/>
                  </a:cubicBezTo>
                  <a:cubicBezTo>
                    <a:pt x="570" y="950"/>
                    <a:pt x="950" y="570"/>
                    <a:pt x="1425" y="570"/>
                  </a:cubicBezTo>
                  <a:close/>
                  <a:moveTo>
                    <a:pt x="1425" y="0"/>
                  </a:moveTo>
                  <a:cubicBezTo>
                    <a:pt x="634" y="0"/>
                    <a:pt x="0" y="665"/>
                    <a:pt x="0" y="1425"/>
                  </a:cubicBezTo>
                  <a:cubicBezTo>
                    <a:pt x="0" y="2217"/>
                    <a:pt x="634" y="2850"/>
                    <a:pt x="1425" y="2850"/>
                  </a:cubicBezTo>
                  <a:cubicBezTo>
                    <a:pt x="2185" y="2850"/>
                    <a:pt x="2819" y="2217"/>
                    <a:pt x="2819" y="1425"/>
                  </a:cubicBezTo>
                  <a:cubicBezTo>
                    <a:pt x="2819" y="665"/>
                    <a:pt x="2185" y="0"/>
                    <a:pt x="1425"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69" name="Google Shape;5016;p42">
              <a:extLst>
                <a:ext uri="{FF2B5EF4-FFF2-40B4-BE49-F238E27FC236}">
                  <a16:creationId xmlns:a16="http://schemas.microsoft.com/office/drawing/2014/main" id="{076F59EF-CA16-DC08-EB6F-4C99E1043E11}"/>
                </a:ext>
              </a:extLst>
            </p:cNvPr>
            <p:cNvSpPr/>
            <p:nvPr/>
          </p:nvSpPr>
          <p:spPr>
            <a:xfrm>
              <a:off x="3519830" y="1820727"/>
              <a:ext cx="71275" cy="71275"/>
            </a:xfrm>
            <a:custGeom>
              <a:avLst/>
              <a:gdLst/>
              <a:ahLst/>
              <a:cxnLst/>
              <a:rect l="l" t="t" r="r" b="b"/>
              <a:pathLst>
                <a:path w="2851" h="2851" extrusionOk="0">
                  <a:moveTo>
                    <a:pt x="1425" y="570"/>
                  </a:moveTo>
                  <a:cubicBezTo>
                    <a:pt x="1900" y="570"/>
                    <a:pt x="2280" y="950"/>
                    <a:pt x="2280" y="1425"/>
                  </a:cubicBezTo>
                  <a:cubicBezTo>
                    <a:pt x="2280" y="1900"/>
                    <a:pt x="1900" y="2280"/>
                    <a:pt x="1425" y="2280"/>
                  </a:cubicBezTo>
                  <a:cubicBezTo>
                    <a:pt x="950" y="2280"/>
                    <a:pt x="570" y="1900"/>
                    <a:pt x="570" y="1425"/>
                  </a:cubicBezTo>
                  <a:cubicBezTo>
                    <a:pt x="570" y="950"/>
                    <a:pt x="950" y="570"/>
                    <a:pt x="1425" y="570"/>
                  </a:cubicBezTo>
                  <a:close/>
                  <a:moveTo>
                    <a:pt x="1425" y="0"/>
                  </a:moveTo>
                  <a:cubicBezTo>
                    <a:pt x="634" y="0"/>
                    <a:pt x="0" y="633"/>
                    <a:pt x="0" y="1425"/>
                  </a:cubicBezTo>
                  <a:cubicBezTo>
                    <a:pt x="0" y="2217"/>
                    <a:pt x="634" y="2850"/>
                    <a:pt x="1425" y="2850"/>
                  </a:cubicBezTo>
                  <a:cubicBezTo>
                    <a:pt x="2185" y="2850"/>
                    <a:pt x="2851" y="2217"/>
                    <a:pt x="2851" y="1425"/>
                  </a:cubicBezTo>
                  <a:cubicBezTo>
                    <a:pt x="2851" y="633"/>
                    <a:pt x="2185" y="0"/>
                    <a:pt x="1425"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70" name="Google Shape;5017;p42">
              <a:extLst>
                <a:ext uri="{FF2B5EF4-FFF2-40B4-BE49-F238E27FC236}">
                  <a16:creationId xmlns:a16="http://schemas.microsoft.com/office/drawing/2014/main" id="{CD92624F-03EF-F71E-920A-49DA16B87CDB}"/>
                </a:ext>
              </a:extLst>
            </p:cNvPr>
            <p:cNvSpPr/>
            <p:nvPr/>
          </p:nvSpPr>
          <p:spPr>
            <a:xfrm>
              <a:off x="3371780" y="2252203"/>
              <a:ext cx="71275" cy="70500"/>
            </a:xfrm>
            <a:custGeom>
              <a:avLst/>
              <a:gdLst/>
              <a:ahLst/>
              <a:cxnLst/>
              <a:rect l="l" t="t" r="r" b="b"/>
              <a:pathLst>
                <a:path w="2851" h="2820" extrusionOk="0">
                  <a:moveTo>
                    <a:pt x="1425" y="571"/>
                  </a:moveTo>
                  <a:cubicBezTo>
                    <a:pt x="1900" y="571"/>
                    <a:pt x="2280" y="951"/>
                    <a:pt x="2280" y="1426"/>
                  </a:cubicBezTo>
                  <a:cubicBezTo>
                    <a:pt x="2280" y="1869"/>
                    <a:pt x="1900" y="2281"/>
                    <a:pt x="1425" y="2281"/>
                  </a:cubicBezTo>
                  <a:cubicBezTo>
                    <a:pt x="950" y="2281"/>
                    <a:pt x="570" y="1869"/>
                    <a:pt x="570" y="1426"/>
                  </a:cubicBezTo>
                  <a:cubicBezTo>
                    <a:pt x="570" y="951"/>
                    <a:pt x="950" y="571"/>
                    <a:pt x="1425" y="571"/>
                  </a:cubicBezTo>
                  <a:close/>
                  <a:moveTo>
                    <a:pt x="1425" y="1"/>
                  </a:moveTo>
                  <a:cubicBezTo>
                    <a:pt x="634" y="1"/>
                    <a:pt x="0" y="634"/>
                    <a:pt x="0" y="1426"/>
                  </a:cubicBezTo>
                  <a:cubicBezTo>
                    <a:pt x="0" y="2186"/>
                    <a:pt x="634" y="2819"/>
                    <a:pt x="1425" y="2819"/>
                  </a:cubicBezTo>
                  <a:cubicBezTo>
                    <a:pt x="2217" y="2819"/>
                    <a:pt x="2850" y="2186"/>
                    <a:pt x="2850" y="1426"/>
                  </a:cubicBezTo>
                  <a:cubicBezTo>
                    <a:pt x="2850" y="634"/>
                    <a:pt x="2217" y="1"/>
                    <a:pt x="1425"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71" name="Google Shape;5018;p42">
              <a:extLst>
                <a:ext uri="{FF2B5EF4-FFF2-40B4-BE49-F238E27FC236}">
                  <a16:creationId xmlns:a16="http://schemas.microsoft.com/office/drawing/2014/main" id="{202970BC-1E9A-109A-697E-0E93C87BDDD0}"/>
                </a:ext>
              </a:extLst>
            </p:cNvPr>
            <p:cNvSpPr/>
            <p:nvPr/>
          </p:nvSpPr>
          <p:spPr>
            <a:xfrm>
              <a:off x="2892780" y="2792153"/>
              <a:ext cx="70475" cy="71300"/>
            </a:xfrm>
            <a:custGeom>
              <a:avLst/>
              <a:gdLst/>
              <a:ahLst/>
              <a:cxnLst/>
              <a:rect l="l" t="t" r="r" b="b"/>
              <a:pathLst>
                <a:path w="2819" h="2852" extrusionOk="0">
                  <a:moveTo>
                    <a:pt x="1425" y="571"/>
                  </a:moveTo>
                  <a:cubicBezTo>
                    <a:pt x="1901" y="571"/>
                    <a:pt x="2281" y="951"/>
                    <a:pt x="2281" y="1426"/>
                  </a:cubicBezTo>
                  <a:cubicBezTo>
                    <a:pt x="2281" y="1901"/>
                    <a:pt x="1901" y="2281"/>
                    <a:pt x="1425" y="2281"/>
                  </a:cubicBezTo>
                  <a:cubicBezTo>
                    <a:pt x="950" y="2281"/>
                    <a:pt x="570" y="1901"/>
                    <a:pt x="570" y="1426"/>
                  </a:cubicBezTo>
                  <a:cubicBezTo>
                    <a:pt x="570" y="951"/>
                    <a:pt x="950" y="571"/>
                    <a:pt x="1425" y="571"/>
                  </a:cubicBezTo>
                  <a:close/>
                  <a:moveTo>
                    <a:pt x="1425" y="1"/>
                  </a:moveTo>
                  <a:cubicBezTo>
                    <a:pt x="634" y="1"/>
                    <a:pt x="0" y="634"/>
                    <a:pt x="0" y="1426"/>
                  </a:cubicBezTo>
                  <a:cubicBezTo>
                    <a:pt x="0" y="2218"/>
                    <a:pt x="634" y="2851"/>
                    <a:pt x="1425" y="2851"/>
                  </a:cubicBezTo>
                  <a:cubicBezTo>
                    <a:pt x="2186" y="2851"/>
                    <a:pt x="2819" y="2218"/>
                    <a:pt x="2819" y="1426"/>
                  </a:cubicBezTo>
                  <a:cubicBezTo>
                    <a:pt x="2819" y="634"/>
                    <a:pt x="2186" y="1"/>
                    <a:pt x="1425"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72" name="Google Shape;5019;p42">
              <a:extLst>
                <a:ext uri="{FF2B5EF4-FFF2-40B4-BE49-F238E27FC236}">
                  <a16:creationId xmlns:a16="http://schemas.microsoft.com/office/drawing/2014/main" id="{328958AA-71E8-C862-316A-AD79B2C2990E}"/>
                </a:ext>
              </a:extLst>
            </p:cNvPr>
            <p:cNvSpPr/>
            <p:nvPr/>
          </p:nvSpPr>
          <p:spPr>
            <a:xfrm>
              <a:off x="2268904" y="3606054"/>
              <a:ext cx="70475" cy="70475"/>
            </a:xfrm>
            <a:custGeom>
              <a:avLst/>
              <a:gdLst/>
              <a:ahLst/>
              <a:cxnLst/>
              <a:rect l="l" t="t" r="r" b="b"/>
              <a:pathLst>
                <a:path w="2819" h="2819" extrusionOk="0">
                  <a:moveTo>
                    <a:pt x="1425" y="539"/>
                  </a:moveTo>
                  <a:cubicBezTo>
                    <a:pt x="1900" y="539"/>
                    <a:pt x="2280" y="951"/>
                    <a:pt x="2280" y="1394"/>
                  </a:cubicBezTo>
                  <a:cubicBezTo>
                    <a:pt x="2280" y="1869"/>
                    <a:pt x="1900" y="2249"/>
                    <a:pt x="1425" y="2249"/>
                  </a:cubicBezTo>
                  <a:cubicBezTo>
                    <a:pt x="950" y="2249"/>
                    <a:pt x="570" y="1869"/>
                    <a:pt x="570" y="1394"/>
                  </a:cubicBezTo>
                  <a:cubicBezTo>
                    <a:pt x="570" y="951"/>
                    <a:pt x="950" y="539"/>
                    <a:pt x="1425" y="539"/>
                  </a:cubicBezTo>
                  <a:close/>
                  <a:moveTo>
                    <a:pt x="1425" y="0"/>
                  </a:moveTo>
                  <a:cubicBezTo>
                    <a:pt x="634" y="0"/>
                    <a:pt x="0" y="634"/>
                    <a:pt x="0" y="1394"/>
                  </a:cubicBezTo>
                  <a:cubicBezTo>
                    <a:pt x="0" y="2186"/>
                    <a:pt x="634" y="2819"/>
                    <a:pt x="1425" y="2819"/>
                  </a:cubicBezTo>
                  <a:cubicBezTo>
                    <a:pt x="2185" y="2819"/>
                    <a:pt x="2819" y="2186"/>
                    <a:pt x="2819" y="1394"/>
                  </a:cubicBezTo>
                  <a:cubicBezTo>
                    <a:pt x="2819" y="634"/>
                    <a:pt x="2185" y="0"/>
                    <a:pt x="1425"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73" name="Google Shape;5020;p42">
              <a:extLst>
                <a:ext uri="{FF2B5EF4-FFF2-40B4-BE49-F238E27FC236}">
                  <a16:creationId xmlns:a16="http://schemas.microsoft.com/office/drawing/2014/main" id="{F9E96FC0-1ACA-03A4-BCDF-D4C79F47EFF0}"/>
                </a:ext>
              </a:extLst>
            </p:cNvPr>
            <p:cNvSpPr/>
            <p:nvPr/>
          </p:nvSpPr>
          <p:spPr>
            <a:xfrm>
              <a:off x="2322729" y="4092955"/>
              <a:ext cx="71275" cy="71275"/>
            </a:xfrm>
            <a:custGeom>
              <a:avLst/>
              <a:gdLst/>
              <a:ahLst/>
              <a:cxnLst/>
              <a:rect l="l" t="t" r="r" b="b"/>
              <a:pathLst>
                <a:path w="2851" h="2851" extrusionOk="0">
                  <a:moveTo>
                    <a:pt x="1426" y="571"/>
                  </a:moveTo>
                  <a:cubicBezTo>
                    <a:pt x="1901" y="571"/>
                    <a:pt x="2281" y="951"/>
                    <a:pt x="2281" y="1426"/>
                  </a:cubicBezTo>
                  <a:cubicBezTo>
                    <a:pt x="2281" y="1901"/>
                    <a:pt x="1901" y="2281"/>
                    <a:pt x="1426" y="2281"/>
                  </a:cubicBezTo>
                  <a:cubicBezTo>
                    <a:pt x="951" y="2281"/>
                    <a:pt x="571" y="1901"/>
                    <a:pt x="571" y="1426"/>
                  </a:cubicBezTo>
                  <a:cubicBezTo>
                    <a:pt x="571" y="951"/>
                    <a:pt x="951" y="571"/>
                    <a:pt x="1426" y="571"/>
                  </a:cubicBezTo>
                  <a:close/>
                  <a:moveTo>
                    <a:pt x="1426" y="1"/>
                  </a:moveTo>
                  <a:cubicBezTo>
                    <a:pt x="634" y="1"/>
                    <a:pt x="1" y="634"/>
                    <a:pt x="1" y="1426"/>
                  </a:cubicBezTo>
                  <a:cubicBezTo>
                    <a:pt x="1" y="2218"/>
                    <a:pt x="634" y="2851"/>
                    <a:pt x="1426" y="2851"/>
                  </a:cubicBezTo>
                  <a:cubicBezTo>
                    <a:pt x="2217" y="2851"/>
                    <a:pt x="2851" y="2218"/>
                    <a:pt x="2851" y="1426"/>
                  </a:cubicBezTo>
                  <a:cubicBezTo>
                    <a:pt x="2851" y="634"/>
                    <a:pt x="2217" y="1"/>
                    <a:pt x="1426"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74" name="Google Shape;5021;p42">
              <a:extLst>
                <a:ext uri="{FF2B5EF4-FFF2-40B4-BE49-F238E27FC236}">
                  <a16:creationId xmlns:a16="http://schemas.microsoft.com/office/drawing/2014/main" id="{B4CA21E5-63B1-FEF5-22D4-4D51CFB96A1B}"/>
                </a:ext>
              </a:extLst>
            </p:cNvPr>
            <p:cNvSpPr/>
            <p:nvPr/>
          </p:nvSpPr>
          <p:spPr>
            <a:xfrm>
              <a:off x="3391555" y="4417580"/>
              <a:ext cx="70500" cy="70475"/>
            </a:xfrm>
            <a:custGeom>
              <a:avLst/>
              <a:gdLst/>
              <a:ahLst/>
              <a:cxnLst/>
              <a:rect l="l" t="t" r="r" b="b"/>
              <a:pathLst>
                <a:path w="2820" h="2819" extrusionOk="0">
                  <a:moveTo>
                    <a:pt x="1394" y="538"/>
                  </a:moveTo>
                  <a:cubicBezTo>
                    <a:pt x="1869" y="538"/>
                    <a:pt x="2249" y="918"/>
                    <a:pt x="2249" y="1393"/>
                  </a:cubicBezTo>
                  <a:cubicBezTo>
                    <a:pt x="2249" y="1869"/>
                    <a:pt x="1869" y="2249"/>
                    <a:pt x="1394" y="2249"/>
                  </a:cubicBezTo>
                  <a:cubicBezTo>
                    <a:pt x="919" y="2249"/>
                    <a:pt x="539" y="1869"/>
                    <a:pt x="539" y="1393"/>
                  </a:cubicBezTo>
                  <a:cubicBezTo>
                    <a:pt x="539" y="918"/>
                    <a:pt x="919" y="538"/>
                    <a:pt x="1394" y="538"/>
                  </a:cubicBezTo>
                  <a:close/>
                  <a:moveTo>
                    <a:pt x="1394" y="0"/>
                  </a:moveTo>
                  <a:cubicBezTo>
                    <a:pt x="634" y="0"/>
                    <a:pt x="1" y="633"/>
                    <a:pt x="1" y="1393"/>
                  </a:cubicBezTo>
                  <a:cubicBezTo>
                    <a:pt x="1" y="2185"/>
                    <a:pt x="634" y="2819"/>
                    <a:pt x="1394" y="2819"/>
                  </a:cubicBezTo>
                  <a:cubicBezTo>
                    <a:pt x="2186" y="2819"/>
                    <a:pt x="2819" y="2185"/>
                    <a:pt x="2819" y="1393"/>
                  </a:cubicBezTo>
                  <a:cubicBezTo>
                    <a:pt x="2819" y="633"/>
                    <a:pt x="2186" y="0"/>
                    <a:pt x="1394"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75" name="Google Shape;5022;p42">
              <a:extLst>
                <a:ext uri="{FF2B5EF4-FFF2-40B4-BE49-F238E27FC236}">
                  <a16:creationId xmlns:a16="http://schemas.microsoft.com/office/drawing/2014/main" id="{DB0B273B-D664-66F6-C08B-9BE528E014C5}"/>
                </a:ext>
              </a:extLst>
            </p:cNvPr>
            <p:cNvSpPr/>
            <p:nvPr/>
          </p:nvSpPr>
          <p:spPr>
            <a:xfrm>
              <a:off x="3554655" y="4339979"/>
              <a:ext cx="70500" cy="71275"/>
            </a:xfrm>
            <a:custGeom>
              <a:avLst/>
              <a:gdLst/>
              <a:ahLst/>
              <a:cxnLst/>
              <a:rect l="l" t="t" r="r" b="b"/>
              <a:pathLst>
                <a:path w="2820" h="2851" extrusionOk="0">
                  <a:moveTo>
                    <a:pt x="1394" y="571"/>
                  </a:moveTo>
                  <a:cubicBezTo>
                    <a:pt x="1869" y="571"/>
                    <a:pt x="2249" y="951"/>
                    <a:pt x="2249" y="1426"/>
                  </a:cubicBezTo>
                  <a:cubicBezTo>
                    <a:pt x="2249" y="1901"/>
                    <a:pt x="1869" y="2281"/>
                    <a:pt x="1394" y="2281"/>
                  </a:cubicBezTo>
                  <a:cubicBezTo>
                    <a:pt x="919" y="2281"/>
                    <a:pt x="539" y="1901"/>
                    <a:pt x="539" y="1426"/>
                  </a:cubicBezTo>
                  <a:cubicBezTo>
                    <a:pt x="539" y="951"/>
                    <a:pt x="919" y="571"/>
                    <a:pt x="1394" y="571"/>
                  </a:cubicBezTo>
                  <a:close/>
                  <a:moveTo>
                    <a:pt x="1394" y="1"/>
                  </a:moveTo>
                  <a:cubicBezTo>
                    <a:pt x="634" y="1"/>
                    <a:pt x="1" y="634"/>
                    <a:pt x="1" y="1426"/>
                  </a:cubicBezTo>
                  <a:cubicBezTo>
                    <a:pt x="1" y="2217"/>
                    <a:pt x="634" y="2851"/>
                    <a:pt x="1394" y="2851"/>
                  </a:cubicBezTo>
                  <a:cubicBezTo>
                    <a:pt x="2186" y="2851"/>
                    <a:pt x="2819" y="2217"/>
                    <a:pt x="2819" y="1426"/>
                  </a:cubicBezTo>
                  <a:cubicBezTo>
                    <a:pt x="2819" y="634"/>
                    <a:pt x="2186" y="1"/>
                    <a:pt x="1394"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76" name="Google Shape;5023;p42">
              <a:extLst>
                <a:ext uri="{FF2B5EF4-FFF2-40B4-BE49-F238E27FC236}">
                  <a16:creationId xmlns:a16="http://schemas.microsoft.com/office/drawing/2014/main" id="{83F1672D-F267-388B-A183-A191F92B804B}"/>
                </a:ext>
              </a:extLst>
            </p:cNvPr>
            <p:cNvSpPr/>
            <p:nvPr/>
          </p:nvSpPr>
          <p:spPr>
            <a:xfrm>
              <a:off x="3420855" y="2296553"/>
              <a:ext cx="169450" cy="445750"/>
            </a:xfrm>
            <a:custGeom>
              <a:avLst/>
              <a:gdLst/>
              <a:ahLst/>
              <a:cxnLst/>
              <a:rect l="l" t="t" r="r" b="b"/>
              <a:pathLst>
                <a:path w="6778" h="17830" extrusionOk="0">
                  <a:moveTo>
                    <a:pt x="317" y="0"/>
                  </a:moveTo>
                  <a:cubicBezTo>
                    <a:pt x="246" y="0"/>
                    <a:pt x="175" y="32"/>
                    <a:pt x="127" y="95"/>
                  </a:cubicBezTo>
                  <a:cubicBezTo>
                    <a:pt x="1" y="190"/>
                    <a:pt x="1" y="380"/>
                    <a:pt x="127" y="475"/>
                  </a:cubicBezTo>
                  <a:lnTo>
                    <a:pt x="6208" y="6587"/>
                  </a:lnTo>
                  <a:lnTo>
                    <a:pt x="6208" y="17545"/>
                  </a:lnTo>
                  <a:cubicBezTo>
                    <a:pt x="6208" y="17703"/>
                    <a:pt x="6334" y="17830"/>
                    <a:pt x="6493" y="17830"/>
                  </a:cubicBezTo>
                  <a:cubicBezTo>
                    <a:pt x="6651" y="17830"/>
                    <a:pt x="6778" y="17703"/>
                    <a:pt x="6778" y="17545"/>
                  </a:cubicBezTo>
                  <a:lnTo>
                    <a:pt x="6778" y="6461"/>
                  </a:lnTo>
                  <a:cubicBezTo>
                    <a:pt x="6778" y="6397"/>
                    <a:pt x="6746" y="6334"/>
                    <a:pt x="6715" y="6271"/>
                  </a:cubicBezTo>
                  <a:lnTo>
                    <a:pt x="507" y="95"/>
                  </a:lnTo>
                  <a:cubicBezTo>
                    <a:pt x="460" y="32"/>
                    <a:pt x="389" y="0"/>
                    <a:pt x="317"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77" name="Google Shape;5024;p42">
              <a:extLst>
                <a:ext uri="{FF2B5EF4-FFF2-40B4-BE49-F238E27FC236}">
                  <a16:creationId xmlns:a16="http://schemas.microsoft.com/office/drawing/2014/main" id="{ABFDE684-FFE9-8771-D6A0-37611D11ABD8}"/>
                </a:ext>
              </a:extLst>
            </p:cNvPr>
            <p:cNvSpPr/>
            <p:nvPr/>
          </p:nvSpPr>
          <p:spPr>
            <a:xfrm>
              <a:off x="2468404" y="2294753"/>
              <a:ext cx="855101" cy="509300"/>
            </a:xfrm>
            <a:custGeom>
              <a:avLst/>
              <a:gdLst/>
              <a:ahLst/>
              <a:cxnLst/>
              <a:rect l="l" t="t" r="r" b="b"/>
              <a:pathLst>
                <a:path w="34204" h="20372" extrusionOk="0">
                  <a:moveTo>
                    <a:pt x="317" y="1"/>
                  </a:moveTo>
                  <a:cubicBezTo>
                    <a:pt x="246" y="1"/>
                    <a:pt x="175" y="25"/>
                    <a:pt x="127" y="72"/>
                  </a:cubicBezTo>
                  <a:cubicBezTo>
                    <a:pt x="1" y="199"/>
                    <a:pt x="1" y="357"/>
                    <a:pt x="127" y="484"/>
                  </a:cubicBezTo>
                  <a:lnTo>
                    <a:pt x="10705" y="11061"/>
                  </a:lnTo>
                  <a:cubicBezTo>
                    <a:pt x="10737" y="11125"/>
                    <a:pt x="10800" y="11125"/>
                    <a:pt x="10895" y="11125"/>
                  </a:cubicBezTo>
                  <a:lnTo>
                    <a:pt x="24544" y="11125"/>
                  </a:lnTo>
                  <a:lnTo>
                    <a:pt x="33697" y="20277"/>
                  </a:lnTo>
                  <a:cubicBezTo>
                    <a:pt x="33760" y="20340"/>
                    <a:pt x="33823" y="20372"/>
                    <a:pt x="33918" y="20372"/>
                  </a:cubicBezTo>
                  <a:cubicBezTo>
                    <a:pt x="33982" y="20372"/>
                    <a:pt x="34045" y="20340"/>
                    <a:pt x="34108" y="20277"/>
                  </a:cubicBezTo>
                  <a:cubicBezTo>
                    <a:pt x="34203" y="20182"/>
                    <a:pt x="34203" y="19992"/>
                    <a:pt x="34108" y="19897"/>
                  </a:cubicBezTo>
                  <a:lnTo>
                    <a:pt x="24861" y="10650"/>
                  </a:lnTo>
                  <a:cubicBezTo>
                    <a:pt x="24829" y="10586"/>
                    <a:pt x="24734" y="10586"/>
                    <a:pt x="24671" y="10586"/>
                  </a:cubicBezTo>
                  <a:lnTo>
                    <a:pt x="10990" y="10586"/>
                  </a:lnTo>
                  <a:lnTo>
                    <a:pt x="507" y="72"/>
                  </a:lnTo>
                  <a:cubicBezTo>
                    <a:pt x="460" y="25"/>
                    <a:pt x="389" y="1"/>
                    <a:pt x="317"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78" name="Google Shape;5025;p42">
              <a:extLst>
                <a:ext uri="{FF2B5EF4-FFF2-40B4-BE49-F238E27FC236}">
                  <a16:creationId xmlns:a16="http://schemas.microsoft.com/office/drawing/2014/main" id="{C2FA6882-5FA4-2B17-4F1B-44196AF26DFA}"/>
                </a:ext>
              </a:extLst>
            </p:cNvPr>
            <p:cNvSpPr/>
            <p:nvPr/>
          </p:nvSpPr>
          <p:spPr>
            <a:xfrm>
              <a:off x="2310054" y="2280503"/>
              <a:ext cx="1007901" cy="682701"/>
            </a:xfrm>
            <a:custGeom>
              <a:avLst/>
              <a:gdLst/>
              <a:ahLst/>
              <a:cxnLst/>
              <a:rect l="l" t="t" r="r" b="b"/>
              <a:pathLst>
                <a:path w="40316" h="27308" extrusionOk="0">
                  <a:moveTo>
                    <a:pt x="318" y="1"/>
                  </a:moveTo>
                  <a:cubicBezTo>
                    <a:pt x="246" y="1"/>
                    <a:pt x="175" y="25"/>
                    <a:pt x="128" y="72"/>
                  </a:cubicBezTo>
                  <a:cubicBezTo>
                    <a:pt x="1" y="199"/>
                    <a:pt x="1" y="357"/>
                    <a:pt x="128" y="484"/>
                  </a:cubicBezTo>
                  <a:lnTo>
                    <a:pt x="16342" y="16698"/>
                  </a:lnTo>
                  <a:cubicBezTo>
                    <a:pt x="16406" y="16762"/>
                    <a:pt x="16469" y="16793"/>
                    <a:pt x="16532" y="16793"/>
                  </a:cubicBezTo>
                  <a:lnTo>
                    <a:pt x="29358" y="16793"/>
                  </a:lnTo>
                  <a:lnTo>
                    <a:pt x="39809" y="27244"/>
                  </a:lnTo>
                  <a:cubicBezTo>
                    <a:pt x="39841" y="27276"/>
                    <a:pt x="39936" y="27307"/>
                    <a:pt x="39999" y="27307"/>
                  </a:cubicBezTo>
                  <a:cubicBezTo>
                    <a:pt x="40062" y="27307"/>
                    <a:pt x="40157" y="27276"/>
                    <a:pt x="40189" y="27244"/>
                  </a:cubicBezTo>
                  <a:cubicBezTo>
                    <a:pt x="40316" y="27117"/>
                    <a:pt x="40316" y="26959"/>
                    <a:pt x="40189" y="26832"/>
                  </a:cubicBezTo>
                  <a:lnTo>
                    <a:pt x="29643" y="16287"/>
                  </a:lnTo>
                  <a:cubicBezTo>
                    <a:pt x="29612" y="16255"/>
                    <a:pt x="29548" y="16223"/>
                    <a:pt x="29453" y="16223"/>
                  </a:cubicBezTo>
                  <a:lnTo>
                    <a:pt x="16659" y="16223"/>
                  </a:lnTo>
                  <a:lnTo>
                    <a:pt x="508" y="72"/>
                  </a:lnTo>
                  <a:cubicBezTo>
                    <a:pt x="460" y="25"/>
                    <a:pt x="389" y="1"/>
                    <a:pt x="318"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79" name="Google Shape;5026;p42">
              <a:extLst>
                <a:ext uri="{FF2B5EF4-FFF2-40B4-BE49-F238E27FC236}">
                  <a16:creationId xmlns:a16="http://schemas.microsoft.com/office/drawing/2014/main" id="{3205DB00-C751-F8EB-DE6F-9FDA28997B51}"/>
                </a:ext>
              </a:extLst>
            </p:cNvPr>
            <p:cNvSpPr/>
            <p:nvPr/>
          </p:nvSpPr>
          <p:spPr>
            <a:xfrm>
              <a:off x="2330654" y="3320229"/>
              <a:ext cx="961976" cy="327800"/>
            </a:xfrm>
            <a:custGeom>
              <a:avLst/>
              <a:gdLst/>
              <a:ahLst/>
              <a:cxnLst/>
              <a:rect l="l" t="t" r="r" b="b"/>
              <a:pathLst>
                <a:path w="38479" h="13112" extrusionOk="0">
                  <a:moveTo>
                    <a:pt x="32081" y="1"/>
                  </a:moveTo>
                  <a:cubicBezTo>
                    <a:pt x="32018" y="1"/>
                    <a:pt x="31954" y="33"/>
                    <a:pt x="31923" y="64"/>
                  </a:cubicBezTo>
                  <a:lnTo>
                    <a:pt x="17767" y="12574"/>
                  </a:lnTo>
                  <a:lnTo>
                    <a:pt x="285" y="12574"/>
                  </a:lnTo>
                  <a:cubicBezTo>
                    <a:pt x="127" y="12574"/>
                    <a:pt x="0" y="12700"/>
                    <a:pt x="0" y="12827"/>
                  </a:cubicBezTo>
                  <a:cubicBezTo>
                    <a:pt x="0" y="12985"/>
                    <a:pt x="127" y="13112"/>
                    <a:pt x="285" y="13112"/>
                  </a:cubicBezTo>
                  <a:lnTo>
                    <a:pt x="17862" y="13112"/>
                  </a:lnTo>
                  <a:cubicBezTo>
                    <a:pt x="17925" y="13112"/>
                    <a:pt x="17988" y="13112"/>
                    <a:pt x="18052" y="13049"/>
                  </a:cubicBezTo>
                  <a:lnTo>
                    <a:pt x="32208" y="571"/>
                  </a:lnTo>
                  <a:lnTo>
                    <a:pt x="38193" y="571"/>
                  </a:lnTo>
                  <a:cubicBezTo>
                    <a:pt x="38352" y="571"/>
                    <a:pt x="38478" y="444"/>
                    <a:pt x="38478" y="286"/>
                  </a:cubicBezTo>
                  <a:cubicBezTo>
                    <a:pt x="38478" y="128"/>
                    <a:pt x="38352" y="1"/>
                    <a:pt x="38193"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80" name="Google Shape;5027;p42">
              <a:extLst>
                <a:ext uri="{FF2B5EF4-FFF2-40B4-BE49-F238E27FC236}">
                  <a16:creationId xmlns:a16="http://schemas.microsoft.com/office/drawing/2014/main" id="{553C4648-D02B-3312-55D1-F4B3C2FCA45F}"/>
                </a:ext>
              </a:extLst>
            </p:cNvPr>
            <p:cNvSpPr/>
            <p:nvPr/>
          </p:nvSpPr>
          <p:spPr>
            <a:xfrm>
              <a:off x="2941854" y="2842028"/>
              <a:ext cx="381650" cy="197975"/>
            </a:xfrm>
            <a:custGeom>
              <a:avLst/>
              <a:gdLst/>
              <a:ahLst/>
              <a:cxnLst/>
              <a:rect l="l" t="t" r="r" b="b"/>
              <a:pathLst>
                <a:path w="15266" h="7919" extrusionOk="0">
                  <a:moveTo>
                    <a:pt x="318" y="1"/>
                  </a:moveTo>
                  <a:cubicBezTo>
                    <a:pt x="246" y="1"/>
                    <a:pt x="175" y="33"/>
                    <a:pt x="128" y="96"/>
                  </a:cubicBezTo>
                  <a:cubicBezTo>
                    <a:pt x="1" y="191"/>
                    <a:pt x="1" y="381"/>
                    <a:pt x="128" y="476"/>
                  </a:cubicBezTo>
                  <a:lnTo>
                    <a:pt x="7475" y="7823"/>
                  </a:lnTo>
                  <a:cubicBezTo>
                    <a:pt x="7538" y="7887"/>
                    <a:pt x="7601" y="7918"/>
                    <a:pt x="7665" y="7918"/>
                  </a:cubicBezTo>
                  <a:lnTo>
                    <a:pt x="14980" y="7918"/>
                  </a:lnTo>
                  <a:cubicBezTo>
                    <a:pt x="15107" y="7918"/>
                    <a:pt x="15265" y="7792"/>
                    <a:pt x="15234" y="7633"/>
                  </a:cubicBezTo>
                  <a:cubicBezTo>
                    <a:pt x="15234" y="7475"/>
                    <a:pt x="15107" y="7348"/>
                    <a:pt x="14980" y="7348"/>
                  </a:cubicBezTo>
                  <a:lnTo>
                    <a:pt x="7791" y="7348"/>
                  </a:lnTo>
                  <a:lnTo>
                    <a:pt x="508" y="96"/>
                  </a:lnTo>
                  <a:cubicBezTo>
                    <a:pt x="460" y="33"/>
                    <a:pt x="389" y="1"/>
                    <a:pt x="318"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81" name="Google Shape;5028;p42">
              <a:extLst>
                <a:ext uri="{FF2B5EF4-FFF2-40B4-BE49-F238E27FC236}">
                  <a16:creationId xmlns:a16="http://schemas.microsoft.com/office/drawing/2014/main" id="{09F19331-2518-CD82-F061-2EFF4BAAF432}"/>
                </a:ext>
              </a:extLst>
            </p:cNvPr>
            <p:cNvSpPr/>
            <p:nvPr/>
          </p:nvSpPr>
          <p:spPr>
            <a:xfrm>
              <a:off x="3793756" y="3393079"/>
              <a:ext cx="14275" cy="1086276"/>
            </a:xfrm>
            <a:custGeom>
              <a:avLst/>
              <a:gdLst/>
              <a:ahLst/>
              <a:cxnLst/>
              <a:rect l="l" t="t" r="r" b="b"/>
              <a:pathLst>
                <a:path w="571" h="43451" extrusionOk="0">
                  <a:moveTo>
                    <a:pt x="286" y="1"/>
                  </a:moveTo>
                  <a:cubicBezTo>
                    <a:pt x="127" y="1"/>
                    <a:pt x="1" y="127"/>
                    <a:pt x="1" y="286"/>
                  </a:cubicBezTo>
                  <a:lnTo>
                    <a:pt x="1" y="43165"/>
                  </a:lnTo>
                  <a:cubicBezTo>
                    <a:pt x="1" y="43324"/>
                    <a:pt x="127" y="43450"/>
                    <a:pt x="286" y="43450"/>
                  </a:cubicBezTo>
                  <a:cubicBezTo>
                    <a:pt x="444" y="43450"/>
                    <a:pt x="571" y="43324"/>
                    <a:pt x="571" y="43165"/>
                  </a:cubicBezTo>
                  <a:lnTo>
                    <a:pt x="571" y="286"/>
                  </a:lnTo>
                  <a:cubicBezTo>
                    <a:pt x="571" y="127"/>
                    <a:pt x="444" y="1"/>
                    <a:pt x="286"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82" name="Google Shape;5029;p42">
              <a:extLst>
                <a:ext uri="{FF2B5EF4-FFF2-40B4-BE49-F238E27FC236}">
                  <a16:creationId xmlns:a16="http://schemas.microsoft.com/office/drawing/2014/main" id="{EF51C2CD-F77C-CE97-B55C-B3B8C8607ECE}"/>
                </a:ext>
              </a:extLst>
            </p:cNvPr>
            <p:cNvSpPr/>
            <p:nvPr/>
          </p:nvSpPr>
          <p:spPr>
            <a:xfrm>
              <a:off x="3793756" y="1739952"/>
              <a:ext cx="14275" cy="1064101"/>
            </a:xfrm>
            <a:custGeom>
              <a:avLst/>
              <a:gdLst/>
              <a:ahLst/>
              <a:cxnLst/>
              <a:rect l="l" t="t" r="r" b="b"/>
              <a:pathLst>
                <a:path w="571" h="42564" extrusionOk="0">
                  <a:moveTo>
                    <a:pt x="286" y="1"/>
                  </a:moveTo>
                  <a:cubicBezTo>
                    <a:pt x="127" y="1"/>
                    <a:pt x="1" y="128"/>
                    <a:pt x="1" y="286"/>
                  </a:cubicBezTo>
                  <a:lnTo>
                    <a:pt x="1" y="42279"/>
                  </a:lnTo>
                  <a:cubicBezTo>
                    <a:pt x="1" y="42437"/>
                    <a:pt x="127" y="42564"/>
                    <a:pt x="286" y="42564"/>
                  </a:cubicBezTo>
                  <a:cubicBezTo>
                    <a:pt x="444" y="42564"/>
                    <a:pt x="571" y="42437"/>
                    <a:pt x="571" y="42279"/>
                  </a:cubicBezTo>
                  <a:lnTo>
                    <a:pt x="571" y="286"/>
                  </a:lnTo>
                  <a:cubicBezTo>
                    <a:pt x="571" y="128"/>
                    <a:pt x="444" y="1"/>
                    <a:pt x="286"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83" name="Google Shape;5030;p42">
              <a:extLst>
                <a:ext uri="{FF2B5EF4-FFF2-40B4-BE49-F238E27FC236}">
                  <a16:creationId xmlns:a16="http://schemas.microsoft.com/office/drawing/2014/main" id="{4663C2EC-3F7D-3517-7D6D-87066B46A69E}"/>
                </a:ext>
              </a:extLst>
            </p:cNvPr>
            <p:cNvSpPr/>
            <p:nvPr/>
          </p:nvSpPr>
          <p:spPr>
            <a:xfrm>
              <a:off x="3765255" y="1683752"/>
              <a:ext cx="71275" cy="70475"/>
            </a:xfrm>
            <a:custGeom>
              <a:avLst/>
              <a:gdLst/>
              <a:ahLst/>
              <a:cxnLst/>
              <a:rect l="l" t="t" r="r" b="b"/>
              <a:pathLst>
                <a:path w="2851" h="2819" extrusionOk="0">
                  <a:moveTo>
                    <a:pt x="1426" y="539"/>
                  </a:moveTo>
                  <a:cubicBezTo>
                    <a:pt x="1901" y="539"/>
                    <a:pt x="2281" y="919"/>
                    <a:pt x="2281" y="1394"/>
                  </a:cubicBezTo>
                  <a:cubicBezTo>
                    <a:pt x="2281" y="1869"/>
                    <a:pt x="1901" y="2249"/>
                    <a:pt x="1426" y="2249"/>
                  </a:cubicBezTo>
                  <a:cubicBezTo>
                    <a:pt x="951" y="2249"/>
                    <a:pt x="571" y="1869"/>
                    <a:pt x="571" y="1394"/>
                  </a:cubicBezTo>
                  <a:cubicBezTo>
                    <a:pt x="571" y="919"/>
                    <a:pt x="951" y="539"/>
                    <a:pt x="1426" y="539"/>
                  </a:cubicBezTo>
                  <a:close/>
                  <a:moveTo>
                    <a:pt x="1426" y="0"/>
                  </a:moveTo>
                  <a:cubicBezTo>
                    <a:pt x="634" y="0"/>
                    <a:pt x="1" y="634"/>
                    <a:pt x="1" y="1394"/>
                  </a:cubicBezTo>
                  <a:cubicBezTo>
                    <a:pt x="1" y="2186"/>
                    <a:pt x="634" y="2819"/>
                    <a:pt x="1426" y="2819"/>
                  </a:cubicBezTo>
                  <a:cubicBezTo>
                    <a:pt x="2218" y="2819"/>
                    <a:pt x="2851" y="2186"/>
                    <a:pt x="2851" y="1394"/>
                  </a:cubicBezTo>
                  <a:cubicBezTo>
                    <a:pt x="2851" y="634"/>
                    <a:pt x="2218" y="0"/>
                    <a:pt x="1426"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84" name="Google Shape;5031;p42">
              <a:extLst>
                <a:ext uri="{FF2B5EF4-FFF2-40B4-BE49-F238E27FC236}">
                  <a16:creationId xmlns:a16="http://schemas.microsoft.com/office/drawing/2014/main" id="{242F021C-D2C5-C3EA-EA3D-318F6939C193}"/>
                </a:ext>
              </a:extLst>
            </p:cNvPr>
            <p:cNvSpPr/>
            <p:nvPr/>
          </p:nvSpPr>
          <p:spPr>
            <a:xfrm>
              <a:off x="3765255" y="4465080"/>
              <a:ext cx="71275" cy="70475"/>
            </a:xfrm>
            <a:custGeom>
              <a:avLst/>
              <a:gdLst/>
              <a:ahLst/>
              <a:cxnLst/>
              <a:rect l="l" t="t" r="r" b="b"/>
              <a:pathLst>
                <a:path w="2851" h="2819" extrusionOk="0">
                  <a:moveTo>
                    <a:pt x="1426" y="570"/>
                  </a:moveTo>
                  <a:cubicBezTo>
                    <a:pt x="1901" y="570"/>
                    <a:pt x="2281" y="950"/>
                    <a:pt x="2281" y="1425"/>
                  </a:cubicBezTo>
                  <a:cubicBezTo>
                    <a:pt x="2281" y="1900"/>
                    <a:pt x="1901" y="2280"/>
                    <a:pt x="1426" y="2280"/>
                  </a:cubicBezTo>
                  <a:cubicBezTo>
                    <a:pt x="951" y="2280"/>
                    <a:pt x="571" y="1900"/>
                    <a:pt x="571" y="1425"/>
                  </a:cubicBezTo>
                  <a:cubicBezTo>
                    <a:pt x="571" y="950"/>
                    <a:pt x="951" y="570"/>
                    <a:pt x="1426" y="570"/>
                  </a:cubicBezTo>
                  <a:close/>
                  <a:moveTo>
                    <a:pt x="1426" y="0"/>
                  </a:moveTo>
                  <a:cubicBezTo>
                    <a:pt x="634" y="0"/>
                    <a:pt x="1" y="634"/>
                    <a:pt x="1" y="1425"/>
                  </a:cubicBezTo>
                  <a:cubicBezTo>
                    <a:pt x="1" y="2185"/>
                    <a:pt x="634" y="2819"/>
                    <a:pt x="1426" y="2819"/>
                  </a:cubicBezTo>
                  <a:cubicBezTo>
                    <a:pt x="2218" y="2819"/>
                    <a:pt x="2851" y="2185"/>
                    <a:pt x="2851" y="1425"/>
                  </a:cubicBezTo>
                  <a:cubicBezTo>
                    <a:pt x="2851" y="634"/>
                    <a:pt x="2218" y="0"/>
                    <a:pt x="1426"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85" name="Google Shape;5032;p42">
              <a:extLst>
                <a:ext uri="{FF2B5EF4-FFF2-40B4-BE49-F238E27FC236}">
                  <a16:creationId xmlns:a16="http://schemas.microsoft.com/office/drawing/2014/main" id="{9CFADAD5-C0EE-3CF5-883E-24383CDEAE3C}"/>
                </a:ext>
              </a:extLst>
            </p:cNvPr>
            <p:cNvSpPr/>
            <p:nvPr/>
          </p:nvSpPr>
          <p:spPr>
            <a:xfrm>
              <a:off x="2278404" y="3860054"/>
              <a:ext cx="691976" cy="652676"/>
            </a:xfrm>
            <a:custGeom>
              <a:avLst/>
              <a:gdLst/>
              <a:ahLst/>
              <a:cxnLst/>
              <a:rect l="l" t="t" r="r" b="b"/>
              <a:pathLst>
                <a:path w="27679" h="26107" extrusionOk="0">
                  <a:moveTo>
                    <a:pt x="13842" y="1"/>
                  </a:moveTo>
                  <a:cubicBezTo>
                    <a:pt x="13308" y="1"/>
                    <a:pt x="12768" y="34"/>
                    <a:pt x="12224" y="101"/>
                  </a:cubicBezTo>
                  <a:cubicBezTo>
                    <a:pt x="5099" y="988"/>
                    <a:pt x="0" y="7512"/>
                    <a:pt x="887" y="14669"/>
                  </a:cubicBezTo>
                  <a:cubicBezTo>
                    <a:pt x="1706" y="21253"/>
                    <a:pt x="7339" y="26107"/>
                    <a:pt x="13811" y="26107"/>
                  </a:cubicBezTo>
                  <a:cubicBezTo>
                    <a:pt x="14344" y="26107"/>
                    <a:pt x="14882" y="26074"/>
                    <a:pt x="15423" y="26006"/>
                  </a:cubicBezTo>
                  <a:cubicBezTo>
                    <a:pt x="22580" y="25120"/>
                    <a:pt x="27679" y="18596"/>
                    <a:pt x="26792" y="11470"/>
                  </a:cubicBezTo>
                  <a:cubicBezTo>
                    <a:pt x="25973" y="4857"/>
                    <a:pt x="20340" y="1"/>
                    <a:pt x="13842"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86" name="Google Shape;5033;p42">
              <a:extLst>
                <a:ext uri="{FF2B5EF4-FFF2-40B4-BE49-F238E27FC236}">
                  <a16:creationId xmlns:a16="http://schemas.microsoft.com/office/drawing/2014/main" id="{74901358-080B-1766-6D6B-40331125DFEA}"/>
                </a:ext>
              </a:extLst>
            </p:cNvPr>
            <p:cNvSpPr/>
            <p:nvPr/>
          </p:nvSpPr>
          <p:spPr>
            <a:xfrm>
              <a:off x="2411404" y="3973404"/>
              <a:ext cx="425976" cy="425975"/>
            </a:xfrm>
            <a:custGeom>
              <a:avLst/>
              <a:gdLst/>
              <a:ahLst/>
              <a:cxnLst/>
              <a:rect l="l" t="t" r="r" b="b"/>
              <a:pathLst>
                <a:path w="17039" h="17039" extrusionOk="0">
                  <a:moveTo>
                    <a:pt x="8520" y="1"/>
                  </a:moveTo>
                  <a:cubicBezTo>
                    <a:pt x="3801" y="1"/>
                    <a:pt x="1" y="3801"/>
                    <a:pt x="1" y="8520"/>
                  </a:cubicBezTo>
                  <a:cubicBezTo>
                    <a:pt x="1" y="13238"/>
                    <a:pt x="3801" y="17039"/>
                    <a:pt x="8520" y="17039"/>
                  </a:cubicBezTo>
                  <a:cubicBezTo>
                    <a:pt x="13238" y="17039"/>
                    <a:pt x="17039" y="13238"/>
                    <a:pt x="17039" y="8520"/>
                  </a:cubicBezTo>
                  <a:cubicBezTo>
                    <a:pt x="17039" y="3801"/>
                    <a:pt x="13238" y="1"/>
                    <a:pt x="8520" y="1"/>
                  </a:cubicBezTo>
                  <a:close/>
                </a:path>
              </a:pathLst>
            </a:custGeom>
            <a:solidFill>
              <a:srgbClr val="EDD2C3"/>
            </a:solidFill>
            <a:ln>
              <a:noFill/>
            </a:ln>
          </p:spPr>
          <p:txBody>
            <a:bodyPr spcFirstLastPara="1" wrap="square" lIns="121900" tIns="121900" rIns="121900" bIns="121900" anchor="ctr" anchorCtr="0">
              <a:noAutofit/>
            </a:bodyPr>
            <a:lstStyle/>
            <a:p>
              <a:endParaRPr sz="2400"/>
            </a:p>
          </p:txBody>
        </p:sp>
        <p:sp>
          <p:nvSpPr>
            <p:cNvPr id="187" name="Google Shape;5034;p42">
              <a:extLst>
                <a:ext uri="{FF2B5EF4-FFF2-40B4-BE49-F238E27FC236}">
                  <a16:creationId xmlns:a16="http://schemas.microsoft.com/office/drawing/2014/main" id="{EDF7EFDB-2133-4B23-E04A-DF67EBDABEF2}"/>
                </a:ext>
              </a:extLst>
            </p:cNvPr>
            <p:cNvSpPr/>
            <p:nvPr/>
          </p:nvSpPr>
          <p:spPr>
            <a:xfrm>
              <a:off x="2446254" y="4008254"/>
              <a:ext cx="356301" cy="356301"/>
            </a:xfrm>
            <a:custGeom>
              <a:avLst/>
              <a:gdLst/>
              <a:ahLst/>
              <a:cxnLst/>
              <a:rect l="l" t="t" r="r" b="b"/>
              <a:pathLst>
                <a:path w="14252" h="14252" extrusionOk="0">
                  <a:moveTo>
                    <a:pt x="7126" y="0"/>
                  </a:moveTo>
                  <a:cubicBezTo>
                    <a:pt x="3199" y="0"/>
                    <a:pt x="0" y="3199"/>
                    <a:pt x="0" y="7126"/>
                  </a:cubicBezTo>
                  <a:cubicBezTo>
                    <a:pt x="0" y="11053"/>
                    <a:pt x="3199" y="14251"/>
                    <a:pt x="7126" y="14251"/>
                  </a:cubicBezTo>
                  <a:cubicBezTo>
                    <a:pt x="11053" y="14251"/>
                    <a:pt x="14251" y="11053"/>
                    <a:pt x="14251" y="7126"/>
                  </a:cubicBezTo>
                  <a:cubicBezTo>
                    <a:pt x="14251" y="3199"/>
                    <a:pt x="11053" y="0"/>
                    <a:pt x="7126"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8" name="Google Shape;5035;p42">
              <a:extLst>
                <a:ext uri="{FF2B5EF4-FFF2-40B4-BE49-F238E27FC236}">
                  <a16:creationId xmlns:a16="http://schemas.microsoft.com/office/drawing/2014/main" id="{C220251D-57B2-87C9-2CB5-C8DB466B39AD}"/>
                </a:ext>
              </a:extLst>
            </p:cNvPr>
            <p:cNvSpPr/>
            <p:nvPr/>
          </p:nvSpPr>
          <p:spPr>
            <a:xfrm>
              <a:off x="2481079" y="4008254"/>
              <a:ext cx="321475" cy="305626"/>
            </a:xfrm>
            <a:custGeom>
              <a:avLst/>
              <a:gdLst/>
              <a:ahLst/>
              <a:cxnLst/>
              <a:rect l="l" t="t" r="r" b="b"/>
              <a:pathLst>
                <a:path w="12859" h="12225" extrusionOk="0">
                  <a:moveTo>
                    <a:pt x="5733" y="0"/>
                  </a:moveTo>
                  <a:cubicBezTo>
                    <a:pt x="3389" y="0"/>
                    <a:pt x="1299" y="1140"/>
                    <a:pt x="0" y="2914"/>
                  </a:cubicBezTo>
                  <a:cubicBezTo>
                    <a:pt x="1267" y="1647"/>
                    <a:pt x="3041" y="887"/>
                    <a:pt x="4941" y="887"/>
                  </a:cubicBezTo>
                  <a:cubicBezTo>
                    <a:pt x="8899" y="887"/>
                    <a:pt x="12066" y="4086"/>
                    <a:pt x="12066" y="8012"/>
                  </a:cubicBezTo>
                  <a:cubicBezTo>
                    <a:pt x="12066" y="9596"/>
                    <a:pt x="11560" y="11053"/>
                    <a:pt x="10673" y="12224"/>
                  </a:cubicBezTo>
                  <a:cubicBezTo>
                    <a:pt x="12003" y="10926"/>
                    <a:pt x="12858" y="9121"/>
                    <a:pt x="12858" y="7126"/>
                  </a:cubicBezTo>
                  <a:cubicBezTo>
                    <a:pt x="12858" y="3199"/>
                    <a:pt x="9660" y="0"/>
                    <a:pt x="5733"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189" name="Google Shape;5036;p42">
              <a:extLst>
                <a:ext uri="{FF2B5EF4-FFF2-40B4-BE49-F238E27FC236}">
                  <a16:creationId xmlns:a16="http://schemas.microsoft.com/office/drawing/2014/main" id="{697CAFBE-C05F-4F39-0FED-81CE8BDF590C}"/>
                </a:ext>
              </a:extLst>
            </p:cNvPr>
            <p:cNvSpPr/>
            <p:nvPr/>
          </p:nvSpPr>
          <p:spPr>
            <a:xfrm>
              <a:off x="2524629" y="4063680"/>
              <a:ext cx="203500" cy="245450"/>
            </a:xfrm>
            <a:custGeom>
              <a:avLst/>
              <a:gdLst/>
              <a:ahLst/>
              <a:cxnLst/>
              <a:rect l="l" t="t" r="r" b="b"/>
              <a:pathLst>
                <a:path w="8140" h="9818" extrusionOk="0">
                  <a:moveTo>
                    <a:pt x="4522" y="2237"/>
                  </a:moveTo>
                  <a:cubicBezTo>
                    <a:pt x="4852" y="2237"/>
                    <a:pt x="5511" y="2344"/>
                    <a:pt x="5511" y="3199"/>
                  </a:cubicBezTo>
                  <a:cubicBezTo>
                    <a:pt x="5511" y="4117"/>
                    <a:pt x="4719" y="4149"/>
                    <a:pt x="4719" y="4149"/>
                  </a:cubicBezTo>
                  <a:lnTo>
                    <a:pt x="3167" y="4149"/>
                  </a:lnTo>
                  <a:lnTo>
                    <a:pt x="3167" y="2249"/>
                  </a:lnTo>
                  <a:lnTo>
                    <a:pt x="4339" y="2249"/>
                  </a:lnTo>
                  <a:cubicBezTo>
                    <a:pt x="4339" y="2249"/>
                    <a:pt x="4412" y="2237"/>
                    <a:pt x="4522" y="2237"/>
                  </a:cubicBezTo>
                  <a:close/>
                  <a:moveTo>
                    <a:pt x="4855" y="5224"/>
                  </a:moveTo>
                  <a:cubicBezTo>
                    <a:pt x="5168" y="5224"/>
                    <a:pt x="6397" y="5296"/>
                    <a:pt x="6397" y="6429"/>
                  </a:cubicBezTo>
                  <a:cubicBezTo>
                    <a:pt x="6397" y="7601"/>
                    <a:pt x="5321" y="7632"/>
                    <a:pt x="5321" y="7632"/>
                  </a:cubicBezTo>
                  <a:lnTo>
                    <a:pt x="3167" y="7632"/>
                  </a:lnTo>
                  <a:lnTo>
                    <a:pt x="3167" y="5225"/>
                  </a:lnTo>
                  <a:lnTo>
                    <a:pt x="4782" y="5225"/>
                  </a:lnTo>
                  <a:cubicBezTo>
                    <a:pt x="4782" y="5225"/>
                    <a:pt x="4809" y="5224"/>
                    <a:pt x="4855" y="5224"/>
                  </a:cubicBezTo>
                  <a:close/>
                  <a:moveTo>
                    <a:pt x="2185" y="0"/>
                  </a:moveTo>
                  <a:lnTo>
                    <a:pt x="2185" y="1172"/>
                  </a:lnTo>
                  <a:lnTo>
                    <a:pt x="0" y="1172"/>
                  </a:lnTo>
                  <a:lnTo>
                    <a:pt x="0" y="2185"/>
                  </a:lnTo>
                  <a:lnTo>
                    <a:pt x="1584" y="2185"/>
                  </a:lnTo>
                  <a:lnTo>
                    <a:pt x="1584" y="7506"/>
                  </a:lnTo>
                  <a:lnTo>
                    <a:pt x="95" y="7506"/>
                  </a:lnTo>
                  <a:lnTo>
                    <a:pt x="95" y="8614"/>
                  </a:lnTo>
                  <a:lnTo>
                    <a:pt x="2185" y="8614"/>
                  </a:lnTo>
                  <a:lnTo>
                    <a:pt x="2185" y="9817"/>
                  </a:lnTo>
                  <a:lnTo>
                    <a:pt x="3136" y="9817"/>
                  </a:lnTo>
                  <a:lnTo>
                    <a:pt x="3136" y="8614"/>
                  </a:lnTo>
                  <a:lnTo>
                    <a:pt x="4022" y="8614"/>
                  </a:lnTo>
                  <a:lnTo>
                    <a:pt x="4022" y="9817"/>
                  </a:lnTo>
                  <a:lnTo>
                    <a:pt x="5004" y="9817"/>
                  </a:lnTo>
                  <a:lnTo>
                    <a:pt x="5004" y="8614"/>
                  </a:lnTo>
                  <a:cubicBezTo>
                    <a:pt x="6112" y="8614"/>
                    <a:pt x="7759" y="8424"/>
                    <a:pt x="7949" y="6619"/>
                  </a:cubicBezTo>
                  <a:cubicBezTo>
                    <a:pt x="8139" y="4782"/>
                    <a:pt x="6777" y="4339"/>
                    <a:pt x="6777" y="4339"/>
                  </a:cubicBezTo>
                  <a:cubicBezTo>
                    <a:pt x="6777" y="4339"/>
                    <a:pt x="7252" y="4117"/>
                    <a:pt x="7252" y="2914"/>
                  </a:cubicBezTo>
                  <a:cubicBezTo>
                    <a:pt x="7252" y="1249"/>
                    <a:pt x="5718" y="1171"/>
                    <a:pt x="5430" y="1171"/>
                  </a:cubicBezTo>
                  <a:cubicBezTo>
                    <a:pt x="5400" y="1171"/>
                    <a:pt x="5384" y="1172"/>
                    <a:pt x="5384" y="1172"/>
                  </a:cubicBezTo>
                  <a:lnTo>
                    <a:pt x="5004" y="1172"/>
                  </a:lnTo>
                  <a:lnTo>
                    <a:pt x="5004" y="0"/>
                  </a:lnTo>
                  <a:lnTo>
                    <a:pt x="4022" y="0"/>
                  </a:lnTo>
                  <a:lnTo>
                    <a:pt x="4022" y="1172"/>
                  </a:lnTo>
                  <a:lnTo>
                    <a:pt x="3136" y="1172"/>
                  </a:lnTo>
                  <a:lnTo>
                    <a:pt x="313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 name="Google Shape;5037;p42">
              <a:extLst>
                <a:ext uri="{FF2B5EF4-FFF2-40B4-BE49-F238E27FC236}">
                  <a16:creationId xmlns:a16="http://schemas.microsoft.com/office/drawing/2014/main" id="{7D353AC6-8583-2759-8769-F2B22136863E}"/>
                </a:ext>
              </a:extLst>
            </p:cNvPr>
            <p:cNvSpPr/>
            <p:nvPr/>
          </p:nvSpPr>
          <p:spPr>
            <a:xfrm>
              <a:off x="2278404" y="1798402"/>
              <a:ext cx="691976" cy="651901"/>
            </a:xfrm>
            <a:custGeom>
              <a:avLst/>
              <a:gdLst/>
              <a:ahLst/>
              <a:cxnLst/>
              <a:rect l="l" t="t" r="r" b="b"/>
              <a:pathLst>
                <a:path w="27679" h="26076" extrusionOk="0">
                  <a:moveTo>
                    <a:pt x="13851" y="1"/>
                  </a:moveTo>
                  <a:cubicBezTo>
                    <a:pt x="13314" y="1"/>
                    <a:pt x="12771" y="34"/>
                    <a:pt x="12224" y="101"/>
                  </a:cubicBezTo>
                  <a:cubicBezTo>
                    <a:pt x="5099" y="988"/>
                    <a:pt x="0" y="7480"/>
                    <a:pt x="887" y="14637"/>
                  </a:cubicBezTo>
                  <a:cubicBezTo>
                    <a:pt x="1706" y="21248"/>
                    <a:pt x="7334" y="26076"/>
                    <a:pt x="13803" y="26076"/>
                  </a:cubicBezTo>
                  <a:cubicBezTo>
                    <a:pt x="14338" y="26076"/>
                    <a:pt x="14879" y="26043"/>
                    <a:pt x="15423" y="25975"/>
                  </a:cubicBezTo>
                  <a:cubicBezTo>
                    <a:pt x="22580" y="25120"/>
                    <a:pt x="27679" y="18596"/>
                    <a:pt x="26792" y="11439"/>
                  </a:cubicBezTo>
                  <a:cubicBezTo>
                    <a:pt x="25973" y="4828"/>
                    <a:pt x="20345" y="1"/>
                    <a:pt x="13851"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91" name="Google Shape;5038;p42">
              <a:extLst>
                <a:ext uri="{FF2B5EF4-FFF2-40B4-BE49-F238E27FC236}">
                  <a16:creationId xmlns:a16="http://schemas.microsoft.com/office/drawing/2014/main" id="{28ABF322-2913-1210-D8E2-710054487A30}"/>
                </a:ext>
              </a:extLst>
            </p:cNvPr>
            <p:cNvSpPr/>
            <p:nvPr/>
          </p:nvSpPr>
          <p:spPr>
            <a:xfrm>
              <a:off x="2404279" y="1975902"/>
              <a:ext cx="307225" cy="338075"/>
            </a:xfrm>
            <a:custGeom>
              <a:avLst/>
              <a:gdLst/>
              <a:ahLst/>
              <a:cxnLst/>
              <a:rect l="l" t="t" r="r" b="b"/>
              <a:pathLst>
                <a:path w="12289" h="13523" extrusionOk="0">
                  <a:moveTo>
                    <a:pt x="8583" y="0"/>
                  </a:moveTo>
                  <a:lnTo>
                    <a:pt x="1" y="3072"/>
                  </a:lnTo>
                  <a:lnTo>
                    <a:pt x="3706" y="13523"/>
                  </a:lnTo>
                  <a:lnTo>
                    <a:pt x="12288" y="10483"/>
                  </a:lnTo>
                  <a:lnTo>
                    <a:pt x="8583" y="0"/>
                  </a:ln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92" name="Google Shape;5039;p42">
              <a:extLst>
                <a:ext uri="{FF2B5EF4-FFF2-40B4-BE49-F238E27FC236}">
                  <a16:creationId xmlns:a16="http://schemas.microsoft.com/office/drawing/2014/main" id="{4B488CBC-0907-4BB1-22EA-C29DD5BADE8A}"/>
                </a:ext>
              </a:extLst>
            </p:cNvPr>
            <p:cNvSpPr/>
            <p:nvPr/>
          </p:nvSpPr>
          <p:spPr>
            <a:xfrm>
              <a:off x="2506405" y="1960053"/>
              <a:ext cx="229625" cy="279501"/>
            </a:xfrm>
            <a:custGeom>
              <a:avLst/>
              <a:gdLst/>
              <a:ahLst/>
              <a:cxnLst/>
              <a:rect l="l" t="t" r="r" b="b"/>
              <a:pathLst>
                <a:path w="9185" h="11180" extrusionOk="0">
                  <a:moveTo>
                    <a:pt x="96" y="1"/>
                  </a:moveTo>
                  <a:lnTo>
                    <a:pt x="1" y="11117"/>
                  </a:lnTo>
                  <a:lnTo>
                    <a:pt x="9122" y="11180"/>
                  </a:lnTo>
                  <a:lnTo>
                    <a:pt x="9185" y="64"/>
                  </a:lnTo>
                  <a:lnTo>
                    <a:pt x="96" y="1"/>
                  </a:ln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193" name="Google Shape;5040;p42">
              <a:extLst>
                <a:ext uri="{FF2B5EF4-FFF2-40B4-BE49-F238E27FC236}">
                  <a16:creationId xmlns:a16="http://schemas.microsoft.com/office/drawing/2014/main" id="{E92F7269-33FB-5B57-D6F2-C7E34276AB53}"/>
                </a:ext>
              </a:extLst>
            </p:cNvPr>
            <p:cNvSpPr/>
            <p:nvPr/>
          </p:nvSpPr>
          <p:spPr>
            <a:xfrm>
              <a:off x="2673479" y="2118202"/>
              <a:ext cx="101350" cy="99200"/>
            </a:xfrm>
            <a:custGeom>
              <a:avLst/>
              <a:gdLst/>
              <a:ahLst/>
              <a:cxnLst/>
              <a:rect l="l" t="t" r="r" b="b"/>
              <a:pathLst>
                <a:path w="4054" h="3968" extrusionOk="0">
                  <a:moveTo>
                    <a:pt x="582" y="1"/>
                  </a:moveTo>
                  <a:cubicBezTo>
                    <a:pt x="443" y="1"/>
                    <a:pt x="301" y="56"/>
                    <a:pt x="190" y="167"/>
                  </a:cubicBezTo>
                  <a:cubicBezTo>
                    <a:pt x="0" y="357"/>
                    <a:pt x="0" y="705"/>
                    <a:pt x="190" y="895"/>
                  </a:cubicBezTo>
                  <a:lnTo>
                    <a:pt x="3104" y="3809"/>
                  </a:lnTo>
                  <a:cubicBezTo>
                    <a:pt x="3199" y="3904"/>
                    <a:pt x="3325" y="3967"/>
                    <a:pt x="3484" y="3967"/>
                  </a:cubicBezTo>
                  <a:cubicBezTo>
                    <a:pt x="3610" y="3967"/>
                    <a:pt x="3737" y="3904"/>
                    <a:pt x="3864" y="3809"/>
                  </a:cubicBezTo>
                  <a:cubicBezTo>
                    <a:pt x="4054" y="3587"/>
                    <a:pt x="4054" y="3270"/>
                    <a:pt x="3864" y="3049"/>
                  </a:cubicBezTo>
                  <a:lnTo>
                    <a:pt x="950" y="167"/>
                  </a:lnTo>
                  <a:cubicBezTo>
                    <a:pt x="855" y="56"/>
                    <a:pt x="721" y="1"/>
                    <a:pt x="582"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194" name="Google Shape;5041;p42">
              <a:extLst>
                <a:ext uri="{FF2B5EF4-FFF2-40B4-BE49-F238E27FC236}">
                  <a16:creationId xmlns:a16="http://schemas.microsoft.com/office/drawing/2014/main" id="{A13AA7B4-D349-4765-7168-9469981A5713}"/>
                </a:ext>
              </a:extLst>
            </p:cNvPr>
            <p:cNvSpPr/>
            <p:nvPr/>
          </p:nvSpPr>
          <p:spPr>
            <a:xfrm>
              <a:off x="2714629" y="2159578"/>
              <a:ext cx="132250" cy="126500"/>
            </a:xfrm>
            <a:custGeom>
              <a:avLst/>
              <a:gdLst/>
              <a:ahLst/>
              <a:cxnLst/>
              <a:rect l="l" t="t" r="r" b="b"/>
              <a:pathLst>
                <a:path w="5290" h="5060" extrusionOk="0">
                  <a:moveTo>
                    <a:pt x="1141" y="0"/>
                  </a:moveTo>
                  <a:cubicBezTo>
                    <a:pt x="880" y="0"/>
                    <a:pt x="618" y="95"/>
                    <a:pt x="413" y="285"/>
                  </a:cubicBezTo>
                  <a:cubicBezTo>
                    <a:pt x="1" y="697"/>
                    <a:pt x="1" y="1330"/>
                    <a:pt x="413" y="1742"/>
                  </a:cubicBezTo>
                  <a:lnTo>
                    <a:pt x="3421" y="4751"/>
                  </a:lnTo>
                  <a:cubicBezTo>
                    <a:pt x="3627" y="4957"/>
                    <a:pt x="3896" y="5059"/>
                    <a:pt x="4161" y="5059"/>
                  </a:cubicBezTo>
                  <a:cubicBezTo>
                    <a:pt x="4427" y="5059"/>
                    <a:pt x="4688" y="4957"/>
                    <a:pt x="4878" y="4751"/>
                  </a:cubicBezTo>
                  <a:cubicBezTo>
                    <a:pt x="5290" y="4371"/>
                    <a:pt x="5290" y="3706"/>
                    <a:pt x="4878" y="3326"/>
                  </a:cubicBezTo>
                  <a:lnTo>
                    <a:pt x="1869" y="285"/>
                  </a:lnTo>
                  <a:cubicBezTo>
                    <a:pt x="1663" y="95"/>
                    <a:pt x="1402" y="0"/>
                    <a:pt x="11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95" name="Google Shape;5042;p42">
              <a:extLst>
                <a:ext uri="{FF2B5EF4-FFF2-40B4-BE49-F238E27FC236}">
                  <a16:creationId xmlns:a16="http://schemas.microsoft.com/office/drawing/2014/main" id="{1C52188D-ED62-43D4-1013-7C5F9E4068D0}"/>
                </a:ext>
              </a:extLst>
            </p:cNvPr>
            <p:cNvSpPr/>
            <p:nvPr/>
          </p:nvSpPr>
          <p:spPr>
            <a:xfrm>
              <a:off x="2587180" y="1990152"/>
              <a:ext cx="57800" cy="58600"/>
            </a:xfrm>
            <a:custGeom>
              <a:avLst/>
              <a:gdLst/>
              <a:ahLst/>
              <a:cxnLst/>
              <a:rect l="l" t="t" r="r" b="b"/>
              <a:pathLst>
                <a:path w="2312" h="2344" extrusionOk="0">
                  <a:moveTo>
                    <a:pt x="1172" y="0"/>
                  </a:moveTo>
                  <a:cubicBezTo>
                    <a:pt x="507" y="0"/>
                    <a:pt x="0" y="539"/>
                    <a:pt x="0" y="1172"/>
                  </a:cubicBezTo>
                  <a:cubicBezTo>
                    <a:pt x="0" y="1805"/>
                    <a:pt x="507" y="2344"/>
                    <a:pt x="1172" y="2344"/>
                  </a:cubicBezTo>
                  <a:cubicBezTo>
                    <a:pt x="1805" y="2344"/>
                    <a:pt x="2312" y="1805"/>
                    <a:pt x="2312" y="1172"/>
                  </a:cubicBezTo>
                  <a:cubicBezTo>
                    <a:pt x="2312" y="539"/>
                    <a:pt x="1805" y="0"/>
                    <a:pt x="1172"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96" name="Google Shape;5043;p42">
              <a:extLst>
                <a:ext uri="{FF2B5EF4-FFF2-40B4-BE49-F238E27FC236}">
                  <a16:creationId xmlns:a16="http://schemas.microsoft.com/office/drawing/2014/main" id="{238B5534-1C4C-A712-C6C2-624527F56336}"/>
                </a:ext>
              </a:extLst>
            </p:cNvPr>
            <p:cNvSpPr/>
            <p:nvPr/>
          </p:nvSpPr>
          <p:spPr>
            <a:xfrm>
              <a:off x="2563429" y="2046352"/>
              <a:ext cx="105325" cy="74450"/>
            </a:xfrm>
            <a:custGeom>
              <a:avLst/>
              <a:gdLst/>
              <a:ahLst/>
              <a:cxnLst/>
              <a:rect l="l" t="t" r="r" b="b"/>
              <a:pathLst>
                <a:path w="4213" h="2978" extrusionOk="0">
                  <a:moveTo>
                    <a:pt x="1362" y="1"/>
                  </a:moveTo>
                  <a:cubicBezTo>
                    <a:pt x="633" y="1"/>
                    <a:pt x="0" y="602"/>
                    <a:pt x="0" y="1362"/>
                  </a:cubicBezTo>
                  <a:lnTo>
                    <a:pt x="0" y="2978"/>
                  </a:lnTo>
                  <a:lnTo>
                    <a:pt x="4212" y="2978"/>
                  </a:lnTo>
                  <a:lnTo>
                    <a:pt x="4212" y="1362"/>
                  </a:lnTo>
                  <a:cubicBezTo>
                    <a:pt x="4212" y="634"/>
                    <a:pt x="3610" y="1"/>
                    <a:pt x="2850"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97" name="Google Shape;5044;p42">
              <a:extLst>
                <a:ext uri="{FF2B5EF4-FFF2-40B4-BE49-F238E27FC236}">
                  <a16:creationId xmlns:a16="http://schemas.microsoft.com/office/drawing/2014/main" id="{276F789D-2D83-35C4-2791-8212BD3EBF8F}"/>
                </a:ext>
              </a:extLst>
            </p:cNvPr>
            <p:cNvSpPr/>
            <p:nvPr/>
          </p:nvSpPr>
          <p:spPr>
            <a:xfrm>
              <a:off x="2534904" y="2167502"/>
              <a:ext cx="165500" cy="12675"/>
            </a:xfrm>
            <a:custGeom>
              <a:avLst/>
              <a:gdLst/>
              <a:ahLst/>
              <a:cxnLst/>
              <a:rect l="l" t="t" r="r" b="b"/>
              <a:pathLst>
                <a:path w="6620" h="507" extrusionOk="0">
                  <a:moveTo>
                    <a:pt x="254" y="0"/>
                  </a:moveTo>
                  <a:cubicBezTo>
                    <a:pt x="128" y="0"/>
                    <a:pt x="1" y="127"/>
                    <a:pt x="1" y="253"/>
                  </a:cubicBezTo>
                  <a:cubicBezTo>
                    <a:pt x="1" y="380"/>
                    <a:pt x="128" y="507"/>
                    <a:pt x="254" y="507"/>
                  </a:cubicBezTo>
                  <a:lnTo>
                    <a:pt x="6366" y="507"/>
                  </a:lnTo>
                  <a:cubicBezTo>
                    <a:pt x="6493" y="507"/>
                    <a:pt x="6620" y="380"/>
                    <a:pt x="6620" y="253"/>
                  </a:cubicBezTo>
                  <a:cubicBezTo>
                    <a:pt x="6620" y="127"/>
                    <a:pt x="6493" y="0"/>
                    <a:pt x="6366"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98" name="Google Shape;5045;p42">
              <a:extLst>
                <a:ext uri="{FF2B5EF4-FFF2-40B4-BE49-F238E27FC236}">
                  <a16:creationId xmlns:a16="http://schemas.microsoft.com/office/drawing/2014/main" id="{C59B03D9-1C24-5B30-C45E-6E4395366B85}"/>
                </a:ext>
              </a:extLst>
            </p:cNvPr>
            <p:cNvSpPr/>
            <p:nvPr/>
          </p:nvSpPr>
          <p:spPr>
            <a:xfrm>
              <a:off x="2534904" y="2138977"/>
              <a:ext cx="165500" cy="11925"/>
            </a:xfrm>
            <a:custGeom>
              <a:avLst/>
              <a:gdLst/>
              <a:ahLst/>
              <a:cxnLst/>
              <a:rect l="l" t="t" r="r" b="b"/>
              <a:pathLst>
                <a:path w="6620" h="477" extrusionOk="0">
                  <a:moveTo>
                    <a:pt x="254" y="1"/>
                  </a:moveTo>
                  <a:cubicBezTo>
                    <a:pt x="128" y="1"/>
                    <a:pt x="1" y="96"/>
                    <a:pt x="1" y="254"/>
                  </a:cubicBezTo>
                  <a:cubicBezTo>
                    <a:pt x="1" y="381"/>
                    <a:pt x="128" y="476"/>
                    <a:pt x="254" y="476"/>
                  </a:cubicBezTo>
                  <a:lnTo>
                    <a:pt x="6366" y="476"/>
                  </a:lnTo>
                  <a:cubicBezTo>
                    <a:pt x="6493" y="476"/>
                    <a:pt x="6620" y="381"/>
                    <a:pt x="6620" y="254"/>
                  </a:cubicBezTo>
                  <a:cubicBezTo>
                    <a:pt x="6620" y="96"/>
                    <a:pt x="6493" y="1"/>
                    <a:pt x="6366"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99" name="Google Shape;5046;p42">
              <a:extLst>
                <a:ext uri="{FF2B5EF4-FFF2-40B4-BE49-F238E27FC236}">
                  <a16:creationId xmlns:a16="http://schemas.microsoft.com/office/drawing/2014/main" id="{4B91E31D-6063-8AE5-63B1-668AD0305178}"/>
                </a:ext>
              </a:extLst>
            </p:cNvPr>
            <p:cNvSpPr/>
            <p:nvPr/>
          </p:nvSpPr>
          <p:spPr>
            <a:xfrm>
              <a:off x="2534904" y="2196777"/>
              <a:ext cx="165500" cy="11900"/>
            </a:xfrm>
            <a:custGeom>
              <a:avLst/>
              <a:gdLst/>
              <a:ahLst/>
              <a:cxnLst/>
              <a:rect l="l" t="t" r="r" b="b"/>
              <a:pathLst>
                <a:path w="6620" h="476" extrusionOk="0">
                  <a:moveTo>
                    <a:pt x="254" y="1"/>
                  </a:moveTo>
                  <a:cubicBezTo>
                    <a:pt x="128" y="1"/>
                    <a:pt x="1" y="96"/>
                    <a:pt x="1" y="222"/>
                  </a:cubicBezTo>
                  <a:cubicBezTo>
                    <a:pt x="1" y="381"/>
                    <a:pt x="128" y="476"/>
                    <a:pt x="254" y="476"/>
                  </a:cubicBezTo>
                  <a:lnTo>
                    <a:pt x="6366" y="476"/>
                  </a:lnTo>
                  <a:cubicBezTo>
                    <a:pt x="6493" y="476"/>
                    <a:pt x="6620" y="381"/>
                    <a:pt x="6620" y="222"/>
                  </a:cubicBezTo>
                  <a:cubicBezTo>
                    <a:pt x="6620" y="96"/>
                    <a:pt x="6493" y="1"/>
                    <a:pt x="6366"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00" name="Google Shape;5047;p42">
              <a:extLst>
                <a:ext uri="{FF2B5EF4-FFF2-40B4-BE49-F238E27FC236}">
                  <a16:creationId xmlns:a16="http://schemas.microsoft.com/office/drawing/2014/main" id="{16C7387D-9210-B470-F7F5-61EF2974906B}"/>
                </a:ext>
              </a:extLst>
            </p:cNvPr>
            <p:cNvSpPr/>
            <p:nvPr/>
          </p:nvSpPr>
          <p:spPr>
            <a:xfrm>
              <a:off x="2479504" y="1934727"/>
              <a:ext cx="265250" cy="241500"/>
            </a:xfrm>
            <a:custGeom>
              <a:avLst/>
              <a:gdLst/>
              <a:ahLst/>
              <a:cxnLst/>
              <a:rect l="l" t="t" r="r" b="b"/>
              <a:pathLst>
                <a:path w="10610" h="9660" extrusionOk="0">
                  <a:moveTo>
                    <a:pt x="5321" y="1077"/>
                  </a:moveTo>
                  <a:cubicBezTo>
                    <a:pt x="6302" y="1077"/>
                    <a:pt x="7252" y="1457"/>
                    <a:pt x="7981" y="2186"/>
                  </a:cubicBezTo>
                  <a:cubicBezTo>
                    <a:pt x="9438" y="3642"/>
                    <a:pt x="9438" y="6049"/>
                    <a:pt x="7981" y="7506"/>
                  </a:cubicBezTo>
                  <a:cubicBezTo>
                    <a:pt x="7252" y="8203"/>
                    <a:pt x="6302" y="8614"/>
                    <a:pt x="5321" y="8614"/>
                  </a:cubicBezTo>
                  <a:cubicBezTo>
                    <a:pt x="4307" y="8614"/>
                    <a:pt x="3357" y="8203"/>
                    <a:pt x="2660" y="7506"/>
                  </a:cubicBezTo>
                  <a:cubicBezTo>
                    <a:pt x="1172" y="6018"/>
                    <a:pt x="1172" y="3642"/>
                    <a:pt x="2660" y="2186"/>
                  </a:cubicBezTo>
                  <a:cubicBezTo>
                    <a:pt x="3357" y="1457"/>
                    <a:pt x="4307" y="1077"/>
                    <a:pt x="5321" y="1077"/>
                  </a:cubicBezTo>
                  <a:close/>
                  <a:moveTo>
                    <a:pt x="5321" y="0"/>
                  </a:moveTo>
                  <a:cubicBezTo>
                    <a:pt x="4022" y="0"/>
                    <a:pt x="2787" y="507"/>
                    <a:pt x="1900" y="1426"/>
                  </a:cubicBezTo>
                  <a:cubicBezTo>
                    <a:pt x="0" y="3294"/>
                    <a:pt x="0" y="6366"/>
                    <a:pt x="1900" y="8266"/>
                  </a:cubicBezTo>
                  <a:cubicBezTo>
                    <a:pt x="2819" y="9153"/>
                    <a:pt x="4022" y="9659"/>
                    <a:pt x="5321" y="9659"/>
                  </a:cubicBezTo>
                  <a:cubicBezTo>
                    <a:pt x="6587" y="9659"/>
                    <a:pt x="7822" y="9153"/>
                    <a:pt x="8709" y="8266"/>
                  </a:cubicBezTo>
                  <a:cubicBezTo>
                    <a:pt x="10609" y="6366"/>
                    <a:pt x="10609" y="3294"/>
                    <a:pt x="8709" y="1426"/>
                  </a:cubicBezTo>
                  <a:cubicBezTo>
                    <a:pt x="7822" y="507"/>
                    <a:pt x="6587" y="0"/>
                    <a:pt x="5321"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01" name="Google Shape;5048;p42">
              <a:extLst>
                <a:ext uri="{FF2B5EF4-FFF2-40B4-BE49-F238E27FC236}">
                  <a16:creationId xmlns:a16="http://schemas.microsoft.com/office/drawing/2014/main" id="{0D6058E3-6D85-4B31-7938-D13E24DECDDD}"/>
                </a:ext>
              </a:extLst>
            </p:cNvPr>
            <p:cNvSpPr/>
            <p:nvPr/>
          </p:nvSpPr>
          <p:spPr>
            <a:xfrm>
              <a:off x="4634581" y="3860054"/>
              <a:ext cx="691201" cy="652676"/>
            </a:xfrm>
            <a:custGeom>
              <a:avLst/>
              <a:gdLst/>
              <a:ahLst/>
              <a:cxnLst/>
              <a:rect l="l" t="t" r="r" b="b"/>
              <a:pathLst>
                <a:path w="27648" h="26107" extrusionOk="0">
                  <a:moveTo>
                    <a:pt x="13842" y="1"/>
                  </a:moveTo>
                  <a:cubicBezTo>
                    <a:pt x="13308" y="1"/>
                    <a:pt x="12768" y="34"/>
                    <a:pt x="12225" y="101"/>
                  </a:cubicBezTo>
                  <a:cubicBezTo>
                    <a:pt x="5067" y="988"/>
                    <a:pt x="0" y="7512"/>
                    <a:pt x="887" y="14669"/>
                  </a:cubicBezTo>
                  <a:cubicBezTo>
                    <a:pt x="1677" y="21253"/>
                    <a:pt x="7307" y="26107"/>
                    <a:pt x="13805" y="26107"/>
                  </a:cubicBezTo>
                  <a:cubicBezTo>
                    <a:pt x="14339" y="26107"/>
                    <a:pt x="14879" y="26074"/>
                    <a:pt x="15423" y="26006"/>
                  </a:cubicBezTo>
                  <a:cubicBezTo>
                    <a:pt x="22580" y="25120"/>
                    <a:pt x="27647" y="18596"/>
                    <a:pt x="26761" y="11470"/>
                  </a:cubicBezTo>
                  <a:cubicBezTo>
                    <a:pt x="25941" y="4857"/>
                    <a:pt x="20336" y="1"/>
                    <a:pt x="13842"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202" name="Google Shape;5049;p42">
              <a:extLst>
                <a:ext uri="{FF2B5EF4-FFF2-40B4-BE49-F238E27FC236}">
                  <a16:creationId xmlns:a16="http://schemas.microsoft.com/office/drawing/2014/main" id="{CEE586BD-6044-1E84-0011-5785098F47A8}"/>
                </a:ext>
              </a:extLst>
            </p:cNvPr>
            <p:cNvSpPr/>
            <p:nvPr/>
          </p:nvSpPr>
          <p:spPr>
            <a:xfrm>
              <a:off x="4774707" y="3940154"/>
              <a:ext cx="425976" cy="182125"/>
            </a:xfrm>
            <a:custGeom>
              <a:avLst/>
              <a:gdLst/>
              <a:ahLst/>
              <a:cxnLst/>
              <a:rect l="l" t="t" r="r" b="b"/>
              <a:pathLst>
                <a:path w="17039" h="7285" extrusionOk="0">
                  <a:moveTo>
                    <a:pt x="8520" y="1"/>
                  </a:moveTo>
                  <a:lnTo>
                    <a:pt x="1" y="7285"/>
                  </a:lnTo>
                  <a:lnTo>
                    <a:pt x="17039" y="7285"/>
                  </a:lnTo>
                  <a:lnTo>
                    <a:pt x="8520" y="1"/>
                  </a:ln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03" name="Google Shape;5050;p42">
              <a:extLst>
                <a:ext uri="{FF2B5EF4-FFF2-40B4-BE49-F238E27FC236}">
                  <a16:creationId xmlns:a16="http://schemas.microsoft.com/office/drawing/2014/main" id="{25411711-534F-D52E-634A-4D4F13329A80}"/>
                </a:ext>
              </a:extLst>
            </p:cNvPr>
            <p:cNvSpPr/>
            <p:nvPr/>
          </p:nvSpPr>
          <p:spPr>
            <a:xfrm>
              <a:off x="4877632" y="3994005"/>
              <a:ext cx="220126" cy="94225"/>
            </a:xfrm>
            <a:custGeom>
              <a:avLst/>
              <a:gdLst/>
              <a:ahLst/>
              <a:cxnLst/>
              <a:rect l="l" t="t" r="r" b="b"/>
              <a:pathLst>
                <a:path w="8805" h="3769" extrusionOk="0">
                  <a:moveTo>
                    <a:pt x="4403" y="0"/>
                  </a:moveTo>
                  <a:lnTo>
                    <a:pt x="1" y="3769"/>
                  </a:lnTo>
                  <a:lnTo>
                    <a:pt x="8805" y="3769"/>
                  </a:lnTo>
                  <a:lnTo>
                    <a:pt x="4403"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204" name="Google Shape;5051;p42">
              <a:extLst>
                <a:ext uri="{FF2B5EF4-FFF2-40B4-BE49-F238E27FC236}">
                  <a16:creationId xmlns:a16="http://schemas.microsoft.com/office/drawing/2014/main" id="{45CA69FF-BD87-C2B4-2540-DB3C43BE7C4C}"/>
                </a:ext>
              </a:extLst>
            </p:cNvPr>
            <p:cNvSpPr/>
            <p:nvPr/>
          </p:nvSpPr>
          <p:spPr>
            <a:xfrm>
              <a:off x="4959982" y="4122255"/>
              <a:ext cx="55450" cy="180551"/>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05" name="Google Shape;5052;p42">
              <a:extLst>
                <a:ext uri="{FF2B5EF4-FFF2-40B4-BE49-F238E27FC236}">
                  <a16:creationId xmlns:a16="http://schemas.microsoft.com/office/drawing/2014/main" id="{28D21E3E-9358-03D7-D7D7-D23767163B7D}"/>
                </a:ext>
              </a:extLst>
            </p:cNvPr>
            <p:cNvSpPr/>
            <p:nvPr/>
          </p:nvSpPr>
          <p:spPr>
            <a:xfrm>
              <a:off x="4852307" y="4122255"/>
              <a:ext cx="55450" cy="180551"/>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06" name="Google Shape;5053;p42">
              <a:extLst>
                <a:ext uri="{FF2B5EF4-FFF2-40B4-BE49-F238E27FC236}">
                  <a16:creationId xmlns:a16="http://schemas.microsoft.com/office/drawing/2014/main" id="{D45CE562-35B9-C783-E6C4-0149CB503148}"/>
                </a:ext>
              </a:extLst>
            </p:cNvPr>
            <p:cNvSpPr/>
            <p:nvPr/>
          </p:nvSpPr>
          <p:spPr>
            <a:xfrm>
              <a:off x="5067657" y="4122255"/>
              <a:ext cx="55450" cy="180551"/>
            </a:xfrm>
            <a:custGeom>
              <a:avLst/>
              <a:gdLst/>
              <a:ahLst/>
              <a:cxnLst/>
              <a:rect l="l" t="t" r="r" b="b"/>
              <a:pathLst>
                <a:path w="2218" h="7222" extrusionOk="0">
                  <a:moveTo>
                    <a:pt x="0" y="1"/>
                  </a:moveTo>
                  <a:lnTo>
                    <a:pt x="0" y="7221"/>
                  </a:lnTo>
                  <a:lnTo>
                    <a:pt x="2217" y="7221"/>
                  </a:lnTo>
                  <a:lnTo>
                    <a:pt x="2217" y="1"/>
                  </a:ln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07" name="Google Shape;5054;p42">
              <a:extLst>
                <a:ext uri="{FF2B5EF4-FFF2-40B4-BE49-F238E27FC236}">
                  <a16:creationId xmlns:a16="http://schemas.microsoft.com/office/drawing/2014/main" id="{08378ABB-A7CF-7FF6-AFF5-DBF91C330C00}"/>
                </a:ext>
              </a:extLst>
            </p:cNvPr>
            <p:cNvSpPr/>
            <p:nvPr/>
          </p:nvSpPr>
          <p:spPr>
            <a:xfrm>
              <a:off x="4819832" y="4292480"/>
              <a:ext cx="334925" cy="37225"/>
            </a:xfrm>
            <a:custGeom>
              <a:avLst/>
              <a:gdLst/>
              <a:ahLst/>
              <a:cxnLst/>
              <a:rect l="l" t="t" r="r" b="b"/>
              <a:pathLst>
                <a:path w="13397" h="1489" extrusionOk="0">
                  <a:moveTo>
                    <a:pt x="1" y="0"/>
                  </a:moveTo>
                  <a:lnTo>
                    <a:pt x="1" y="1489"/>
                  </a:lnTo>
                  <a:lnTo>
                    <a:pt x="13397" y="1489"/>
                  </a:lnTo>
                  <a:lnTo>
                    <a:pt x="13397" y="0"/>
                  </a:ln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08" name="Google Shape;5055;p42">
              <a:extLst>
                <a:ext uri="{FF2B5EF4-FFF2-40B4-BE49-F238E27FC236}">
                  <a16:creationId xmlns:a16="http://schemas.microsoft.com/office/drawing/2014/main" id="{CF609D6C-9CB0-3007-9B57-521330705F1A}"/>
                </a:ext>
              </a:extLst>
            </p:cNvPr>
            <p:cNvSpPr/>
            <p:nvPr/>
          </p:nvSpPr>
          <p:spPr>
            <a:xfrm>
              <a:off x="4792932" y="4329680"/>
              <a:ext cx="389551" cy="36450"/>
            </a:xfrm>
            <a:custGeom>
              <a:avLst/>
              <a:gdLst/>
              <a:ahLst/>
              <a:cxnLst/>
              <a:rect l="l" t="t" r="r" b="b"/>
              <a:pathLst>
                <a:path w="15582" h="1458" extrusionOk="0">
                  <a:moveTo>
                    <a:pt x="0" y="1"/>
                  </a:moveTo>
                  <a:lnTo>
                    <a:pt x="0" y="1458"/>
                  </a:lnTo>
                  <a:lnTo>
                    <a:pt x="15581" y="1458"/>
                  </a:lnTo>
                  <a:lnTo>
                    <a:pt x="15581" y="1"/>
                  </a:ln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09" name="Google Shape;5056;p42">
              <a:extLst>
                <a:ext uri="{FF2B5EF4-FFF2-40B4-BE49-F238E27FC236}">
                  <a16:creationId xmlns:a16="http://schemas.microsoft.com/office/drawing/2014/main" id="{1A7A927F-9FA1-EF07-8296-9FC8F440CC5C}"/>
                </a:ext>
              </a:extLst>
            </p:cNvPr>
            <p:cNvSpPr/>
            <p:nvPr/>
          </p:nvSpPr>
          <p:spPr>
            <a:xfrm>
              <a:off x="4634581" y="1798402"/>
              <a:ext cx="691201" cy="651901"/>
            </a:xfrm>
            <a:custGeom>
              <a:avLst/>
              <a:gdLst/>
              <a:ahLst/>
              <a:cxnLst/>
              <a:rect l="l" t="t" r="r" b="b"/>
              <a:pathLst>
                <a:path w="27648" h="26076" extrusionOk="0">
                  <a:moveTo>
                    <a:pt x="13850" y="1"/>
                  </a:moveTo>
                  <a:cubicBezTo>
                    <a:pt x="13314" y="1"/>
                    <a:pt x="12771" y="34"/>
                    <a:pt x="12225" y="101"/>
                  </a:cubicBezTo>
                  <a:cubicBezTo>
                    <a:pt x="5067" y="988"/>
                    <a:pt x="0" y="7480"/>
                    <a:pt x="887" y="14637"/>
                  </a:cubicBezTo>
                  <a:cubicBezTo>
                    <a:pt x="1677" y="21248"/>
                    <a:pt x="7303" y="26076"/>
                    <a:pt x="13797" y="26076"/>
                  </a:cubicBezTo>
                  <a:cubicBezTo>
                    <a:pt x="14334" y="26076"/>
                    <a:pt x="14877" y="26043"/>
                    <a:pt x="15423" y="25975"/>
                  </a:cubicBezTo>
                  <a:cubicBezTo>
                    <a:pt x="22580" y="25120"/>
                    <a:pt x="27647" y="18596"/>
                    <a:pt x="26761" y="11439"/>
                  </a:cubicBezTo>
                  <a:cubicBezTo>
                    <a:pt x="25942" y="4828"/>
                    <a:pt x="20341" y="1"/>
                    <a:pt x="13850"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210" name="Google Shape;5057;p42">
              <a:extLst>
                <a:ext uri="{FF2B5EF4-FFF2-40B4-BE49-F238E27FC236}">
                  <a16:creationId xmlns:a16="http://schemas.microsoft.com/office/drawing/2014/main" id="{2F236BDB-6611-8273-213D-C69C831B8CCF}"/>
                </a:ext>
              </a:extLst>
            </p:cNvPr>
            <p:cNvSpPr/>
            <p:nvPr/>
          </p:nvSpPr>
          <p:spPr>
            <a:xfrm>
              <a:off x="4853882" y="2274377"/>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901"/>
                    <a:pt x="1077" y="2439"/>
                    <a:pt x="2408" y="2439"/>
                  </a:cubicBezTo>
                  <a:cubicBezTo>
                    <a:pt x="3738" y="2439"/>
                    <a:pt x="4814" y="1901"/>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11" name="Google Shape;5058;p42">
              <a:extLst>
                <a:ext uri="{FF2B5EF4-FFF2-40B4-BE49-F238E27FC236}">
                  <a16:creationId xmlns:a16="http://schemas.microsoft.com/office/drawing/2014/main" id="{220A4F9C-6DED-C592-CFF0-A2BD73BC9F07}"/>
                </a:ext>
              </a:extLst>
            </p:cNvPr>
            <p:cNvSpPr/>
            <p:nvPr/>
          </p:nvSpPr>
          <p:spPr>
            <a:xfrm>
              <a:off x="4853882" y="2260902"/>
              <a:ext cx="120375" cy="61800"/>
            </a:xfrm>
            <a:custGeom>
              <a:avLst/>
              <a:gdLst/>
              <a:ahLst/>
              <a:cxnLst/>
              <a:rect l="l" t="t" r="r" b="b"/>
              <a:pathLst>
                <a:path w="4815" h="2472" extrusionOk="0">
                  <a:moveTo>
                    <a:pt x="2408" y="1"/>
                  </a:moveTo>
                  <a:cubicBezTo>
                    <a:pt x="1077" y="1"/>
                    <a:pt x="1" y="571"/>
                    <a:pt x="1" y="1236"/>
                  </a:cubicBezTo>
                  <a:cubicBezTo>
                    <a:pt x="1" y="1901"/>
                    <a:pt x="1077" y="2471"/>
                    <a:pt x="2408" y="2471"/>
                  </a:cubicBezTo>
                  <a:cubicBezTo>
                    <a:pt x="3738" y="2471"/>
                    <a:pt x="4814" y="1901"/>
                    <a:pt x="4814" y="1236"/>
                  </a:cubicBezTo>
                  <a:cubicBezTo>
                    <a:pt x="4814" y="571"/>
                    <a:pt x="3738" y="33"/>
                    <a:pt x="2408"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12" name="Google Shape;5059;p42">
              <a:extLst>
                <a:ext uri="{FF2B5EF4-FFF2-40B4-BE49-F238E27FC236}">
                  <a16:creationId xmlns:a16="http://schemas.microsoft.com/office/drawing/2014/main" id="{C4112FA9-F7A8-DCFA-E027-27D2FF46926C}"/>
                </a:ext>
              </a:extLst>
            </p:cNvPr>
            <p:cNvSpPr/>
            <p:nvPr/>
          </p:nvSpPr>
          <p:spPr>
            <a:xfrm>
              <a:off x="4853882" y="2248252"/>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869"/>
                    <a:pt x="1077" y="2439"/>
                    <a:pt x="2408" y="2439"/>
                  </a:cubicBezTo>
                  <a:cubicBezTo>
                    <a:pt x="3738" y="2439"/>
                    <a:pt x="4814" y="1900"/>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13" name="Google Shape;5060;p42">
              <a:extLst>
                <a:ext uri="{FF2B5EF4-FFF2-40B4-BE49-F238E27FC236}">
                  <a16:creationId xmlns:a16="http://schemas.microsoft.com/office/drawing/2014/main" id="{7A060B8D-5AA5-9A63-5F22-05C1E8B00498}"/>
                </a:ext>
              </a:extLst>
            </p:cNvPr>
            <p:cNvSpPr/>
            <p:nvPr/>
          </p:nvSpPr>
          <p:spPr>
            <a:xfrm>
              <a:off x="4853882" y="2234777"/>
              <a:ext cx="120375" cy="61000"/>
            </a:xfrm>
            <a:custGeom>
              <a:avLst/>
              <a:gdLst/>
              <a:ahLst/>
              <a:cxnLst/>
              <a:rect l="l" t="t" r="r" b="b"/>
              <a:pathLst>
                <a:path w="4815" h="2440" extrusionOk="0">
                  <a:moveTo>
                    <a:pt x="2408" y="1"/>
                  </a:moveTo>
                  <a:cubicBezTo>
                    <a:pt x="1077" y="1"/>
                    <a:pt x="1" y="571"/>
                    <a:pt x="1" y="1236"/>
                  </a:cubicBezTo>
                  <a:cubicBezTo>
                    <a:pt x="1" y="1901"/>
                    <a:pt x="1077" y="2439"/>
                    <a:pt x="2408" y="2439"/>
                  </a:cubicBezTo>
                  <a:cubicBezTo>
                    <a:pt x="3738" y="2439"/>
                    <a:pt x="4814" y="1901"/>
                    <a:pt x="4814" y="1236"/>
                  </a:cubicBezTo>
                  <a:cubicBezTo>
                    <a:pt x="4814" y="571"/>
                    <a:pt x="3738" y="1"/>
                    <a:pt x="2408"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14" name="Google Shape;5061;p42">
              <a:extLst>
                <a:ext uri="{FF2B5EF4-FFF2-40B4-BE49-F238E27FC236}">
                  <a16:creationId xmlns:a16="http://schemas.microsoft.com/office/drawing/2014/main" id="{CF083739-D1F3-93D5-0315-03B78BB958BF}"/>
                </a:ext>
              </a:extLst>
            </p:cNvPr>
            <p:cNvSpPr/>
            <p:nvPr/>
          </p:nvSpPr>
          <p:spPr>
            <a:xfrm>
              <a:off x="4853882" y="2221327"/>
              <a:ext cx="120375" cy="61000"/>
            </a:xfrm>
            <a:custGeom>
              <a:avLst/>
              <a:gdLst/>
              <a:ahLst/>
              <a:cxnLst/>
              <a:rect l="l" t="t" r="r" b="b"/>
              <a:pathLst>
                <a:path w="4815" h="2440" extrusionOk="0">
                  <a:moveTo>
                    <a:pt x="2408" y="1"/>
                  </a:moveTo>
                  <a:cubicBezTo>
                    <a:pt x="1457" y="1"/>
                    <a:pt x="634" y="286"/>
                    <a:pt x="222" y="697"/>
                  </a:cubicBezTo>
                  <a:lnTo>
                    <a:pt x="1" y="697"/>
                  </a:lnTo>
                  <a:lnTo>
                    <a:pt x="1" y="1236"/>
                  </a:lnTo>
                  <a:cubicBezTo>
                    <a:pt x="1" y="1901"/>
                    <a:pt x="1077" y="2439"/>
                    <a:pt x="2408" y="2439"/>
                  </a:cubicBezTo>
                  <a:cubicBezTo>
                    <a:pt x="3738" y="2439"/>
                    <a:pt x="4814" y="1901"/>
                    <a:pt x="4814" y="1236"/>
                  </a:cubicBezTo>
                  <a:lnTo>
                    <a:pt x="4814" y="697"/>
                  </a:lnTo>
                  <a:lnTo>
                    <a:pt x="4561" y="697"/>
                  </a:lnTo>
                  <a:cubicBezTo>
                    <a:pt x="4181" y="286"/>
                    <a:pt x="3358" y="1"/>
                    <a:pt x="2408"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15" name="Google Shape;5062;p42">
              <a:extLst>
                <a:ext uri="{FF2B5EF4-FFF2-40B4-BE49-F238E27FC236}">
                  <a16:creationId xmlns:a16="http://schemas.microsoft.com/office/drawing/2014/main" id="{81F11C57-4D1A-A305-4203-8FE5C13D36F9}"/>
                </a:ext>
              </a:extLst>
            </p:cNvPr>
            <p:cNvSpPr/>
            <p:nvPr/>
          </p:nvSpPr>
          <p:spPr>
            <a:xfrm>
              <a:off x="4853882" y="2208652"/>
              <a:ext cx="120375" cy="61000"/>
            </a:xfrm>
            <a:custGeom>
              <a:avLst/>
              <a:gdLst/>
              <a:ahLst/>
              <a:cxnLst/>
              <a:rect l="l" t="t" r="r" b="b"/>
              <a:pathLst>
                <a:path w="4815" h="2440" extrusionOk="0">
                  <a:moveTo>
                    <a:pt x="2408" y="1"/>
                  </a:moveTo>
                  <a:cubicBezTo>
                    <a:pt x="1077" y="1"/>
                    <a:pt x="1" y="539"/>
                    <a:pt x="1" y="1204"/>
                  </a:cubicBezTo>
                  <a:cubicBezTo>
                    <a:pt x="1" y="1869"/>
                    <a:pt x="1077" y="2439"/>
                    <a:pt x="2408" y="2439"/>
                  </a:cubicBezTo>
                  <a:cubicBezTo>
                    <a:pt x="3738" y="2439"/>
                    <a:pt x="4814" y="1869"/>
                    <a:pt x="4814" y="1204"/>
                  </a:cubicBezTo>
                  <a:cubicBezTo>
                    <a:pt x="4814" y="539"/>
                    <a:pt x="3738" y="1"/>
                    <a:pt x="2408"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16" name="Google Shape;5063;p42">
              <a:extLst>
                <a:ext uri="{FF2B5EF4-FFF2-40B4-BE49-F238E27FC236}">
                  <a16:creationId xmlns:a16="http://schemas.microsoft.com/office/drawing/2014/main" id="{3FB27E02-D2DD-EF51-DCEE-A26F53E8E5C1}"/>
                </a:ext>
              </a:extLst>
            </p:cNvPr>
            <p:cNvSpPr/>
            <p:nvPr/>
          </p:nvSpPr>
          <p:spPr>
            <a:xfrm>
              <a:off x="4853882" y="2195202"/>
              <a:ext cx="120375" cy="60975"/>
            </a:xfrm>
            <a:custGeom>
              <a:avLst/>
              <a:gdLst/>
              <a:ahLst/>
              <a:cxnLst/>
              <a:rect l="l" t="t" r="r" b="b"/>
              <a:pathLst>
                <a:path w="4815" h="2439" extrusionOk="0">
                  <a:moveTo>
                    <a:pt x="2408" y="0"/>
                  </a:moveTo>
                  <a:cubicBezTo>
                    <a:pt x="1457" y="0"/>
                    <a:pt x="634" y="285"/>
                    <a:pt x="222" y="697"/>
                  </a:cubicBezTo>
                  <a:lnTo>
                    <a:pt x="1" y="697"/>
                  </a:lnTo>
                  <a:lnTo>
                    <a:pt x="1" y="1204"/>
                  </a:lnTo>
                  <a:cubicBezTo>
                    <a:pt x="1" y="1901"/>
                    <a:pt x="1077" y="2439"/>
                    <a:pt x="2408" y="2439"/>
                  </a:cubicBezTo>
                  <a:cubicBezTo>
                    <a:pt x="3738" y="2439"/>
                    <a:pt x="4814" y="1901"/>
                    <a:pt x="4814" y="1204"/>
                  </a:cubicBezTo>
                  <a:lnTo>
                    <a:pt x="4814" y="697"/>
                  </a:lnTo>
                  <a:lnTo>
                    <a:pt x="4561" y="697"/>
                  </a:lnTo>
                  <a:cubicBezTo>
                    <a:pt x="4181" y="285"/>
                    <a:pt x="3358" y="0"/>
                    <a:pt x="2408"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17" name="Google Shape;5064;p42">
              <a:extLst>
                <a:ext uri="{FF2B5EF4-FFF2-40B4-BE49-F238E27FC236}">
                  <a16:creationId xmlns:a16="http://schemas.microsoft.com/office/drawing/2014/main" id="{0210E075-666E-4EFE-9FE5-879278424433}"/>
                </a:ext>
              </a:extLst>
            </p:cNvPr>
            <p:cNvSpPr/>
            <p:nvPr/>
          </p:nvSpPr>
          <p:spPr>
            <a:xfrm>
              <a:off x="4853882" y="2181752"/>
              <a:ext cx="120375" cy="61775"/>
            </a:xfrm>
            <a:custGeom>
              <a:avLst/>
              <a:gdLst/>
              <a:ahLst/>
              <a:cxnLst/>
              <a:rect l="l" t="t" r="r" b="b"/>
              <a:pathLst>
                <a:path w="4815" h="2471" extrusionOk="0">
                  <a:moveTo>
                    <a:pt x="2408" y="0"/>
                  </a:moveTo>
                  <a:cubicBezTo>
                    <a:pt x="1077" y="0"/>
                    <a:pt x="1" y="570"/>
                    <a:pt x="1" y="1235"/>
                  </a:cubicBezTo>
                  <a:cubicBezTo>
                    <a:pt x="1" y="1900"/>
                    <a:pt x="1077" y="2470"/>
                    <a:pt x="2408" y="2470"/>
                  </a:cubicBezTo>
                  <a:cubicBezTo>
                    <a:pt x="3738" y="2470"/>
                    <a:pt x="4814" y="1900"/>
                    <a:pt x="4814" y="1235"/>
                  </a:cubicBezTo>
                  <a:cubicBezTo>
                    <a:pt x="4814" y="570"/>
                    <a:pt x="3738" y="32"/>
                    <a:pt x="2408"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18" name="Google Shape;5065;p42">
              <a:extLst>
                <a:ext uri="{FF2B5EF4-FFF2-40B4-BE49-F238E27FC236}">
                  <a16:creationId xmlns:a16="http://schemas.microsoft.com/office/drawing/2014/main" id="{4AED50A8-31BD-8B1C-266B-6D117CE2B342}"/>
                </a:ext>
              </a:extLst>
            </p:cNvPr>
            <p:cNvSpPr/>
            <p:nvPr/>
          </p:nvSpPr>
          <p:spPr>
            <a:xfrm>
              <a:off x="4853882" y="2170652"/>
              <a:ext cx="120375" cy="61000"/>
            </a:xfrm>
            <a:custGeom>
              <a:avLst/>
              <a:gdLst/>
              <a:ahLst/>
              <a:cxnLst/>
              <a:rect l="l" t="t" r="r" b="b"/>
              <a:pathLst>
                <a:path w="4815" h="2440" extrusionOk="0">
                  <a:moveTo>
                    <a:pt x="2408" y="1"/>
                  </a:moveTo>
                  <a:cubicBezTo>
                    <a:pt x="1457" y="1"/>
                    <a:pt x="634" y="286"/>
                    <a:pt x="222" y="697"/>
                  </a:cubicBezTo>
                  <a:lnTo>
                    <a:pt x="1" y="697"/>
                  </a:lnTo>
                  <a:lnTo>
                    <a:pt x="1" y="1236"/>
                  </a:lnTo>
                  <a:cubicBezTo>
                    <a:pt x="1" y="1901"/>
                    <a:pt x="1077" y="2439"/>
                    <a:pt x="2408" y="2439"/>
                  </a:cubicBezTo>
                  <a:cubicBezTo>
                    <a:pt x="3738" y="2439"/>
                    <a:pt x="4814" y="1901"/>
                    <a:pt x="4814" y="1236"/>
                  </a:cubicBezTo>
                  <a:lnTo>
                    <a:pt x="4814" y="697"/>
                  </a:lnTo>
                  <a:lnTo>
                    <a:pt x="4561" y="697"/>
                  </a:lnTo>
                  <a:cubicBezTo>
                    <a:pt x="4181" y="286"/>
                    <a:pt x="3358" y="1"/>
                    <a:pt x="2408"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19" name="Google Shape;5066;p42">
              <a:extLst>
                <a:ext uri="{FF2B5EF4-FFF2-40B4-BE49-F238E27FC236}">
                  <a16:creationId xmlns:a16="http://schemas.microsoft.com/office/drawing/2014/main" id="{30F5DC76-066F-CA10-A335-3BC911CC67EE}"/>
                </a:ext>
              </a:extLst>
            </p:cNvPr>
            <p:cNvSpPr/>
            <p:nvPr/>
          </p:nvSpPr>
          <p:spPr>
            <a:xfrm>
              <a:off x="4853882" y="2158002"/>
              <a:ext cx="120375" cy="60975"/>
            </a:xfrm>
            <a:custGeom>
              <a:avLst/>
              <a:gdLst/>
              <a:ahLst/>
              <a:cxnLst/>
              <a:rect l="l" t="t" r="r" b="b"/>
              <a:pathLst>
                <a:path w="4815" h="2439" extrusionOk="0">
                  <a:moveTo>
                    <a:pt x="2408" y="0"/>
                  </a:moveTo>
                  <a:cubicBezTo>
                    <a:pt x="1077" y="0"/>
                    <a:pt x="1" y="538"/>
                    <a:pt x="1" y="1203"/>
                  </a:cubicBezTo>
                  <a:cubicBezTo>
                    <a:pt x="1" y="1869"/>
                    <a:pt x="1077" y="2439"/>
                    <a:pt x="2408" y="2439"/>
                  </a:cubicBezTo>
                  <a:cubicBezTo>
                    <a:pt x="3738" y="2439"/>
                    <a:pt x="4814" y="1869"/>
                    <a:pt x="4814" y="1203"/>
                  </a:cubicBezTo>
                  <a:cubicBezTo>
                    <a:pt x="4814" y="538"/>
                    <a:pt x="3738" y="0"/>
                    <a:pt x="2408"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20" name="Google Shape;5067;p42">
              <a:extLst>
                <a:ext uri="{FF2B5EF4-FFF2-40B4-BE49-F238E27FC236}">
                  <a16:creationId xmlns:a16="http://schemas.microsoft.com/office/drawing/2014/main" id="{724CDAFF-2B9A-B7AA-1C7B-CF37422BEF5E}"/>
                </a:ext>
              </a:extLst>
            </p:cNvPr>
            <p:cNvSpPr/>
            <p:nvPr/>
          </p:nvSpPr>
          <p:spPr>
            <a:xfrm>
              <a:off x="4853882" y="2143752"/>
              <a:ext cx="120375" cy="60975"/>
            </a:xfrm>
            <a:custGeom>
              <a:avLst/>
              <a:gdLst/>
              <a:ahLst/>
              <a:cxnLst/>
              <a:rect l="l" t="t" r="r" b="b"/>
              <a:pathLst>
                <a:path w="4815" h="2439" extrusionOk="0">
                  <a:moveTo>
                    <a:pt x="2408" y="0"/>
                  </a:moveTo>
                  <a:cubicBezTo>
                    <a:pt x="1457" y="0"/>
                    <a:pt x="634" y="285"/>
                    <a:pt x="222" y="697"/>
                  </a:cubicBezTo>
                  <a:lnTo>
                    <a:pt x="1" y="697"/>
                  </a:lnTo>
                  <a:lnTo>
                    <a:pt x="1" y="1235"/>
                  </a:lnTo>
                  <a:cubicBezTo>
                    <a:pt x="1" y="1900"/>
                    <a:pt x="1077" y="2439"/>
                    <a:pt x="2408" y="2439"/>
                  </a:cubicBezTo>
                  <a:cubicBezTo>
                    <a:pt x="3738" y="2439"/>
                    <a:pt x="4814" y="1900"/>
                    <a:pt x="4814" y="1235"/>
                  </a:cubicBezTo>
                  <a:lnTo>
                    <a:pt x="4814" y="697"/>
                  </a:lnTo>
                  <a:lnTo>
                    <a:pt x="4561" y="697"/>
                  </a:lnTo>
                  <a:cubicBezTo>
                    <a:pt x="4181" y="285"/>
                    <a:pt x="3358" y="0"/>
                    <a:pt x="2408"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21" name="Google Shape;5068;p42">
              <a:extLst>
                <a:ext uri="{FF2B5EF4-FFF2-40B4-BE49-F238E27FC236}">
                  <a16:creationId xmlns:a16="http://schemas.microsoft.com/office/drawing/2014/main" id="{CF9DEBF9-39A0-1964-000F-C665BEA25A1B}"/>
                </a:ext>
              </a:extLst>
            </p:cNvPr>
            <p:cNvSpPr/>
            <p:nvPr/>
          </p:nvSpPr>
          <p:spPr>
            <a:xfrm>
              <a:off x="4853882" y="2131077"/>
              <a:ext cx="120375" cy="60975"/>
            </a:xfrm>
            <a:custGeom>
              <a:avLst/>
              <a:gdLst/>
              <a:ahLst/>
              <a:cxnLst/>
              <a:rect l="l" t="t" r="r" b="b"/>
              <a:pathLst>
                <a:path w="4815" h="2439" extrusionOk="0">
                  <a:moveTo>
                    <a:pt x="2408" y="0"/>
                  </a:moveTo>
                  <a:cubicBezTo>
                    <a:pt x="1077" y="0"/>
                    <a:pt x="1" y="539"/>
                    <a:pt x="1" y="1204"/>
                  </a:cubicBezTo>
                  <a:cubicBezTo>
                    <a:pt x="1" y="1900"/>
                    <a:pt x="1077" y="2439"/>
                    <a:pt x="2408" y="2439"/>
                  </a:cubicBezTo>
                  <a:cubicBezTo>
                    <a:pt x="3738" y="2439"/>
                    <a:pt x="4814" y="1900"/>
                    <a:pt x="4814" y="1204"/>
                  </a:cubicBezTo>
                  <a:cubicBezTo>
                    <a:pt x="4814" y="539"/>
                    <a:pt x="3738" y="0"/>
                    <a:pt x="2408"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22" name="Google Shape;5069;p42">
              <a:extLst>
                <a:ext uri="{FF2B5EF4-FFF2-40B4-BE49-F238E27FC236}">
                  <a16:creationId xmlns:a16="http://schemas.microsoft.com/office/drawing/2014/main" id="{90944601-AEC9-259C-312C-7786A9557874}"/>
                </a:ext>
              </a:extLst>
            </p:cNvPr>
            <p:cNvSpPr/>
            <p:nvPr/>
          </p:nvSpPr>
          <p:spPr>
            <a:xfrm>
              <a:off x="4853882" y="2117602"/>
              <a:ext cx="120375" cy="61000"/>
            </a:xfrm>
            <a:custGeom>
              <a:avLst/>
              <a:gdLst/>
              <a:ahLst/>
              <a:cxnLst/>
              <a:rect l="l" t="t" r="r" b="b"/>
              <a:pathLst>
                <a:path w="4815" h="2440" extrusionOk="0">
                  <a:moveTo>
                    <a:pt x="2408" y="1"/>
                  </a:moveTo>
                  <a:cubicBezTo>
                    <a:pt x="1457" y="1"/>
                    <a:pt x="634" y="286"/>
                    <a:pt x="222" y="698"/>
                  </a:cubicBezTo>
                  <a:lnTo>
                    <a:pt x="1" y="698"/>
                  </a:lnTo>
                  <a:lnTo>
                    <a:pt x="1" y="1236"/>
                  </a:lnTo>
                  <a:cubicBezTo>
                    <a:pt x="1" y="1901"/>
                    <a:pt x="1077" y="2439"/>
                    <a:pt x="2408" y="2439"/>
                  </a:cubicBezTo>
                  <a:cubicBezTo>
                    <a:pt x="3738" y="2439"/>
                    <a:pt x="4814" y="1901"/>
                    <a:pt x="4814" y="1236"/>
                  </a:cubicBezTo>
                  <a:lnTo>
                    <a:pt x="4814" y="698"/>
                  </a:lnTo>
                  <a:lnTo>
                    <a:pt x="4561" y="698"/>
                  </a:lnTo>
                  <a:cubicBezTo>
                    <a:pt x="4181" y="286"/>
                    <a:pt x="3358" y="1"/>
                    <a:pt x="2408"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23" name="Google Shape;5070;p42">
              <a:extLst>
                <a:ext uri="{FF2B5EF4-FFF2-40B4-BE49-F238E27FC236}">
                  <a16:creationId xmlns:a16="http://schemas.microsoft.com/office/drawing/2014/main" id="{E9F99375-092D-EF52-1F0A-E00F00BDFCE1}"/>
                </a:ext>
              </a:extLst>
            </p:cNvPr>
            <p:cNvSpPr/>
            <p:nvPr/>
          </p:nvSpPr>
          <p:spPr>
            <a:xfrm>
              <a:off x="4853882" y="2104952"/>
              <a:ext cx="120375" cy="60975"/>
            </a:xfrm>
            <a:custGeom>
              <a:avLst/>
              <a:gdLst/>
              <a:ahLst/>
              <a:cxnLst/>
              <a:rect l="l" t="t" r="r" b="b"/>
              <a:pathLst>
                <a:path w="4815" h="2439" extrusionOk="0">
                  <a:moveTo>
                    <a:pt x="2408" y="0"/>
                  </a:moveTo>
                  <a:cubicBezTo>
                    <a:pt x="1077" y="0"/>
                    <a:pt x="1" y="539"/>
                    <a:pt x="1" y="1204"/>
                  </a:cubicBezTo>
                  <a:cubicBezTo>
                    <a:pt x="1" y="1900"/>
                    <a:pt x="1077" y="2439"/>
                    <a:pt x="2408" y="2439"/>
                  </a:cubicBezTo>
                  <a:cubicBezTo>
                    <a:pt x="3738" y="2439"/>
                    <a:pt x="4814" y="1900"/>
                    <a:pt x="4814" y="1204"/>
                  </a:cubicBezTo>
                  <a:cubicBezTo>
                    <a:pt x="4814" y="539"/>
                    <a:pt x="3738" y="0"/>
                    <a:pt x="2408"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24" name="Google Shape;5071;p42">
              <a:extLst>
                <a:ext uri="{FF2B5EF4-FFF2-40B4-BE49-F238E27FC236}">
                  <a16:creationId xmlns:a16="http://schemas.microsoft.com/office/drawing/2014/main" id="{C4F13F43-6D10-08F6-489C-8368EF7EF4A4}"/>
                </a:ext>
              </a:extLst>
            </p:cNvPr>
            <p:cNvSpPr/>
            <p:nvPr/>
          </p:nvSpPr>
          <p:spPr>
            <a:xfrm>
              <a:off x="4990857" y="2276752"/>
              <a:ext cx="119575" cy="60975"/>
            </a:xfrm>
            <a:custGeom>
              <a:avLst/>
              <a:gdLst/>
              <a:ahLst/>
              <a:cxnLst/>
              <a:rect l="l" t="t" r="r" b="b"/>
              <a:pathLst>
                <a:path w="4783" h="2439" extrusionOk="0">
                  <a:moveTo>
                    <a:pt x="2407" y="0"/>
                  </a:moveTo>
                  <a:cubicBezTo>
                    <a:pt x="1426" y="0"/>
                    <a:pt x="602" y="285"/>
                    <a:pt x="222" y="697"/>
                  </a:cubicBezTo>
                  <a:lnTo>
                    <a:pt x="0" y="697"/>
                  </a:lnTo>
                  <a:lnTo>
                    <a:pt x="0" y="1204"/>
                  </a:lnTo>
                  <a:cubicBezTo>
                    <a:pt x="0" y="1869"/>
                    <a:pt x="1077" y="2439"/>
                    <a:pt x="2407" y="2439"/>
                  </a:cubicBezTo>
                  <a:cubicBezTo>
                    <a:pt x="3737" y="2439"/>
                    <a:pt x="4782" y="1869"/>
                    <a:pt x="4782" y="1204"/>
                  </a:cubicBezTo>
                  <a:lnTo>
                    <a:pt x="4782" y="697"/>
                  </a:lnTo>
                  <a:lnTo>
                    <a:pt x="4561" y="697"/>
                  </a:lnTo>
                  <a:cubicBezTo>
                    <a:pt x="4181" y="285"/>
                    <a:pt x="3357" y="0"/>
                    <a:pt x="240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25" name="Google Shape;5072;p42">
              <a:extLst>
                <a:ext uri="{FF2B5EF4-FFF2-40B4-BE49-F238E27FC236}">
                  <a16:creationId xmlns:a16="http://schemas.microsoft.com/office/drawing/2014/main" id="{5D495B8E-927D-34A7-585E-AC80CE2CAC1E}"/>
                </a:ext>
              </a:extLst>
            </p:cNvPr>
            <p:cNvSpPr/>
            <p:nvPr/>
          </p:nvSpPr>
          <p:spPr>
            <a:xfrm>
              <a:off x="4990857" y="2263302"/>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26" name="Google Shape;5073;p42">
              <a:extLst>
                <a:ext uri="{FF2B5EF4-FFF2-40B4-BE49-F238E27FC236}">
                  <a16:creationId xmlns:a16="http://schemas.microsoft.com/office/drawing/2014/main" id="{13ED3CC2-4A8C-7CB5-ABFB-7F70D0A9CFD4}"/>
                </a:ext>
              </a:extLst>
            </p:cNvPr>
            <p:cNvSpPr/>
            <p:nvPr/>
          </p:nvSpPr>
          <p:spPr>
            <a:xfrm>
              <a:off x="4990857" y="2249827"/>
              <a:ext cx="119575" cy="61775"/>
            </a:xfrm>
            <a:custGeom>
              <a:avLst/>
              <a:gdLst/>
              <a:ahLst/>
              <a:cxnLst/>
              <a:rect l="l" t="t" r="r" b="b"/>
              <a:pathLst>
                <a:path w="4783" h="2471" extrusionOk="0">
                  <a:moveTo>
                    <a:pt x="2407" y="1"/>
                  </a:moveTo>
                  <a:cubicBezTo>
                    <a:pt x="1426" y="1"/>
                    <a:pt x="602" y="286"/>
                    <a:pt x="222" y="729"/>
                  </a:cubicBezTo>
                  <a:lnTo>
                    <a:pt x="0" y="729"/>
                  </a:lnTo>
                  <a:lnTo>
                    <a:pt x="0" y="1236"/>
                  </a:lnTo>
                  <a:cubicBezTo>
                    <a:pt x="0" y="1901"/>
                    <a:pt x="1077" y="2471"/>
                    <a:pt x="2407" y="2471"/>
                  </a:cubicBezTo>
                  <a:cubicBezTo>
                    <a:pt x="3737" y="2471"/>
                    <a:pt x="4782" y="1901"/>
                    <a:pt x="4782" y="1236"/>
                  </a:cubicBezTo>
                  <a:lnTo>
                    <a:pt x="4782" y="729"/>
                  </a:lnTo>
                  <a:lnTo>
                    <a:pt x="4561" y="729"/>
                  </a:lnTo>
                  <a:cubicBezTo>
                    <a:pt x="4181" y="317"/>
                    <a:pt x="3357" y="1"/>
                    <a:pt x="240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27" name="Google Shape;5074;p42">
              <a:extLst>
                <a:ext uri="{FF2B5EF4-FFF2-40B4-BE49-F238E27FC236}">
                  <a16:creationId xmlns:a16="http://schemas.microsoft.com/office/drawing/2014/main" id="{CA0CF0AC-74C9-44C9-FBE7-2486D2E0C810}"/>
                </a:ext>
              </a:extLst>
            </p:cNvPr>
            <p:cNvSpPr/>
            <p:nvPr/>
          </p:nvSpPr>
          <p:spPr>
            <a:xfrm>
              <a:off x="4990857" y="2237152"/>
              <a:ext cx="119575" cy="61000"/>
            </a:xfrm>
            <a:custGeom>
              <a:avLst/>
              <a:gdLst/>
              <a:ahLst/>
              <a:cxnLst/>
              <a:rect l="l" t="t" r="r" b="b"/>
              <a:pathLst>
                <a:path w="4783" h="2440" extrusionOk="0">
                  <a:moveTo>
                    <a:pt x="2407" y="1"/>
                  </a:moveTo>
                  <a:cubicBezTo>
                    <a:pt x="1077" y="1"/>
                    <a:pt x="0" y="539"/>
                    <a:pt x="0" y="1236"/>
                  </a:cubicBezTo>
                  <a:cubicBezTo>
                    <a:pt x="0" y="1901"/>
                    <a:pt x="1077" y="2439"/>
                    <a:pt x="2407" y="2439"/>
                  </a:cubicBezTo>
                  <a:cubicBezTo>
                    <a:pt x="3737" y="2439"/>
                    <a:pt x="4782" y="1901"/>
                    <a:pt x="4782" y="1236"/>
                  </a:cubicBezTo>
                  <a:cubicBezTo>
                    <a:pt x="4782" y="539"/>
                    <a:pt x="3737" y="1"/>
                    <a:pt x="2407"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28" name="Google Shape;5075;p42">
              <a:extLst>
                <a:ext uri="{FF2B5EF4-FFF2-40B4-BE49-F238E27FC236}">
                  <a16:creationId xmlns:a16="http://schemas.microsoft.com/office/drawing/2014/main" id="{F37108D5-AB2C-DE94-7218-610BFD9ADDDE}"/>
                </a:ext>
              </a:extLst>
            </p:cNvPr>
            <p:cNvSpPr/>
            <p:nvPr/>
          </p:nvSpPr>
          <p:spPr>
            <a:xfrm>
              <a:off x="4990857" y="2223702"/>
              <a:ext cx="119575" cy="61000"/>
            </a:xfrm>
            <a:custGeom>
              <a:avLst/>
              <a:gdLst/>
              <a:ahLst/>
              <a:cxnLst/>
              <a:rect l="l" t="t" r="r" b="b"/>
              <a:pathLst>
                <a:path w="4783" h="2440" extrusionOk="0">
                  <a:moveTo>
                    <a:pt x="2407" y="1"/>
                  </a:moveTo>
                  <a:cubicBezTo>
                    <a:pt x="1426" y="1"/>
                    <a:pt x="602" y="286"/>
                    <a:pt x="222" y="697"/>
                  </a:cubicBezTo>
                  <a:lnTo>
                    <a:pt x="0" y="697"/>
                  </a:lnTo>
                  <a:lnTo>
                    <a:pt x="0" y="1204"/>
                  </a:lnTo>
                  <a:cubicBezTo>
                    <a:pt x="0" y="1901"/>
                    <a:pt x="1077" y="2439"/>
                    <a:pt x="2407" y="2439"/>
                  </a:cubicBezTo>
                  <a:cubicBezTo>
                    <a:pt x="3737" y="2439"/>
                    <a:pt x="4782" y="1901"/>
                    <a:pt x="4782" y="1204"/>
                  </a:cubicBezTo>
                  <a:lnTo>
                    <a:pt x="4782" y="697"/>
                  </a:lnTo>
                  <a:lnTo>
                    <a:pt x="4561" y="697"/>
                  </a:lnTo>
                  <a:cubicBezTo>
                    <a:pt x="4181" y="286"/>
                    <a:pt x="3357" y="1"/>
                    <a:pt x="240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29" name="Google Shape;5076;p42">
              <a:extLst>
                <a:ext uri="{FF2B5EF4-FFF2-40B4-BE49-F238E27FC236}">
                  <a16:creationId xmlns:a16="http://schemas.microsoft.com/office/drawing/2014/main" id="{DE1B477A-8163-F422-F4FC-979BAEEA32E6}"/>
                </a:ext>
              </a:extLst>
            </p:cNvPr>
            <p:cNvSpPr/>
            <p:nvPr/>
          </p:nvSpPr>
          <p:spPr>
            <a:xfrm>
              <a:off x="4990857" y="2210252"/>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30" name="Google Shape;5077;p42">
              <a:extLst>
                <a:ext uri="{FF2B5EF4-FFF2-40B4-BE49-F238E27FC236}">
                  <a16:creationId xmlns:a16="http://schemas.microsoft.com/office/drawing/2014/main" id="{2BDE1C18-1743-6393-2CF3-CE169C711BD6}"/>
                </a:ext>
              </a:extLst>
            </p:cNvPr>
            <p:cNvSpPr/>
            <p:nvPr/>
          </p:nvSpPr>
          <p:spPr>
            <a:xfrm>
              <a:off x="4990857" y="2197577"/>
              <a:ext cx="119575" cy="60975"/>
            </a:xfrm>
            <a:custGeom>
              <a:avLst/>
              <a:gdLst/>
              <a:ahLst/>
              <a:cxnLst/>
              <a:rect l="l" t="t" r="r" b="b"/>
              <a:pathLst>
                <a:path w="4783" h="2439" extrusionOk="0">
                  <a:moveTo>
                    <a:pt x="2407" y="0"/>
                  </a:moveTo>
                  <a:cubicBezTo>
                    <a:pt x="1426" y="0"/>
                    <a:pt x="602" y="286"/>
                    <a:pt x="222" y="697"/>
                  </a:cubicBezTo>
                  <a:lnTo>
                    <a:pt x="0" y="697"/>
                  </a:lnTo>
                  <a:lnTo>
                    <a:pt x="0" y="1204"/>
                  </a:lnTo>
                  <a:cubicBezTo>
                    <a:pt x="0" y="1869"/>
                    <a:pt x="1077" y="2439"/>
                    <a:pt x="2407" y="2439"/>
                  </a:cubicBezTo>
                  <a:cubicBezTo>
                    <a:pt x="3737" y="2439"/>
                    <a:pt x="4782" y="1869"/>
                    <a:pt x="4782" y="1204"/>
                  </a:cubicBezTo>
                  <a:lnTo>
                    <a:pt x="4782" y="697"/>
                  </a:lnTo>
                  <a:lnTo>
                    <a:pt x="4561" y="697"/>
                  </a:lnTo>
                  <a:cubicBezTo>
                    <a:pt x="4181" y="286"/>
                    <a:pt x="3357" y="0"/>
                    <a:pt x="240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31" name="Google Shape;5078;p42">
              <a:extLst>
                <a:ext uri="{FF2B5EF4-FFF2-40B4-BE49-F238E27FC236}">
                  <a16:creationId xmlns:a16="http://schemas.microsoft.com/office/drawing/2014/main" id="{CE464531-63E6-FC11-37CC-CABE5AC37446}"/>
                </a:ext>
              </a:extLst>
            </p:cNvPr>
            <p:cNvSpPr/>
            <p:nvPr/>
          </p:nvSpPr>
          <p:spPr>
            <a:xfrm>
              <a:off x="4990857" y="2184127"/>
              <a:ext cx="119575" cy="60975"/>
            </a:xfrm>
            <a:custGeom>
              <a:avLst/>
              <a:gdLst/>
              <a:ahLst/>
              <a:cxnLst/>
              <a:rect l="l" t="t" r="r" b="b"/>
              <a:pathLst>
                <a:path w="4783" h="2439" extrusionOk="0">
                  <a:moveTo>
                    <a:pt x="2407" y="0"/>
                  </a:moveTo>
                  <a:cubicBezTo>
                    <a:pt x="1077" y="0"/>
                    <a:pt x="0" y="570"/>
                    <a:pt x="0" y="1235"/>
                  </a:cubicBezTo>
                  <a:cubicBezTo>
                    <a:pt x="0" y="1900"/>
                    <a:pt x="1077" y="2439"/>
                    <a:pt x="2407" y="2439"/>
                  </a:cubicBezTo>
                  <a:cubicBezTo>
                    <a:pt x="3737" y="2439"/>
                    <a:pt x="4782" y="1900"/>
                    <a:pt x="4782" y="1235"/>
                  </a:cubicBezTo>
                  <a:cubicBezTo>
                    <a:pt x="4782" y="570"/>
                    <a:pt x="3737" y="0"/>
                    <a:pt x="2407"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32" name="Google Shape;5079;p42">
              <a:extLst>
                <a:ext uri="{FF2B5EF4-FFF2-40B4-BE49-F238E27FC236}">
                  <a16:creationId xmlns:a16="http://schemas.microsoft.com/office/drawing/2014/main" id="{5E855C13-442D-922D-E42D-D153F45A15E6}"/>
                </a:ext>
              </a:extLst>
            </p:cNvPr>
            <p:cNvSpPr/>
            <p:nvPr/>
          </p:nvSpPr>
          <p:spPr>
            <a:xfrm>
              <a:off x="4990857" y="2173027"/>
              <a:ext cx="119575" cy="61000"/>
            </a:xfrm>
            <a:custGeom>
              <a:avLst/>
              <a:gdLst/>
              <a:ahLst/>
              <a:cxnLst/>
              <a:rect l="l" t="t" r="r" b="b"/>
              <a:pathLst>
                <a:path w="4783" h="2440" extrusionOk="0">
                  <a:moveTo>
                    <a:pt x="2407" y="1"/>
                  </a:moveTo>
                  <a:cubicBezTo>
                    <a:pt x="1426" y="1"/>
                    <a:pt x="602" y="286"/>
                    <a:pt x="222" y="697"/>
                  </a:cubicBezTo>
                  <a:lnTo>
                    <a:pt x="0" y="697"/>
                  </a:lnTo>
                  <a:lnTo>
                    <a:pt x="0" y="1204"/>
                  </a:lnTo>
                  <a:cubicBezTo>
                    <a:pt x="0" y="1869"/>
                    <a:pt x="1077" y="2439"/>
                    <a:pt x="2407" y="2439"/>
                  </a:cubicBezTo>
                  <a:cubicBezTo>
                    <a:pt x="3737" y="2439"/>
                    <a:pt x="4782" y="1901"/>
                    <a:pt x="4782" y="1204"/>
                  </a:cubicBezTo>
                  <a:lnTo>
                    <a:pt x="4782" y="697"/>
                  </a:lnTo>
                  <a:lnTo>
                    <a:pt x="4561" y="697"/>
                  </a:lnTo>
                  <a:cubicBezTo>
                    <a:pt x="4181" y="286"/>
                    <a:pt x="3357" y="1"/>
                    <a:pt x="240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33" name="Google Shape;5080;p42">
              <a:extLst>
                <a:ext uri="{FF2B5EF4-FFF2-40B4-BE49-F238E27FC236}">
                  <a16:creationId xmlns:a16="http://schemas.microsoft.com/office/drawing/2014/main" id="{B849393C-59A1-1600-4A88-0D95C8D80923}"/>
                </a:ext>
              </a:extLst>
            </p:cNvPr>
            <p:cNvSpPr/>
            <p:nvPr/>
          </p:nvSpPr>
          <p:spPr>
            <a:xfrm>
              <a:off x="4990857" y="2159577"/>
              <a:ext cx="119575" cy="60975"/>
            </a:xfrm>
            <a:custGeom>
              <a:avLst/>
              <a:gdLst/>
              <a:ahLst/>
              <a:cxnLst/>
              <a:rect l="l" t="t" r="r" b="b"/>
              <a:pathLst>
                <a:path w="4783" h="2439" extrusionOk="0">
                  <a:moveTo>
                    <a:pt x="2407" y="0"/>
                  </a:moveTo>
                  <a:cubicBezTo>
                    <a:pt x="1077" y="0"/>
                    <a:pt x="0" y="570"/>
                    <a:pt x="0" y="1235"/>
                  </a:cubicBezTo>
                  <a:cubicBezTo>
                    <a:pt x="0" y="1901"/>
                    <a:pt x="1077" y="2439"/>
                    <a:pt x="2407" y="2439"/>
                  </a:cubicBezTo>
                  <a:cubicBezTo>
                    <a:pt x="3737" y="2439"/>
                    <a:pt x="4782" y="1901"/>
                    <a:pt x="4782" y="1235"/>
                  </a:cubicBezTo>
                  <a:cubicBezTo>
                    <a:pt x="4782" y="570"/>
                    <a:pt x="3737" y="0"/>
                    <a:pt x="2407"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34" name="Google Shape;5081;p42">
              <a:extLst>
                <a:ext uri="{FF2B5EF4-FFF2-40B4-BE49-F238E27FC236}">
                  <a16:creationId xmlns:a16="http://schemas.microsoft.com/office/drawing/2014/main" id="{7263D541-5A49-2899-3A60-E3146A3F610D}"/>
                </a:ext>
              </a:extLst>
            </p:cNvPr>
            <p:cNvSpPr/>
            <p:nvPr/>
          </p:nvSpPr>
          <p:spPr>
            <a:xfrm>
              <a:off x="4990857" y="2146127"/>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0"/>
                    <a:pt x="1077" y="2439"/>
                    <a:pt x="2407" y="2439"/>
                  </a:cubicBezTo>
                  <a:cubicBezTo>
                    <a:pt x="3737" y="2439"/>
                    <a:pt x="4782" y="1900"/>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35" name="Google Shape;5082;p42">
              <a:extLst>
                <a:ext uri="{FF2B5EF4-FFF2-40B4-BE49-F238E27FC236}">
                  <a16:creationId xmlns:a16="http://schemas.microsoft.com/office/drawing/2014/main" id="{3564B73A-0516-CAE4-CBBA-434CEE654B73}"/>
                </a:ext>
              </a:extLst>
            </p:cNvPr>
            <p:cNvSpPr/>
            <p:nvPr/>
          </p:nvSpPr>
          <p:spPr>
            <a:xfrm>
              <a:off x="4990857" y="2133452"/>
              <a:ext cx="119575" cy="60975"/>
            </a:xfrm>
            <a:custGeom>
              <a:avLst/>
              <a:gdLst/>
              <a:ahLst/>
              <a:cxnLst/>
              <a:rect l="l" t="t" r="r" b="b"/>
              <a:pathLst>
                <a:path w="4783" h="2439" extrusionOk="0">
                  <a:moveTo>
                    <a:pt x="2407" y="0"/>
                  </a:moveTo>
                  <a:cubicBezTo>
                    <a:pt x="1077" y="0"/>
                    <a:pt x="0" y="539"/>
                    <a:pt x="0" y="1204"/>
                  </a:cubicBezTo>
                  <a:cubicBezTo>
                    <a:pt x="0" y="1869"/>
                    <a:pt x="1077" y="2439"/>
                    <a:pt x="2407" y="2439"/>
                  </a:cubicBezTo>
                  <a:cubicBezTo>
                    <a:pt x="3737" y="2439"/>
                    <a:pt x="4782" y="1869"/>
                    <a:pt x="4782" y="1204"/>
                  </a:cubicBezTo>
                  <a:cubicBezTo>
                    <a:pt x="4782" y="539"/>
                    <a:pt x="3737" y="0"/>
                    <a:pt x="2407"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36" name="Google Shape;5083;p42">
              <a:extLst>
                <a:ext uri="{FF2B5EF4-FFF2-40B4-BE49-F238E27FC236}">
                  <a16:creationId xmlns:a16="http://schemas.microsoft.com/office/drawing/2014/main" id="{267D8662-7C21-18C1-4967-9B3CCE583718}"/>
                </a:ext>
              </a:extLst>
            </p:cNvPr>
            <p:cNvSpPr/>
            <p:nvPr/>
          </p:nvSpPr>
          <p:spPr>
            <a:xfrm>
              <a:off x="4990857" y="2119977"/>
              <a:ext cx="119575" cy="61000"/>
            </a:xfrm>
            <a:custGeom>
              <a:avLst/>
              <a:gdLst/>
              <a:ahLst/>
              <a:cxnLst/>
              <a:rect l="l" t="t" r="r" b="b"/>
              <a:pathLst>
                <a:path w="4783" h="2440" extrusionOk="0">
                  <a:moveTo>
                    <a:pt x="2407" y="1"/>
                  </a:moveTo>
                  <a:cubicBezTo>
                    <a:pt x="1426" y="1"/>
                    <a:pt x="602" y="286"/>
                    <a:pt x="222" y="698"/>
                  </a:cubicBezTo>
                  <a:lnTo>
                    <a:pt x="0" y="698"/>
                  </a:lnTo>
                  <a:lnTo>
                    <a:pt x="0" y="1204"/>
                  </a:lnTo>
                  <a:cubicBezTo>
                    <a:pt x="0" y="1901"/>
                    <a:pt x="1077" y="2439"/>
                    <a:pt x="2407" y="2439"/>
                  </a:cubicBezTo>
                  <a:cubicBezTo>
                    <a:pt x="3737" y="2439"/>
                    <a:pt x="4782" y="1901"/>
                    <a:pt x="4782" y="1204"/>
                  </a:cubicBezTo>
                  <a:lnTo>
                    <a:pt x="4782" y="698"/>
                  </a:lnTo>
                  <a:lnTo>
                    <a:pt x="4561" y="698"/>
                  </a:lnTo>
                  <a:cubicBezTo>
                    <a:pt x="4181" y="286"/>
                    <a:pt x="3357" y="1"/>
                    <a:pt x="240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37" name="Google Shape;5084;p42">
              <a:extLst>
                <a:ext uri="{FF2B5EF4-FFF2-40B4-BE49-F238E27FC236}">
                  <a16:creationId xmlns:a16="http://schemas.microsoft.com/office/drawing/2014/main" id="{2B69B37F-BFA6-D6B6-0365-012B4011D35F}"/>
                </a:ext>
              </a:extLst>
            </p:cNvPr>
            <p:cNvSpPr/>
            <p:nvPr/>
          </p:nvSpPr>
          <p:spPr>
            <a:xfrm>
              <a:off x="4990857" y="2106527"/>
              <a:ext cx="119575" cy="61775"/>
            </a:xfrm>
            <a:custGeom>
              <a:avLst/>
              <a:gdLst/>
              <a:ahLst/>
              <a:cxnLst/>
              <a:rect l="l" t="t" r="r" b="b"/>
              <a:pathLst>
                <a:path w="4783" h="2471" extrusionOk="0">
                  <a:moveTo>
                    <a:pt x="2407" y="1"/>
                  </a:moveTo>
                  <a:cubicBezTo>
                    <a:pt x="1077" y="1"/>
                    <a:pt x="0" y="571"/>
                    <a:pt x="0" y="1236"/>
                  </a:cubicBezTo>
                  <a:cubicBezTo>
                    <a:pt x="0" y="1901"/>
                    <a:pt x="1077" y="2471"/>
                    <a:pt x="2407" y="2471"/>
                  </a:cubicBezTo>
                  <a:cubicBezTo>
                    <a:pt x="3737" y="2471"/>
                    <a:pt x="4782" y="1901"/>
                    <a:pt x="4782" y="1236"/>
                  </a:cubicBezTo>
                  <a:cubicBezTo>
                    <a:pt x="4782" y="571"/>
                    <a:pt x="3737" y="1"/>
                    <a:pt x="2407"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38" name="Google Shape;5085;p42">
              <a:extLst>
                <a:ext uri="{FF2B5EF4-FFF2-40B4-BE49-F238E27FC236}">
                  <a16:creationId xmlns:a16="http://schemas.microsoft.com/office/drawing/2014/main" id="{4787B892-899B-2B96-BB9B-C2A9DBA63E8D}"/>
                </a:ext>
              </a:extLst>
            </p:cNvPr>
            <p:cNvSpPr/>
            <p:nvPr/>
          </p:nvSpPr>
          <p:spPr>
            <a:xfrm>
              <a:off x="4990857" y="2097827"/>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0"/>
                    <a:pt x="1077" y="2439"/>
                    <a:pt x="2407" y="2439"/>
                  </a:cubicBezTo>
                  <a:cubicBezTo>
                    <a:pt x="3737" y="2439"/>
                    <a:pt x="4782" y="1900"/>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39" name="Google Shape;5086;p42">
              <a:extLst>
                <a:ext uri="{FF2B5EF4-FFF2-40B4-BE49-F238E27FC236}">
                  <a16:creationId xmlns:a16="http://schemas.microsoft.com/office/drawing/2014/main" id="{9EAAF4AE-1B38-2576-CCEA-8253FCE9529D}"/>
                </a:ext>
              </a:extLst>
            </p:cNvPr>
            <p:cNvSpPr/>
            <p:nvPr/>
          </p:nvSpPr>
          <p:spPr>
            <a:xfrm>
              <a:off x="4990857" y="2085152"/>
              <a:ext cx="119575" cy="60975"/>
            </a:xfrm>
            <a:custGeom>
              <a:avLst/>
              <a:gdLst/>
              <a:ahLst/>
              <a:cxnLst/>
              <a:rect l="l" t="t" r="r" b="b"/>
              <a:pathLst>
                <a:path w="4783" h="2439" extrusionOk="0">
                  <a:moveTo>
                    <a:pt x="2407" y="1"/>
                  </a:moveTo>
                  <a:cubicBezTo>
                    <a:pt x="1077" y="1"/>
                    <a:pt x="0" y="539"/>
                    <a:pt x="0" y="1204"/>
                  </a:cubicBezTo>
                  <a:cubicBezTo>
                    <a:pt x="0" y="1901"/>
                    <a:pt x="1077" y="2439"/>
                    <a:pt x="2407" y="2439"/>
                  </a:cubicBezTo>
                  <a:cubicBezTo>
                    <a:pt x="3737" y="2439"/>
                    <a:pt x="4782" y="1901"/>
                    <a:pt x="4782" y="1204"/>
                  </a:cubicBezTo>
                  <a:cubicBezTo>
                    <a:pt x="4782" y="539"/>
                    <a:pt x="3737" y="1"/>
                    <a:pt x="2407"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40" name="Google Shape;5087;p42">
              <a:extLst>
                <a:ext uri="{FF2B5EF4-FFF2-40B4-BE49-F238E27FC236}">
                  <a16:creationId xmlns:a16="http://schemas.microsoft.com/office/drawing/2014/main" id="{53890396-8BCF-9D04-CECF-8B615A119B63}"/>
                </a:ext>
              </a:extLst>
            </p:cNvPr>
            <p:cNvSpPr/>
            <p:nvPr/>
          </p:nvSpPr>
          <p:spPr>
            <a:xfrm>
              <a:off x="4990857" y="2070902"/>
              <a:ext cx="119575" cy="60975"/>
            </a:xfrm>
            <a:custGeom>
              <a:avLst/>
              <a:gdLst/>
              <a:ahLst/>
              <a:cxnLst/>
              <a:rect l="l" t="t" r="r" b="b"/>
              <a:pathLst>
                <a:path w="4783" h="2439" extrusionOk="0">
                  <a:moveTo>
                    <a:pt x="2407" y="0"/>
                  </a:moveTo>
                  <a:cubicBezTo>
                    <a:pt x="1426" y="0"/>
                    <a:pt x="602" y="285"/>
                    <a:pt x="222" y="729"/>
                  </a:cubicBezTo>
                  <a:lnTo>
                    <a:pt x="0" y="729"/>
                  </a:lnTo>
                  <a:lnTo>
                    <a:pt x="0" y="1236"/>
                  </a:lnTo>
                  <a:cubicBezTo>
                    <a:pt x="0" y="1901"/>
                    <a:pt x="1077" y="2439"/>
                    <a:pt x="2407" y="2439"/>
                  </a:cubicBezTo>
                  <a:cubicBezTo>
                    <a:pt x="3737" y="2439"/>
                    <a:pt x="4782" y="1901"/>
                    <a:pt x="4782" y="1236"/>
                  </a:cubicBezTo>
                  <a:lnTo>
                    <a:pt x="4782" y="729"/>
                  </a:lnTo>
                  <a:lnTo>
                    <a:pt x="4561" y="729"/>
                  </a:lnTo>
                  <a:cubicBezTo>
                    <a:pt x="4181" y="317"/>
                    <a:pt x="3357" y="0"/>
                    <a:pt x="240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41" name="Google Shape;5088;p42">
              <a:extLst>
                <a:ext uri="{FF2B5EF4-FFF2-40B4-BE49-F238E27FC236}">
                  <a16:creationId xmlns:a16="http://schemas.microsoft.com/office/drawing/2014/main" id="{0DD5DC1B-A1A9-6CE4-558D-EA821D69AD9D}"/>
                </a:ext>
              </a:extLst>
            </p:cNvPr>
            <p:cNvSpPr/>
            <p:nvPr/>
          </p:nvSpPr>
          <p:spPr>
            <a:xfrm>
              <a:off x="4990857" y="2058227"/>
              <a:ext cx="119575" cy="61000"/>
            </a:xfrm>
            <a:custGeom>
              <a:avLst/>
              <a:gdLst/>
              <a:ahLst/>
              <a:cxnLst/>
              <a:rect l="l" t="t" r="r" b="b"/>
              <a:pathLst>
                <a:path w="4783" h="2440" extrusionOk="0">
                  <a:moveTo>
                    <a:pt x="2407" y="1"/>
                  </a:moveTo>
                  <a:cubicBezTo>
                    <a:pt x="1077" y="1"/>
                    <a:pt x="0" y="539"/>
                    <a:pt x="0" y="1236"/>
                  </a:cubicBezTo>
                  <a:cubicBezTo>
                    <a:pt x="0" y="1901"/>
                    <a:pt x="1077" y="2439"/>
                    <a:pt x="2407" y="2439"/>
                  </a:cubicBezTo>
                  <a:cubicBezTo>
                    <a:pt x="3737" y="2439"/>
                    <a:pt x="4782" y="1901"/>
                    <a:pt x="4782" y="1236"/>
                  </a:cubicBezTo>
                  <a:cubicBezTo>
                    <a:pt x="4782" y="539"/>
                    <a:pt x="3737" y="1"/>
                    <a:pt x="2407"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42" name="Google Shape;5089;p42">
              <a:extLst>
                <a:ext uri="{FF2B5EF4-FFF2-40B4-BE49-F238E27FC236}">
                  <a16:creationId xmlns:a16="http://schemas.microsoft.com/office/drawing/2014/main" id="{E24635D7-C900-5CB9-C260-E577E10D25D0}"/>
                </a:ext>
              </a:extLst>
            </p:cNvPr>
            <p:cNvSpPr/>
            <p:nvPr/>
          </p:nvSpPr>
          <p:spPr>
            <a:xfrm>
              <a:off x="4990857" y="2044777"/>
              <a:ext cx="119575" cy="60975"/>
            </a:xfrm>
            <a:custGeom>
              <a:avLst/>
              <a:gdLst/>
              <a:ahLst/>
              <a:cxnLst/>
              <a:rect l="l" t="t" r="r" b="b"/>
              <a:pathLst>
                <a:path w="4783" h="2439" extrusionOk="0">
                  <a:moveTo>
                    <a:pt x="2407" y="0"/>
                  </a:moveTo>
                  <a:cubicBezTo>
                    <a:pt x="1426" y="0"/>
                    <a:pt x="602" y="285"/>
                    <a:pt x="222" y="697"/>
                  </a:cubicBezTo>
                  <a:lnTo>
                    <a:pt x="0" y="697"/>
                  </a:lnTo>
                  <a:lnTo>
                    <a:pt x="0" y="1235"/>
                  </a:lnTo>
                  <a:cubicBezTo>
                    <a:pt x="0" y="1901"/>
                    <a:pt x="1077" y="2439"/>
                    <a:pt x="2407" y="2439"/>
                  </a:cubicBezTo>
                  <a:cubicBezTo>
                    <a:pt x="3737" y="2439"/>
                    <a:pt x="4782" y="1901"/>
                    <a:pt x="4782" y="1235"/>
                  </a:cubicBezTo>
                  <a:lnTo>
                    <a:pt x="4782" y="697"/>
                  </a:lnTo>
                  <a:lnTo>
                    <a:pt x="4561" y="697"/>
                  </a:lnTo>
                  <a:cubicBezTo>
                    <a:pt x="4181" y="285"/>
                    <a:pt x="3357" y="0"/>
                    <a:pt x="240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43" name="Google Shape;5090;p42">
              <a:extLst>
                <a:ext uri="{FF2B5EF4-FFF2-40B4-BE49-F238E27FC236}">
                  <a16:creationId xmlns:a16="http://schemas.microsoft.com/office/drawing/2014/main" id="{4138B1F5-CF54-B31E-168E-2AB02B2A331D}"/>
                </a:ext>
              </a:extLst>
            </p:cNvPr>
            <p:cNvSpPr/>
            <p:nvPr/>
          </p:nvSpPr>
          <p:spPr>
            <a:xfrm>
              <a:off x="4990857" y="2032102"/>
              <a:ext cx="119575" cy="61000"/>
            </a:xfrm>
            <a:custGeom>
              <a:avLst/>
              <a:gdLst/>
              <a:ahLst/>
              <a:cxnLst/>
              <a:rect l="l" t="t" r="r" b="b"/>
              <a:pathLst>
                <a:path w="4783" h="2440" extrusionOk="0">
                  <a:moveTo>
                    <a:pt x="2407" y="1"/>
                  </a:moveTo>
                  <a:cubicBezTo>
                    <a:pt x="1077" y="1"/>
                    <a:pt x="0" y="539"/>
                    <a:pt x="0" y="1204"/>
                  </a:cubicBezTo>
                  <a:cubicBezTo>
                    <a:pt x="0" y="1901"/>
                    <a:pt x="1077" y="2439"/>
                    <a:pt x="2407" y="2439"/>
                  </a:cubicBezTo>
                  <a:cubicBezTo>
                    <a:pt x="3737" y="2439"/>
                    <a:pt x="4782" y="1901"/>
                    <a:pt x="4782" y="1204"/>
                  </a:cubicBezTo>
                  <a:cubicBezTo>
                    <a:pt x="4782" y="539"/>
                    <a:pt x="3737" y="1"/>
                    <a:pt x="2407"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44" name="Google Shape;5091;p42">
              <a:extLst>
                <a:ext uri="{FF2B5EF4-FFF2-40B4-BE49-F238E27FC236}">
                  <a16:creationId xmlns:a16="http://schemas.microsoft.com/office/drawing/2014/main" id="{189FB93C-1F29-59DA-FE22-3044203C9EAF}"/>
                </a:ext>
              </a:extLst>
            </p:cNvPr>
            <p:cNvSpPr/>
            <p:nvPr/>
          </p:nvSpPr>
          <p:spPr>
            <a:xfrm>
              <a:off x="4790557" y="1927502"/>
              <a:ext cx="316700" cy="162425"/>
            </a:xfrm>
            <a:custGeom>
              <a:avLst/>
              <a:gdLst/>
              <a:ahLst/>
              <a:cxnLst/>
              <a:rect l="l" t="t" r="r" b="b"/>
              <a:pathLst>
                <a:path w="12668" h="6497" extrusionOk="0">
                  <a:moveTo>
                    <a:pt x="12196" y="0"/>
                  </a:moveTo>
                  <a:cubicBezTo>
                    <a:pt x="12119" y="0"/>
                    <a:pt x="12041" y="21"/>
                    <a:pt x="11971" y="68"/>
                  </a:cubicBezTo>
                  <a:lnTo>
                    <a:pt x="7126" y="3520"/>
                  </a:lnTo>
                  <a:lnTo>
                    <a:pt x="6017" y="2190"/>
                  </a:lnTo>
                  <a:cubicBezTo>
                    <a:pt x="5943" y="2097"/>
                    <a:pt x="5837" y="2048"/>
                    <a:pt x="5724" y="2048"/>
                  </a:cubicBezTo>
                  <a:cubicBezTo>
                    <a:pt x="5643" y="2048"/>
                    <a:pt x="5558" y="2073"/>
                    <a:pt x="5479" y="2126"/>
                  </a:cubicBezTo>
                  <a:lnTo>
                    <a:pt x="222" y="5768"/>
                  </a:lnTo>
                  <a:cubicBezTo>
                    <a:pt x="63" y="5895"/>
                    <a:pt x="0" y="6148"/>
                    <a:pt x="127" y="6338"/>
                  </a:cubicBezTo>
                  <a:cubicBezTo>
                    <a:pt x="222" y="6433"/>
                    <a:pt x="349" y="6497"/>
                    <a:pt x="475" y="6497"/>
                  </a:cubicBezTo>
                  <a:cubicBezTo>
                    <a:pt x="539" y="6497"/>
                    <a:pt x="634" y="6497"/>
                    <a:pt x="697" y="6433"/>
                  </a:cubicBezTo>
                  <a:lnTo>
                    <a:pt x="5637" y="2981"/>
                  </a:lnTo>
                  <a:lnTo>
                    <a:pt x="6746" y="4311"/>
                  </a:lnTo>
                  <a:cubicBezTo>
                    <a:pt x="6819" y="4404"/>
                    <a:pt x="6926" y="4453"/>
                    <a:pt x="7039" y="4453"/>
                  </a:cubicBezTo>
                  <a:cubicBezTo>
                    <a:pt x="7120" y="4453"/>
                    <a:pt x="7205" y="4428"/>
                    <a:pt x="7284" y="4375"/>
                  </a:cubicBezTo>
                  <a:lnTo>
                    <a:pt x="12446" y="733"/>
                  </a:lnTo>
                  <a:cubicBezTo>
                    <a:pt x="12604" y="606"/>
                    <a:pt x="12668" y="353"/>
                    <a:pt x="12541" y="163"/>
                  </a:cubicBezTo>
                  <a:cubicBezTo>
                    <a:pt x="12461" y="63"/>
                    <a:pt x="12330" y="0"/>
                    <a:pt x="12196"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45" name="Google Shape;5092;p42">
              <a:extLst>
                <a:ext uri="{FF2B5EF4-FFF2-40B4-BE49-F238E27FC236}">
                  <a16:creationId xmlns:a16="http://schemas.microsoft.com/office/drawing/2014/main" id="{063BE78D-430E-1776-0291-EA40284D74D1}"/>
                </a:ext>
              </a:extLst>
            </p:cNvPr>
            <p:cNvSpPr/>
            <p:nvPr/>
          </p:nvSpPr>
          <p:spPr>
            <a:xfrm>
              <a:off x="5053407" y="1911777"/>
              <a:ext cx="69700" cy="66525"/>
            </a:xfrm>
            <a:custGeom>
              <a:avLst/>
              <a:gdLst/>
              <a:ahLst/>
              <a:cxnLst/>
              <a:rect l="l" t="t" r="r" b="b"/>
              <a:pathLst>
                <a:path w="2788" h="2661" extrusionOk="0">
                  <a:moveTo>
                    <a:pt x="380" y="0"/>
                  </a:moveTo>
                  <a:cubicBezTo>
                    <a:pt x="159" y="0"/>
                    <a:pt x="0" y="158"/>
                    <a:pt x="0" y="380"/>
                  </a:cubicBezTo>
                  <a:cubicBezTo>
                    <a:pt x="0" y="602"/>
                    <a:pt x="159" y="792"/>
                    <a:pt x="380" y="792"/>
                  </a:cubicBezTo>
                  <a:lnTo>
                    <a:pt x="1900" y="792"/>
                  </a:lnTo>
                  <a:lnTo>
                    <a:pt x="1679" y="2185"/>
                  </a:lnTo>
                  <a:cubicBezTo>
                    <a:pt x="1615" y="2407"/>
                    <a:pt x="1774" y="2629"/>
                    <a:pt x="1995" y="2660"/>
                  </a:cubicBezTo>
                  <a:lnTo>
                    <a:pt x="2059" y="2660"/>
                  </a:lnTo>
                  <a:cubicBezTo>
                    <a:pt x="2249" y="2660"/>
                    <a:pt x="2439" y="2534"/>
                    <a:pt x="2439" y="2312"/>
                  </a:cubicBezTo>
                  <a:lnTo>
                    <a:pt x="2755" y="443"/>
                  </a:lnTo>
                  <a:cubicBezTo>
                    <a:pt x="2787" y="317"/>
                    <a:pt x="2755" y="222"/>
                    <a:pt x="2660" y="127"/>
                  </a:cubicBezTo>
                  <a:cubicBezTo>
                    <a:pt x="2597" y="32"/>
                    <a:pt x="2502" y="0"/>
                    <a:pt x="2375"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46" name="Google Shape;5093;p42">
              <a:extLst>
                <a:ext uri="{FF2B5EF4-FFF2-40B4-BE49-F238E27FC236}">
                  <a16:creationId xmlns:a16="http://schemas.microsoft.com/office/drawing/2014/main" id="{0BB0CD05-E23B-3525-038D-3E3A106BB6EC}"/>
                </a:ext>
              </a:extLst>
            </p:cNvPr>
            <p:cNvSpPr/>
            <p:nvPr/>
          </p:nvSpPr>
          <p:spPr>
            <a:xfrm>
              <a:off x="2278403" y="2829253"/>
              <a:ext cx="691975" cy="652650"/>
            </a:xfrm>
            <a:custGeom>
              <a:avLst/>
              <a:gdLst/>
              <a:ahLst/>
              <a:cxnLst/>
              <a:rect l="l" t="t" r="r" b="b"/>
              <a:pathLst>
                <a:path w="27679" h="26106" extrusionOk="0">
                  <a:moveTo>
                    <a:pt x="13843" y="0"/>
                  </a:moveTo>
                  <a:cubicBezTo>
                    <a:pt x="13308" y="0"/>
                    <a:pt x="12768" y="33"/>
                    <a:pt x="12224" y="100"/>
                  </a:cubicBezTo>
                  <a:cubicBezTo>
                    <a:pt x="5099" y="987"/>
                    <a:pt x="0" y="7479"/>
                    <a:pt x="887" y="14636"/>
                  </a:cubicBezTo>
                  <a:cubicBezTo>
                    <a:pt x="1706" y="21250"/>
                    <a:pt x="7339" y="26106"/>
                    <a:pt x="13812" y="26106"/>
                  </a:cubicBezTo>
                  <a:cubicBezTo>
                    <a:pt x="14344" y="26106"/>
                    <a:pt x="14882" y="26073"/>
                    <a:pt x="15423" y="26005"/>
                  </a:cubicBezTo>
                  <a:cubicBezTo>
                    <a:pt x="22580" y="25119"/>
                    <a:pt x="27679" y="18595"/>
                    <a:pt x="26792" y="11438"/>
                  </a:cubicBezTo>
                  <a:cubicBezTo>
                    <a:pt x="25973" y="4854"/>
                    <a:pt x="20341" y="0"/>
                    <a:pt x="1384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247" name="Google Shape;5094;p42">
              <a:extLst>
                <a:ext uri="{FF2B5EF4-FFF2-40B4-BE49-F238E27FC236}">
                  <a16:creationId xmlns:a16="http://schemas.microsoft.com/office/drawing/2014/main" id="{4C31E89B-4A9B-DF96-310F-86707ED0D24A}"/>
                </a:ext>
              </a:extLst>
            </p:cNvPr>
            <p:cNvSpPr/>
            <p:nvPr/>
          </p:nvSpPr>
          <p:spPr>
            <a:xfrm>
              <a:off x="2396354" y="2953678"/>
              <a:ext cx="305650" cy="300076"/>
            </a:xfrm>
            <a:custGeom>
              <a:avLst/>
              <a:gdLst/>
              <a:ahLst/>
              <a:cxnLst/>
              <a:rect l="l" t="t" r="r" b="b"/>
              <a:pathLst>
                <a:path w="12226" h="12003" extrusionOk="0">
                  <a:moveTo>
                    <a:pt x="7396" y="0"/>
                  </a:moveTo>
                  <a:cubicBezTo>
                    <a:pt x="7071" y="0"/>
                    <a:pt x="6746" y="127"/>
                    <a:pt x="6493" y="380"/>
                  </a:cubicBezTo>
                  <a:lnTo>
                    <a:pt x="508" y="6366"/>
                  </a:lnTo>
                  <a:cubicBezTo>
                    <a:pt x="1" y="6872"/>
                    <a:pt x="1" y="7696"/>
                    <a:pt x="508" y="8203"/>
                  </a:cubicBezTo>
                  <a:lnTo>
                    <a:pt x="3928" y="11623"/>
                  </a:lnTo>
                  <a:cubicBezTo>
                    <a:pt x="4181" y="11876"/>
                    <a:pt x="4506" y="12003"/>
                    <a:pt x="4830" y="12003"/>
                  </a:cubicBezTo>
                  <a:cubicBezTo>
                    <a:pt x="5155" y="12003"/>
                    <a:pt x="5480" y="11876"/>
                    <a:pt x="5733" y="11623"/>
                  </a:cubicBezTo>
                  <a:lnTo>
                    <a:pt x="11718" y="5606"/>
                  </a:lnTo>
                  <a:cubicBezTo>
                    <a:pt x="12225" y="5099"/>
                    <a:pt x="12225" y="4307"/>
                    <a:pt x="11718" y="3801"/>
                  </a:cubicBezTo>
                  <a:lnTo>
                    <a:pt x="8298" y="380"/>
                  </a:lnTo>
                  <a:cubicBezTo>
                    <a:pt x="8045" y="127"/>
                    <a:pt x="7720" y="0"/>
                    <a:pt x="7396"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48" name="Google Shape;5095;p42">
              <a:extLst>
                <a:ext uri="{FF2B5EF4-FFF2-40B4-BE49-F238E27FC236}">
                  <a16:creationId xmlns:a16="http://schemas.microsoft.com/office/drawing/2014/main" id="{7A3A10E7-8244-E876-7614-5C2D2239464A}"/>
                </a:ext>
              </a:extLst>
            </p:cNvPr>
            <p:cNvSpPr/>
            <p:nvPr/>
          </p:nvSpPr>
          <p:spPr>
            <a:xfrm>
              <a:off x="2427230" y="3057378"/>
              <a:ext cx="165500" cy="165500"/>
            </a:xfrm>
            <a:custGeom>
              <a:avLst/>
              <a:gdLst/>
              <a:ahLst/>
              <a:cxnLst/>
              <a:rect l="l" t="t" r="r" b="b"/>
              <a:pathLst>
                <a:path w="6620" h="6620" extrusionOk="0">
                  <a:moveTo>
                    <a:pt x="3200" y="1"/>
                  </a:moveTo>
                  <a:lnTo>
                    <a:pt x="1" y="3199"/>
                  </a:lnTo>
                  <a:lnTo>
                    <a:pt x="3421" y="6620"/>
                  </a:lnTo>
                  <a:lnTo>
                    <a:pt x="6620" y="3421"/>
                  </a:lnTo>
                  <a:lnTo>
                    <a:pt x="3200" y="1"/>
                  </a:ln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249" name="Google Shape;5096;p42">
              <a:extLst>
                <a:ext uri="{FF2B5EF4-FFF2-40B4-BE49-F238E27FC236}">
                  <a16:creationId xmlns:a16="http://schemas.microsoft.com/office/drawing/2014/main" id="{5637B501-6ACA-95E0-9201-792AF9CAB7E5}"/>
                </a:ext>
              </a:extLst>
            </p:cNvPr>
            <p:cNvSpPr/>
            <p:nvPr/>
          </p:nvSpPr>
          <p:spPr>
            <a:xfrm>
              <a:off x="2516705" y="2978228"/>
              <a:ext cx="83150" cy="83150"/>
            </a:xfrm>
            <a:custGeom>
              <a:avLst/>
              <a:gdLst/>
              <a:ahLst/>
              <a:cxnLst/>
              <a:rect l="l" t="t" r="r" b="b"/>
              <a:pathLst>
                <a:path w="3326" h="3326" extrusionOk="0">
                  <a:moveTo>
                    <a:pt x="2787" y="0"/>
                  </a:moveTo>
                  <a:lnTo>
                    <a:pt x="1" y="2787"/>
                  </a:lnTo>
                  <a:lnTo>
                    <a:pt x="539" y="3325"/>
                  </a:lnTo>
                  <a:lnTo>
                    <a:pt x="3326" y="507"/>
                  </a:lnTo>
                  <a:lnTo>
                    <a:pt x="2787"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50" name="Google Shape;5097;p42">
              <a:extLst>
                <a:ext uri="{FF2B5EF4-FFF2-40B4-BE49-F238E27FC236}">
                  <a16:creationId xmlns:a16="http://schemas.microsoft.com/office/drawing/2014/main" id="{4F1EB247-5244-5610-6214-879D4A0DF147}"/>
                </a:ext>
              </a:extLst>
            </p:cNvPr>
            <p:cNvSpPr/>
            <p:nvPr/>
          </p:nvSpPr>
          <p:spPr>
            <a:xfrm>
              <a:off x="2564205" y="3025727"/>
              <a:ext cx="75250" cy="74450"/>
            </a:xfrm>
            <a:custGeom>
              <a:avLst/>
              <a:gdLst/>
              <a:ahLst/>
              <a:cxnLst/>
              <a:rect l="l" t="t" r="r" b="b"/>
              <a:pathLst>
                <a:path w="3010" h="2978" extrusionOk="0">
                  <a:moveTo>
                    <a:pt x="2819" y="0"/>
                  </a:moveTo>
                  <a:lnTo>
                    <a:pt x="1" y="2787"/>
                  </a:lnTo>
                  <a:lnTo>
                    <a:pt x="222" y="2977"/>
                  </a:lnTo>
                  <a:lnTo>
                    <a:pt x="3009" y="190"/>
                  </a:lnTo>
                  <a:lnTo>
                    <a:pt x="2819"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51" name="Google Shape;5098;p42">
              <a:extLst>
                <a:ext uri="{FF2B5EF4-FFF2-40B4-BE49-F238E27FC236}">
                  <a16:creationId xmlns:a16="http://schemas.microsoft.com/office/drawing/2014/main" id="{474CFB8C-5A2B-6F13-235B-AA612E215935}"/>
                </a:ext>
              </a:extLst>
            </p:cNvPr>
            <p:cNvSpPr/>
            <p:nvPr/>
          </p:nvSpPr>
          <p:spPr>
            <a:xfrm>
              <a:off x="2573705" y="3035228"/>
              <a:ext cx="75250" cy="74450"/>
            </a:xfrm>
            <a:custGeom>
              <a:avLst/>
              <a:gdLst/>
              <a:ahLst/>
              <a:cxnLst/>
              <a:rect l="l" t="t" r="r" b="b"/>
              <a:pathLst>
                <a:path w="3010" h="2978" extrusionOk="0">
                  <a:moveTo>
                    <a:pt x="2819" y="0"/>
                  </a:moveTo>
                  <a:lnTo>
                    <a:pt x="1" y="2787"/>
                  </a:lnTo>
                  <a:lnTo>
                    <a:pt x="222" y="2977"/>
                  </a:lnTo>
                  <a:lnTo>
                    <a:pt x="3009" y="190"/>
                  </a:lnTo>
                  <a:lnTo>
                    <a:pt x="2819"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52" name="Google Shape;5099;p42">
              <a:extLst>
                <a:ext uri="{FF2B5EF4-FFF2-40B4-BE49-F238E27FC236}">
                  <a16:creationId xmlns:a16="http://schemas.microsoft.com/office/drawing/2014/main" id="{6E69C66C-A64A-9182-E325-B78B737F7EB8}"/>
                </a:ext>
              </a:extLst>
            </p:cNvPr>
            <p:cNvSpPr/>
            <p:nvPr/>
          </p:nvSpPr>
          <p:spPr>
            <a:xfrm>
              <a:off x="2583205" y="3043928"/>
              <a:ext cx="75250" cy="75250"/>
            </a:xfrm>
            <a:custGeom>
              <a:avLst/>
              <a:gdLst/>
              <a:ahLst/>
              <a:cxnLst/>
              <a:rect l="l" t="t" r="r" b="b"/>
              <a:pathLst>
                <a:path w="3010" h="3010" extrusionOk="0">
                  <a:moveTo>
                    <a:pt x="2788" y="1"/>
                  </a:moveTo>
                  <a:lnTo>
                    <a:pt x="1" y="2819"/>
                  </a:lnTo>
                  <a:lnTo>
                    <a:pt x="222" y="3009"/>
                  </a:lnTo>
                  <a:lnTo>
                    <a:pt x="3009" y="222"/>
                  </a:lnTo>
                  <a:lnTo>
                    <a:pt x="2788"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53" name="Google Shape;5100;p42">
              <a:extLst>
                <a:ext uri="{FF2B5EF4-FFF2-40B4-BE49-F238E27FC236}">
                  <a16:creationId xmlns:a16="http://schemas.microsoft.com/office/drawing/2014/main" id="{6F462BA2-773C-5ED5-100F-D03B88284A9C}"/>
                </a:ext>
              </a:extLst>
            </p:cNvPr>
            <p:cNvSpPr/>
            <p:nvPr/>
          </p:nvSpPr>
          <p:spPr>
            <a:xfrm>
              <a:off x="2592705" y="3054228"/>
              <a:ext cx="75250" cy="74450"/>
            </a:xfrm>
            <a:custGeom>
              <a:avLst/>
              <a:gdLst/>
              <a:ahLst/>
              <a:cxnLst/>
              <a:rect l="l" t="t" r="r" b="b"/>
              <a:pathLst>
                <a:path w="3010" h="2978" extrusionOk="0">
                  <a:moveTo>
                    <a:pt x="2788" y="0"/>
                  </a:moveTo>
                  <a:lnTo>
                    <a:pt x="1" y="2787"/>
                  </a:lnTo>
                  <a:lnTo>
                    <a:pt x="222" y="2977"/>
                  </a:lnTo>
                  <a:lnTo>
                    <a:pt x="3009" y="190"/>
                  </a:lnTo>
                  <a:lnTo>
                    <a:pt x="2788"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54" name="Google Shape;5101;p42">
              <a:extLst>
                <a:ext uri="{FF2B5EF4-FFF2-40B4-BE49-F238E27FC236}">
                  <a16:creationId xmlns:a16="http://schemas.microsoft.com/office/drawing/2014/main" id="{BDEB7046-BA52-4C22-8514-E587AE8B7B65}"/>
                </a:ext>
              </a:extLst>
            </p:cNvPr>
            <p:cNvSpPr/>
            <p:nvPr/>
          </p:nvSpPr>
          <p:spPr>
            <a:xfrm>
              <a:off x="2465255" y="3097778"/>
              <a:ext cx="51475" cy="46725"/>
            </a:xfrm>
            <a:custGeom>
              <a:avLst/>
              <a:gdLst/>
              <a:ahLst/>
              <a:cxnLst/>
              <a:rect l="l" t="t" r="r" b="b"/>
              <a:pathLst>
                <a:path w="2059" h="1869" extrusionOk="0">
                  <a:moveTo>
                    <a:pt x="1029" y="0"/>
                  </a:moveTo>
                  <a:cubicBezTo>
                    <a:pt x="792" y="0"/>
                    <a:pt x="554" y="95"/>
                    <a:pt x="380" y="285"/>
                  </a:cubicBezTo>
                  <a:cubicBezTo>
                    <a:pt x="0" y="633"/>
                    <a:pt x="0" y="1235"/>
                    <a:pt x="380" y="1583"/>
                  </a:cubicBezTo>
                  <a:cubicBezTo>
                    <a:pt x="554" y="1773"/>
                    <a:pt x="792" y="1868"/>
                    <a:pt x="1029" y="1868"/>
                  </a:cubicBezTo>
                  <a:cubicBezTo>
                    <a:pt x="1267" y="1868"/>
                    <a:pt x="1504" y="1773"/>
                    <a:pt x="1679" y="1583"/>
                  </a:cubicBezTo>
                  <a:cubicBezTo>
                    <a:pt x="2059" y="1235"/>
                    <a:pt x="2059" y="633"/>
                    <a:pt x="1679" y="285"/>
                  </a:cubicBezTo>
                  <a:cubicBezTo>
                    <a:pt x="1504" y="95"/>
                    <a:pt x="1267" y="0"/>
                    <a:pt x="1029"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55" name="Google Shape;5102;p42">
              <a:extLst>
                <a:ext uri="{FF2B5EF4-FFF2-40B4-BE49-F238E27FC236}">
                  <a16:creationId xmlns:a16="http://schemas.microsoft.com/office/drawing/2014/main" id="{7F35CC06-CF6C-C522-649C-1E13316926CC}"/>
                </a:ext>
              </a:extLst>
            </p:cNvPr>
            <p:cNvSpPr/>
            <p:nvPr/>
          </p:nvSpPr>
          <p:spPr>
            <a:xfrm>
              <a:off x="2485030" y="3117953"/>
              <a:ext cx="92675" cy="89875"/>
            </a:xfrm>
            <a:custGeom>
              <a:avLst/>
              <a:gdLst/>
              <a:ahLst/>
              <a:cxnLst/>
              <a:rect l="l" t="t" r="r" b="b"/>
              <a:pathLst>
                <a:path w="3707" h="3595" extrusionOk="0">
                  <a:moveTo>
                    <a:pt x="2028" y="1"/>
                  </a:moveTo>
                  <a:cubicBezTo>
                    <a:pt x="1751" y="1"/>
                    <a:pt x="1473" y="111"/>
                    <a:pt x="1268" y="333"/>
                  </a:cubicBezTo>
                  <a:lnTo>
                    <a:pt x="413" y="1156"/>
                  </a:lnTo>
                  <a:cubicBezTo>
                    <a:pt x="1" y="1600"/>
                    <a:pt x="1" y="2265"/>
                    <a:pt x="413" y="2708"/>
                  </a:cubicBezTo>
                  <a:lnTo>
                    <a:pt x="1331" y="3595"/>
                  </a:lnTo>
                  <a:lnTo>
                    <a:pt x="3706" y="1220"/>
                  </a:lnTo>
                  <a:lnTo>
                    <a:pt x="2788" y="333"/>
                  </a:lnTo>
                  <a:cubicBezTo>
                    <a:pt x="2582" y="111"/>
                    <a:pt x="2305" y="1"/>
                    <a:pt x="2028"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56" name="Google Shape;5103;p42">
              <a:extLst>
                <a:ext uri="{FF2B5EF4-FFF2-40B4-BE49-F238E27FC236}">
                  <a16:creationId xmlns:a16="http://schemas.microsoft.com/office/drawing/2014/main" id="{E1908CBD-A627-A4A5-586F-05A1D7F6648B}"/>
                </a:ext>
              </a:extLst>
            </p:cNvPr>
            <p:cNvSpPr/>
            <p:nvPr/>
          </p:nvSpPr>
          <p:spPr>
            <a:xfrm>
              <a:off x="2637830" y="2995627"/>
              <a:ext cx="121950" cy="147300"/>
            </a:xfrm>
            <a:custGeom>
              <a:avLst/>
              <a:gdLst/>
              <a:ahLst/>
              <a:cxnLst/>
              <a:rect l="l" t="t" r="r" b="b"/>
              <a:pathLst>
                <a:path w="4878" h="5892" extrusionOk="0">
                  <a:moveTo>
                    <a:pt x="1489" y="1"/>
                  </a:moveTo>
                  <a:cubicBezTo>
                    <a:pt x="666" y="1"/>
                    <a:pt x="1" y="666"/>
                    <a:pt x="1" y="1457"/>
                  </a:cubicBezTo>
                  <a:lnTo>
                    <a:pt x="1" y="2059"/>
                  </a:lnTo>
                  <a:cubicBezTo>
                    <a:pt x="1" y="2313"/>
                    <a:pt x="191" y="2503"/>
                    <a:pt x="444" y="2503"/>
                  </a:cubicBezTo>
                  <a:cubicBezTo>
                    <a:pt x="666" y="2503"/>
                    <a:pt x="856" y="2313"/>
                    <a:pt x="856" y="2059"/>
                  </a:cubicBezTo>
                  <a:lnTo>
                    <a:pt x="856" y="1457"/>
                  </a:lnTo>
                  <a:cubicBezTo>
                    <a:pt x="856" y="1109"/>
                    <a:pt x="1141" y="856"/>
                    <a:pt x="1489" y="856"/>
                  </a:cubicBezTo>
                  <a:lnTo>
                    <a:pt x="3421" y="856"/>
                  </a:lnTo>
                  <a:cubicBezTo>
                    <a:pt x="3738" y="856"/>
                    <a:pt x="4023" y="1109"/>
                    <a:pt x="4023" y="1457"/>
                  </a:cubicBezTo>
                  <a:lnTo>
                    <a:pt x="4023" y="5448"/>
                  </a:lnTo>
                  <a:cubicBezTo>
                    <a:pt x="4023" y="5701"/>
                    <a:pt x="4213" y="5891"/>
                    <a:pt x="4466" y="5891"/>
                  </a:cubicBezTo>
                  <a:cubicBezTo>
                    <a:pt x="4688" y="5891"/>
                    <a:pt x="4878" y="5701"/>
                    <a:pt x="4878" y="5448"/>
                  </a:cubicBezTo>
                  <a:lnTo>
                    <a:pt x="4878" y="1457"/>
                  </a:lnTo>
                  <a:cubicBezTo>
                    <a:pt x="4878" y="666"/>
                    <a:pt x="4213" y="1"/>
                    <a:pt x="339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57" name="Google Shape;5104;p42">
              <a:extLst>
                <a:ext uri="{FF2B5EF4-FFF2-40B4-BE49-F238E27FC236}">
                  <a16:creationId xmlns:a16="http://schemas.microsoft.com/office/drawing/2014/main" id="{6F6454D5-42D2-0A87-E0C7-95D9FE7435BD}"/>
                </a:ext>
              </a:extLst>
            </p:cNvPr>
            <p:cNvSpPr/>
            <p:nvPr/>
          </p:nvSpPr>
          <p:spPr>
            <a:xfrm>
              <a:off x="2599055" y="3075603"/>
              <a:ext cx="199525" cy="198750"/>
            </a:xfrm>
            <a:custGeom>
              <a:avLst/>
              <a:gdLst/>
              <a:ahLst/>
              <a:cxnLst/>
              <a:rect l="l" t="t" r="r" b="b"/>
              <a:pathLst>
                <a:path w="7981" h="7950" extrusionOk="0">
                  <a:moveTo>
                    <a:pt x="1299" y="0"/>
                  </a:moveTo>
                  <a:cubicBezTo>
                    <a:pt x="570" y="0"/>
                    <a:pt x="0" y="570"/>
                    <a:pt x="0" y="1267"/>
                  </a:cubicBezTo>
                  <a:lnTo>
                    <a:pt x="0" y="6682"/>
                  </a:lnTo>
                  <a:cubicBezTo>
                    <a:pt x="0" y="7379"/>
                    <a:pt x="570" y="7949"/>
                    <a:pt x="1299" y="7949"/>
                  </a:cubicBezTo>
                  <a:lnTo>
                    <a:pt x="6714" y="7949"/>
                  </a:lnTo>
                  <a:cubicBezTo>
                    <a:pt x="7411" y="7949"/>
                    <a:pt x="7981" y="7379"/>
                    <a:pt x="7981" y="6682"/>
                  </a:cubicBezTo>
                  <a:lnTo>
                    <a:pt x="7981" y="1267"/>
                  </a:lnTo>
                  <a:cubicBezTo>
                    <a:pt x="7981" y="570"/>
                    <a:pt x="7411" y="0"/>
                    <a:pt x="6714"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258" name="Google Shape;5105;p42">
              <a:extLst>
                <a:ext uri="{FF2B5EF4-FFF2-40B4-BE49-F238E27FC236}">
                  <a16:creationId xmlns:a16="http://schemas.microsoft.com/office/drawing/2014/main" id="{C252CCAF-B362-508F-28AF-78ACD844FAED}"/>
                </a:ext>
              </a:extLst>
            </p:cNvPr>
            <p:cNvSpPr/>
            <p:nvPr/>
          </p:nvSpPr>
          <p:spPr>
            <a:xfrm>
              <a:off x="2599830" y="3076378"/>
              <a:ext cx="197975" cy="197975"/>
            </a:xfrm>
            <a:custGeom>
              <a:avLst/>
              <a:gdLst/>
              <a:ahLst/>
              <a:cxnLst/>
              <a:rect l="l" t="t" r="r" b="b"/>
              <a:pathLst>
                <a:path w="7919" h="7919" extrusionOk="0">
                  <a:moveTo>
                    <a:pt x="951" y="1"/>
                  </a:moveTo>
                  <a:cubicBezTo>
                    <a:pt x="413" y="159"/>
                    <a:pt x="1" y="666"/>
                    <a:pt x="1" y="1236"/>
                  </a:cubicBezTo>
                  <a:lnTo>
                    <a:pt x="1" y="6651"/>
                  </a:lnTo>
                  <a:cubicBezTo>
                    <a:pt x="1" y="7348"/>
                    <a:pt x="571" y="7918"/>
                    <a:pt x="1299" y="7918"/>
                  </a:cubicBezTo>
                  <a:lnTo>
                    <a:pt x="6715" y="7918"/>
                  </a:lnTo>
                  <a:cubicBezTo>
                    <a:pt x="7285" y="7918"/>
                    <a:pt x="7760" y="7538"/>
                    <a:pt x="7918" y="7000"/>
                  </a:cubicBezTo>
                  <a:lnTo>
                    <a:pt x="7918" y="7000"/>
                  </a:lnTo>
                  <a:cubicBezTo>
                    <a:pt x="7823" y="7031"/>
                    <a:pt x="7696" y="7063"/>
                    <a:pt x="7570" y="7063"/>
                  </a:cubicBezTo>
                  <a:lnTo>
                    <a:pt x="2186" y="7063"/>
                  </a:lnTo>
                  <a:cubicBezTo>
                    <a:pt x="1458" y="7063"/>
                    <a:pt x="888" y="6493"/>
                    <a:pt x="888" y="5796"/>
                  </a:cubicBezTo>
                  <a:lnTo>
                    <a:pt x="888" y="381"/>
                  </a:lnTo>
                  <a:cubicBezTo>
                    <a:pt x="888" y="254"/>
                    <a:pt x="919" y="128"/>
                    <a:pt x="951" y="1"/>
                  </a:cubicBezTo>
                  <a:close/>
                </a:path>
              </a:pathLst>
            </a:custGeom>
            <a:solidFill>
              <a:srgbClr val="A5A5A5"/>
            </a:solidFill>
            <a:ln>
              <a:noFill/>
            </a:ln>
          </p:spPr>
          <p:txBody>
            <a:bodyPr spcFirstLastPara="1" wrap="square" lIns="121900" tIns="121900" rIns="121900" bIns="121900" anchor="ctr" anchorCtr="0">
              <a:noAutofit/>
            </a:bodyPr>
            <a:lstStyle/>
            <a:p>
              <a:endParaRPr sz="2400"/>
            </a:p>
          </p:txBody>
        </p:sp>
        <p:sp>
          <p:nvSpPr>
            <p:cNvPr id="259" name="Google Shape;5106;p42">
              <a:extLst>
                <a:ext uri="{FF2B5EF4-FFF2-40B4-BE49-F238E27FC236}">
                  <a16:creationId xmlns:a16="http://schemas.microsoft.com/office/drawing/2014/main" id="{07B5C166-58F3-9A2E-8DD8-284441392DF1}"/>
                </a:ext>
              </a:extLst>
            </p:cNvPr>
            <p:cNvSpPr/>
            <p:nvPr/>
          </p:nvSpPr>
          <p:spPr>
            <a:xfrm>
              <a:off x="2673479" y="3136553"/>
              <a:ext cx="50675" cy="50700"/>
            </a:xfrm>
            <a:custGeom>
              <a:avLst/>
              <a:gdLst/>
              <a:ahLst/>
              <a:cxnLst/>
              <a:rect l="l" t="t" r="r" b="b"/>
              <a:pathLst>
                <a:path w="2027" h="2028" extrusionOk="0">
                  <a:moveTo>
                    <a:pt x="1013" y="1"/>
                  </a:moveTo>
                  <a:cubicBezTo>
                    <a:pt x="475" y="1"/>
                    <a:pt x="0" y="476"/>
                    <a:pt x="0" y="1014"/>
                  </a:cubicBezTo>
                  <a:cubicBezTo>
                    <a:pt x="0" y="1584"/>
                    <a:pt x="475" y="2028"/>
                    <a:pt x="1013" y="2028"/>
                  </a:cubicBezTo>
                  <a:cubicBezTo>
                    <a:pt x="1584" y="2028"/>
                    <a:pt x="2027" y="1584"/>
                    <a:pt x="2027" y="1014"/>
                  </a:cubicBezTo>
                  <a:cubicBezTo>
                    <a:pt x="2027" y="476"/>
                    <a:pt x="1584" y="1"/>
                    <a:pt x="1013"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60" name="Google Shape;5107;p42">
              <a:extLst>
                <a:ext uri="{FF2B5EF4-FFF2-40B4-BE49-F238E27FC236}">
                  <a16:creationId xmlns:a16="http://schemas.microsoft.com/office/drawing/2014/main" id="{B737E90D-5FEF-2F23-24CC-5702918E52BB}"/>
                </a:ext>
              </a:extLst>
            </p:cNvPr>
            <p:cNvSpPr/>
            <p:nvPr/>
          </p:nvSpPr>
          <p:spPr>
            <a:xfrm>
              <a:off x="2687730" y="3164278"/>
              <a:ext cx="22175" cy="54650"/>
            </a:xfrm>
            <a:custGeom>
              <a:avLst/>
              <a:gdLst/>
              <a:ahLst/>
              <a:cxnLst/>
              <a:rect l="l" t="t" r="r" b="b"/>
              <a:pathLst>
                <a:path w="887" h="2186" extrusionOk="0">
                  <a:moveTo>
                    <a:pt x="0" y="0"/>
                  </a:moveTo>
                  <a:lnTo>
                    <a:pt x="0" y="2185"/>
                  </a:lnTo>
                  <a:lnTo>
                    <a:pt x="887" y="2185"/>
                  </a:lnTo>
                  <a:lnTo>
                    <a:pt x="887"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61" name="Google Shape;5108;p42">
              <a:extLst>
                <a:ext uri="{FF2B5EF4-FFF2-40B4-BE49-F238E27FC236}">
                  <a16:creationId xmlns:a16="http://schemas.microsoft.com/office/drawing/2014/main" id="{003E6CBA-A6C1-F915-8FAD-8C33A6B125AA}"/>
                </a:ext>
              </a:extLst>
            </p:cNvPr>
            <p:cNvSpPr/>
            <p:nvPr/>
          </p:nvSpPr>
          <p:spPr>
            <a:xfrm>
              <a:off x="2601430" y="3302828"/>
              <a:ext cx="78400" cy="76825"/>
            </a:xfrm>
            <a:custGeom>
              <a:avLst/>
              <a:gdLst/>
              <a:ahLst/>
              <a:cxnLst/>
              <a:rect l="l" t="t" r="r" b="b"/>
              <a:pathLst>
                <a:path w="3136" h="3073" extrusionOk="0">
                  <a:moveTo>
                    <a:pt x="2059" y="539"/>
                  </a:moveTo>
                  <a:cubicBezTo>
                    <a:pt x="2185" y="539"/>
                    <a:pt x="2280" y="602"/>
                    <a:pt x="2375" y="697"/>
                  </a:cubicBezTo>
                  <a:cubicBezTo>
                    <a:pt x="2565" y="855"/>
                    <a:pt x="2565" y="1172"/>
                    <a:pt x="2375" y="1362"/>
                  </a:cubicBezTo>
                  <a:lnTo>
                    <a:pt x="1330" y="2407"/>
                  </a:lnTo>
                  <a:cubicBezTo>
                    <a:pt x="1235" y="2502"/>
                    <a:pt x="1109" y="2534"/>
                    <a:pt x="982" y="2534"/>
                  </a:cubicBezTo>
                  <a:cubicBezTo>
                    <a:pt x="855" y="2534"/>
                    <a:pt x="760" y="2502"/>
                    <a:pt x="665" y="2407"/>
                  </a:cubicBezTo>
                  <a:cubicBezTo>
                    <a:pt x="570" y="2312"/>
                    <a:pt x="507" y="2185"/>
                    <a:pt x="507" y="2059"/>
                  </a:cubicBezTo>
                  <a:cubicBezTo>
                    <a:pt x="507" y="1932"/>
                    <a:pt x="570" y="1837"/>
                    <a:pt x="665" y="1742"/>
                  </a:cubicBezTo>
                  <a:lnTo>
                    <a:pt x="1710" y="697"/>
                  </a:lnTo>
                  <a:cubicBezTo>
                    <a:pt x="1805" y="602"/>
                    <a:pt x="1932" y="539"/>
                    <a:pt x="2059" y="539"/>
                  </a:cubicBezTo>
                  <a:close/>
                  <a:moveTo>
                    <a:pt x="2059" y="0"/>
                  </a:moveTo>
                  <a:cubicBezTo>
                    <a:pt x="1774" y="0"/>
                    <a:pt x="1520" y="127"/>
                    <a:pt x="1330" y="317"/>
                  </a:cubicBezTo>
                  <a:lnTo>
                    <a:pt x="285" y="1362"/>
                  </a:lnTo>
                  <a:cubicBezTo>
                    <a:pt x="95" y="1552"/>
                    <a:pt x="0" y="1805"/>
                    <a:pt x="0" y="2059"/>
                  </a:cubicBezTo>
                  <a:cubicBezTo>
                    <a:pt x="0" y="2344"/>
                    <a:pt x="95" y="2597"/>
                    <a:pt x="285" y="2787"/>
                  </a:cubicBezTo>
                  <a:cubicBezTo>
                    <a:pt x="475" y="2977"/>
                    <a:pt x="729" y="3072"/>
                    <a:pt x="982" y="3072"/>
                  </a:cubicBezTo>
                  <a:cubicBezTo>
                    <a:pt x="1267" y="3072"/>
                    <a:pt x="1520" y="2977"/>
                    <a:pt x="1710" y="2787"/>
                  </a:cubicBezTo>
                  <a:lnTo>
                    <a:pt x="2755" y="1742"/>
                  </a:lnTo>
                  <a:cubicBezTo>
                    <a:pt x="3135" y="1330"/>
                    <a:pt x="3135" y="697"/>
                    <a:pt x="2755" y="317"/>
                  </a:cubicBezTo>
                  <a:cubicBezTo>
                    <a:pt x="2565" y="127"/>
                    <a:pt x="2312" y="0"/>
                    <a:pt x="205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2" name="Google Shape;5109;p42">
              <a:extLst>
                <a:ext uri="{FF2B5EF4-FFF2-40B4-BE49-F238E27FC236}">
                  <a16:creationId xmlns:a16="http://schemas.microsoft.com/office/drawing/2014/main" id="{0D25504B-7957-8BA3-6C6F-DBAEEF9270C8}"/>
                </a:ext>
              </a:extLst>
            </p:cNvPr>
            <p:cNvSpPr/>
            <p:nvPr/>
          </p:nvSpPr>
          <p:spPr>
            <a:xfrm>
              <a:off x="2671880" y="3232353"/>
              <a:ext cx="76825" cy="76825"/>
            </a:xfrm>
            <a:custGeom>
              <a:avLst/>
              <a:gdLst/>
              <a:ahLst/>
              <a:cxnLst/>
              <a:rect l="l" t="t" r="r" b="b"/>
              <a:pathLst>
                <a:path w="3073" h="3073" extrusionOk="0">
                  <a:moveTo>
                    <a:pt x="2059" y="539"/>
                  </a:moveTo>
                  <a:cubicBezTo>
                    <a:pt x="2186" y="539"/>
                    <a:pt x="2313" y="602"/>
                    <a:pt x="2408" y="666"/>
                  </a:cubicBezTo>
                  <a:cubicBezTo>
                    <a:pt x="2471" y="761"/>
                    <a:pt x="2534" y="887"/>
                    <a:pt x="2534" y="1014"/>
                  </a:cubicBezTo>
                  <a:cubicBezTo>
                    <a:pt x="2534" y="1141"/>
                    <a:pt x="2471" y="1267"/>
                    <a:pt x="2408" y="1362"/>
                  </a:cubicBezTo>
                  <a:lnTo>
                    <a:pt x="1331" y="2408"/>
                  </a:lnTo>
                  <a:cubicBezTo>
                    <a:pt x="1267" y="2503"/>
                    <a:pt x="1141" y="2534"/>
                    <a:pt x="1014" y="2534"/>
                  </a:cubicBezTo>
                  <a:cubicBezTo>
                    <a:pt x="887" y="2534"/>
                    <a:pt x="761" y="2503"/>
                    <a:pt x="666" y="2408"/>
                  </a:cubicBezTo>
                  <a:cubicBezTo>
                    <a:pt x="571" y="2313"/>
                    <a:pt x="539" y="2186"/>
                    <a:pt x="539" y="2059"/>
                  </a:cubicBezTo>
                  <a:cubicBezTo>
                    <a:pt x="539" y="1933"/>
                    <a:pt x="571" y="1806"/>
                    <a:pt x="666" y="1743"/>
                  </a:cubicBezTo>
                  <a:lnTo>
                    <a:pt x="1711" y="666"/>
                  </a:lnTo>
                  <a:cubicBezTo>
                    <a:pt x="1806" y="602"/>
                    <a:pt x="1933" y="539"/>
                    <a:pt x="2059" y="539"/>
                  </a:cubicBezTo>
                  <a:close/>
                  <a:moveTo>
                    <a:pt x="2059" y="1"/>
                  </a:moveTo>
                  <a:cubicBezTo>
                    <a:pt x="1774" y="1"/>
                    <a:pt x="1521" y="127"/>
                    <a:pt x="1331" y="286"/>
                  </a:cubicBezTo>
                  <a:lnTo>
                    <a:pt x="286" y="1362"/>
                  </a:lnTo>
                  <a:cubicBezTo>
                    <a:pt x="96" y="1552"/>
                    <a:pt x="1" y="1806"/>
                    <a:pt x="1" y="2059"/>
                  </a:cubicBezTo>
                  <a:cubicBezTo>
                    <a:pt x="1" y="2344"/>
                    <a:pt x="96" y="2598"/>
                    <a:pt x="286" y="2788"/>
                  </a:cubicBezTo>
                  <a:cubicBezTo>
                    <a:pt x="476" y="2978"/>
                    <a:pt x="729" y="3073"/>
                    <a:pt x="1014" y="3073"/>
                  </a:cubicBezTo>
                  <a:cubicBezTo>
                    <a:pt x="1267" y="3073"/>
                    <a:pt x="1521" y="2978"/>
                    <a:pt x="1711" y="2788"/>
                  </a:cubicBezTo>
                  <a:lnTo>
                    <a:pt x="2756" y="1743"/>
                  </a:lnTo>
                  <a:cubicBezTo>
                    <a:pt x="2946" y="1552"/>
                    <a:pt x="3073" y="1299"/>
                    <a:pt x="3073" y="1014"/>
                  </a:cubicBezTo>
                  <a:cubicBezTo>
                    <a:pt x="3073" y="761"/>
                    <a:pt x="2946" y="476"/>
                    <a:pt x="2756" y="286"/>
                  </a:cubicBezTo>
                  <a:cubicBezTo>
                    <a:pt x="2566" y="96"/>
                    <a:pt x="2313" y="1"/>
                    <a:pt x="205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3" name="Google Shape;5110;p42">
              <a:extLst>
                <a:ext uri="{FF2B5EF4-FFF2-40B4-BE49-F238E27FC236}">
                  <a16:creationId xmlns:a16="http://schemas.microsoft.com/office/drawing/2014/main" id="{444F882F-4D29-204C-9CA8-54F94C31B82F}"/>
                </a:ext>
              </a:extLst>
            </p:cNvPr>
            <p:cNvSpPr/>
            <p:nvPr/>
          </p:nvSpPr>
          <p:spPr>
            <a:xfrm>
              <a:off x="2742355" y="3161903"/>
              <a:ext cx="79200" cy="76825"/>
            </a:xfrm>
            <a:custGeom>
              <a:avLst/>
              <a:gdLst/>
              <a:ahLst/>
              <a:cxnLst/>
              <a:rect l="l" t="t" r="r" b="b"/>
              <a:pathLst>
                <a:path w="3168" h="3073" extrusionOk="0">
                  <a:moveTo>
                    <a:pt x="2059" y="539"/>
                  </a:moveTo>
                  <a:cubicBezTo>
                    <a:pt x="2185" y="539"/>
                    <a:pt x="2312" y="602"/>
                    <a:pt x="2375" y="665"/>
                  </a:cubicBezTo>
                  <a:cubicBezTo>
                    <a:pt x="2565" y="855"/>
                    <a:pt x="2565" y="1172"/>
                    <a:pt x="2375" y="1362"/>
                  </a:cubicBezTo>
                  <a:lnTo>
                    <a:pt x="1330" y="2407"/>
                  </a:lnTo>
                  <a:cubicBezTo>
                    <a:pt x="1235" y="2502"/>
                    <a:pt x="1140" y="2534"/>
                    <a:pt x="1014" y="2534"/>
                  </a:cubicBezTo>
                  <a:cubicBezTo>
                    <a:pt x="887" y="2534"/>
                    <a:pt x="760" y="2502"/>
                    <a:pt x="665" y="2407"/>
                  </a:cubicBezTo>
                  <a:cubicBezTo>
                    <a:pt x="570" y="2312"/>
                    <a:pt x="539" y="2185"/>
                    <a:pt x="539" y="2059"/>
                  </a:cubicBezTo>
                  <a:cubicBezTo>
                    <a:pt x="539" y="1932"/>
                    <a:pt x="570" y="1805"/>
                    <a:pt x="665" y="1742"/>
                  </a:cubicBezTo>
                  <a:lnTo>
                    <a:pt x="1710" y="665"/>
                  </a:lnTo>
                  <a:cubicBezTo>
                    <a:pt x="1805" y="602"/>
                    <a:pt x="1932" y="539"/>
                    <a:pt x="2059" y="539"/>
                  </a:cubicBezTo>
                  <a:close/>
                  <a:moveTo>
                    <a:pt x="2059" y="0"/>
                  </a:moveTo>
                  <a:cubicBezTo>
                    <a:pt x="1774" y="0"/>
                    <a:pt x="1520" y="127"/>
                    <a:pt x="1330" y="285"/>
                  </a:cubicBezTo>
                  <a:lnTo>
                    <a:pt x="285" y="1362"/>
                  </a:lnTo>
                  <a:cubicBezTo>
                    <a:pt x="95" y="1552"/>
                    <a:pt x="0" y="1805"/>
                    <a:pt x="0" y="2059"/>
                  </a:cubicBezTo>
                  <a:cubicBezTo>
                    <a:pt x="0" y="2344"/>
                    <a:pt x="95" y="2597"/>
                    <a:pt x="285" y="2787"/>
                  </a:cubicBezTo>
                  <a:cubicBezTo>
                    <a:pt x="475" y="2977"/>
                    <a:pt x="729" y="3072"/>
                    <a:pt x="1014" y="3072"/>
                  </a:cubicBezTo>
                  <a:cubicBezTo>
                    <a:pt x="1267" y="3072"/>
                    <a:pt x="1520" y="2977"/>
                    <a:pt x="1710" y="2787"/>
                  </a:cubicBezTo>
                  <a:lnTo>
                    <a:pt x="2755" y="1742"/>
                  </a:lnTo>
                  <a:cubicBezTo>
                    <a:pt x="3167" y="1330"/>
                    <a:pt x="3167" y="697"/>
                    <a:pt x="2755" y="285"/>
                  </a:cubicBezTo>
                  <a:cubicBezTo>
                    <a:pt x="2565" y="95"/>
                    <a:pt x="2312" y="0"/>
                    <a:pt x="205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4" name="Google Shape;5111;p42">
              <a:extLst>
                <a:ext uri="{FF2B5EF4-FFF2-40B4-BE49-F238E27FC236}">
                  <a16:creationId xmlns:a16="http://schemas.microsoft.com/office/drawing/2014/main" id="{47DEA8D8-76F3-7612-E736-FBAB0BD2DAD6}"/>
                </a:ext>
              </a:extLst>
            </p:cNvPr>
            <p:cNvSpPr/>
            <p:nvPr/>
          </p:nvSpPr>
          <p:spPr>
            <a:xfrm>
              <a:off x="2652879" y="3284603"/>
              <a:ext cx="43575" cy="42775"/>
            </a:xfrm>
            <a:custGeom>
              <a:avLst/>
              <a:gdLst/>
              <a:ahLst/>
              <a:cxnLst/>
              <a:rect l="l" t="t" r="r" b="b"/>
              <a:pathLst>
                <a:path w="1743" h="1711" extrusionOk="0">
                  <a:moveTo>
                    <a:pt x="1469" y="1"/>
                  </a:moveTo>
                  <a:cubicBezTo>
                    <a:pt x="1402" y="1"/>
                    <a:pt x="1331" y="33"/>
                    <a:pt x="1267" y="96"/>
                  </a:cubicBezTo>
                  <a:lnTo>
                    <a:pt x="96" y="1268"/>
                  </a:lnTo>
                  <a:cubicBezTo>
                    <a:pt x="1" y="1363"/>
                    <a:pt x="1" y="1521"/>
                    <a:pt x="96" y="1648"/>
                  </a:cubicBezTo>
                  <a:cubicBezTo>
                    <a:pt x="159" y="1679"/>
                    <a:pt x="222" y="1711"/>
                    <a:pt x="286" y="1711"/>
                  </a:cubicBezTo>
                  <a:cubicBezTo>
                    <a:pt x="381" y="1711"/>
                    <a:pt x="444" y="1679"/>
                    <a:pt x="476" y="1648"/>
                  </a:cubicBezTo>
                  <a:lnTo>
                    <a:pt x="1647" y="476"/>
                  </a:lnTo>
                  <a:cubicBezTo>
                    <a:pt x="1742" y="349"/>
                    <a:pt x="1742" y="191"/>
                    <a:pt x="1647" y="96"/>
                  </a:cubicBezTo>
                  <a:cubicBezTo>
                    <a:pt x="1600" y="33"/>
                    <a:pt x="1537" y="1"/>
                    <a:pt x="146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5" name="Google Shape;5112;p42">
              <a:extLst>
                <a:ext uri="{FF2B5EF4-FFF2-40B4-BE49-F238E27FC236}">
                  <a16:creationId xmlns:a16="http://schemas.microsoft.com/office/drawing/2014/main" id="{05B2EFDB-ECF1-CA05-21F6-2FB84CE10820}"/>
                </a:ext>
              </a:extLst>
            </p:cNvPr>
            <p:cNvSpPr/>
            <p:nvPr/>
          </p:nvSpPr>
          <p:spPr>
            <a:xfrm>
              <a:off x="2721754" y="3215728"/>
              <a:ext cx="44375" cy="42775"/>
            </a:xfrm>
            <a:custGeom>
              <a:avLst/>
              <a:gdLst/>
              <a:ahLst/>
              <a:cxnLst/>
              <a:rect l="l" t="t" r="r" b="b"/>
              <a:pathLst>
                <a:path w="1775" h="1711" extrusionOk="0">
                  <a:moveTo>
                    <a:pt x="1470" y="1"/>
                  </a:moveTo>
                  <a:cubicBezTo>
                    <a:pt x="1402" y="1"/>
                    <a:pt x="1331" y="32"/>
                    <a:pt x="1268" y="96"/>
                  </a:cubicBezTo>
                  <a:lnTo>
                    <a:pt x="96" y="1267"/>
                  </a:lnTo>
                  <a:cubicBezTo>
                    <a:pt x="1" y="1362"/>
                    <a:pt x="1" y="1521"/>
                    <a:pt x="96" y="1616"/>
                  </a:cubicBezTo>
                  <a:cubicBezTo>
                    <a:pt x="159" y="1679"/>
                    <a:pt x="223" y="1711"/>
                    <a:pt x="286" y="1711"/>
                  </a:cubicBezTo>
                  <a:cubicBezTo>
                    <a:pt x="381" y="1711"/>
                    <a:pt x="444" y="1679"/>
                    <a:pt x="476" y="1647"/>
                  </a:cubicBezTo>
                  <a:lnTo>
                    <a:pt x="1648" y="476"/>
                  </a:lnTo>
                  <a:cubicBezTo>
                    <a:pt x="1774" y="349"/>
                    <a:pt x="1774" y="191"/>
                    <a:pt x="1648" y="96"/>
                  </a:cubicBezTo>
                  <a:cubicBezTo>
                    <a:pt x="1600" y="32"/>
                    <a:pt x="1537" y="1"/>
                    <a:pt x="147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6" name="Google Shape;5113;p42">
              <a:extLst>
                <a:ext uri="{FF2B5EF4-FFF2-40B4-BE49-F238E27FC236}">
                  <a16:creationId xmlns:a16="http://schemas.microsoft.com/office/drawing/2014/main" id="{D21858A9-A17C-16CC-4A86-932DC946BF51}"/>
                </a:ext>
              </a:extLst>
            </p:cNvPr>
            <p:cNvSpPr/>
            <p:nvPr/>
          </p:nvSpPr>
          <p:spPr>
            <a:xfrm>
              <a:off x="2765305" y="3091428"/>
              <a:ext cx="15075" cy="51500"/>
            </a:xfrm>
            <a:custGeom>
              <a:avLst/>
              <a:gdLst/>
              <a:ahLst/>
              <a:cxnLst/>
              <a:rect l="l" t="t" r="r" b="b"/>
              <a:pathLst>
                <a:path w="603" h="2060" extrusionOk="0">
                  <a:moveTo>
                    <a:pt x="317" y="1"/>
                  </a:moveTo>
                  <a:cubicBezTo>
                    <a:pt x="127" y="1"/>
                    <a:pt x="1" y="127"/>
                    <a:pt x="1" y="317"/>
                  </a:cubicBezTo>
                  <a:lnTo>
                    <a:pt x="1" y="1742"/>
                  </a:lnTo>
                  <a:cubicBezTo>
                    <a:pt x="1" y="1901"/>
                    <a:pt x="127" y="2059"/>
                    <a:pt x="317" y="2059"/>
                  </a:cubicBezTo>
                  <a:cubicBezTo>
                    <a:pt x="476" y="2059"/>
                    <a:pt x="602" y="1901"/>
                    <a:pt x="602" y="1742"/>
                  </a:cubicBezTo>
                  <a:lnTo>
                    <a:pt x="602" y="317"/>
                  </a:lnTo>
                  <a:cubicBezTo>
                    <a:pt x="602" y="127"/>
                    <a:pt x="476" y="1"/>
                    <a:pt x="317" y="1"/>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67" name="Google Shape;5114;p42">
              <a:extLst>
                <a:ext uri="{FF2B5EF4-FFF2-40B4-BE49-F238E27FC236}">
                  <a16:creationId xmlns:a16="http://schemas.microsoft.com/office/drawing/2014/main" id="{8DDAC250-5E4A-9877-609D-66DD16825F25}"/>
                </a:ext>
              </a:extLst>
            </p:cNvPr>
            <p:cNvSpPr/>
            <p:nvPr/>
          </p:nvSpPr>
          <p:spPr>
            <a:xfrm>
              <a:off x="4634581" y="2829253"/>
              <a:ext cx="691201" cy="652650"/>
            </a:xfrm>
            <a:custGeom>
              <a:avLst/>
              <a:gdLst/>
              <a:ahLst/>
              <a:cxnLst/>
              <a:rect l="l" t="t" r="r" b="b"/>
              <a:pathLst>
                <a:path w="27648" h="26106" extrusionOk="0">
                  <a:moveTo>
                    <a:pt x="13842" y="0"/>
                  </a:moveTo>
                  <a:cubicBezTo>
                    <a:pt x="13308" y="0"/>
                    <a:pt x="12768" y="33"/>
                    <a:pt x="12225" y="100"/>
                  </a:cubicBezTo>
                  <a:cubicBezTo>
                    <a:pt x="5067" y="987"/>
                    <a:pt x="0" y="7511"/>
                    <a:pt x="887" y="14636"/>
                  </a:cubicBezTo>
                  <a:cubicBezTo>
                    <a:pt x="1677" y="21250"/>
                    <a:pt x="7307" y="26106"/>
                    <a:pt x="13805" y="26106"/>
                  </a:cubicBezTo>
                  <a:cubicBezTo>
                    <a:pt x="14339" y="26106"/>
                    <a:pt x="14879" y="26073"/>
                    <a:pt x="15423" y="26005"/>
                  </a:cubicBezTo>
                  <a:cubicBezTo>
                    <a:pt x="22580" y="25119"/>
                    <a:pt x="27647" y="18595"/>
                    <a:pt x="26761" y="11438"/>
                  </a:cubicBezTo>
                  <a:cubicBezTo>
                    <a:pt x="25941" y="4854"/>
                    <a:pt x="20336" y="0"/>
                    <a:pt x="13842"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268" name="Google Shape;5115;p42">
              <a:extLst>
                <a:ext uri="{FF2B5EF4-FFF2-40B4-BE49-F238E27FC236}">
                  <a16:creationId xmlns:a16="http://schemas.microsoft.com/office/drawing/2014/main" id="{6CC00F11-3118-5CC7-567F-9E96C61A8EFD}"/>
                </a:ext>
              </a:extLst>
            </p:cNvPr>
            <p:cNvSpPr/>
            <p:nvPr/>
          </p:nvSpPr>
          <p:spPr>
            <a:xfrm>
              <a:off x="4819830" y="2946553"/>
              <a:ext cx="319900" cy="425975"/>
            </a:xfrm>
            <a:custGeom>
              <a:avLst/>
              <a:gdLst/>
              <a:ahLst/>
              <a:cxnLst/>
              <a:rect l="l" t="t" r="r" b="b"/>
              <a:pathLst>
                <a:path w="12796" h="17039" extrusionOk="0">
                  <a:moveTo>
                    <a:pt x="2059" y="0"/>
                  </a:moveTo>
                  <a:cubicBezTo>
                    <a:pt x="919" y="0"/>
                    <a:pt x="1" y="919"/>
                    <a:pt x="1" y="2059"/>
                  </a:cubicBezTo>
                  <a:lnTo>
                    <a:pt x="1" y="15011"/>
                  </a:lnTo>
                  <a:cubicBezTo>
                    <a:pt x="1" y="16151"/>
                    <a:pt x="919" y="17038"/>
                    <a:pt x="2059" y="17038"/>
                  </a:cubicBezTo>
                  <a:lnTo>
                    <a:pt x="10768" y="17038"/>
                  </a:lnTo>
                  <a:cubicBezTo>
                    <a:pt x="11908" y="17038"/>
                    <a:pt x="12795" y="16151"/>
                    <a:pt x="12795" y="15011"/>
                  </a:cubicBezTo>
                  <a:lnTo>
                    <a:pt x="12795" y="2059"/>
                  </a:lnTo>
                  <a:cubicBezTo>
                    <a:pt x="12795" y="919"/>
                    <a:pt x="11908" y="0"/>
                    <a:pt x="10768"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69" name="Google Shape;5116;p42">
              <a:extLst>
                <a:ext uri="{FF2B5EF4-FFF2-40B4-BE49-F238E27FC236}">
                  <a16:creationId xmlns:a16="http://schemas.microsoft.com/office/drawing/2014/main" id="{FFCC0269-DA3A-71D9-5117-9C913CBA33B0}"/>
                </a:ext>
              </a:extLst>
            </p:cNvPr>
            <p:cNvSpPr/>
            <p:nvPr/>
          </p:nvSpPr>
          <p:spPr>
            <a:xfrm>
              <a:off x="4865754" y="2990878"/>
              <a:ext cx="228850" cy="316726"/>
            </a:xfrm>
            <a:custGeom>
              <a:avLst/>
              <a:gdLst/>
              <a:ahLst/>
              <a:cxnLst/>
              <a:rect l="l" t="t" r="r" b="b"/>
              <a:pathLst>
                <a:path w="9154" h="12669" extrusionOk="0">
                  <a:moveTo>
                    <a:pt x="1" y="1"/>
                  </a:moveTo>
                  <a:lnTo>
                    <a:pt x="1" y="12668"/>
                  </a:lnTo>
                  <a:lnTo>
                    <a:pt x="9153" y="12668"/>
                  </a:lnTo>
                  <a:lnTo>
                    <a:pt x="9153" y="1"/>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70" name="Google Shape;5117;p42">
              <a:extLst>
                <a:ext uri="{FF2B5EF4-FFF2-40B4-BE49-F238E27FC236}">
                  <a16:creationId xmlns:a16="http://schemas.microsoft.com/office/drawing/2014/main" id="{DB78077F-03F5-C5DB-626C-3BD5C5AB88C2}"/>
                </a:ext>
              </a:extLst>
            </p:cNvPr>
            <p:cNvSpPr/>
            <p:nvPr/>
          </p:nvSpPr>
          <p:spPr>
            <a:xfrm>
              <a:off x="4965529" y="3323403"/>
              <a:ext cx="29300" cy="29325"/>
            </a:xfrm>
            <a:custGeom>
              <a:avLst/>
              <a:gdLst/>
              <a:ahLst/>
              <a:cxnLst/>
              <a:rect l="l" t="t" r="r" b="b"/>
              <a:pathLst>
                <a:path w="1172" h="1173" extrusionOk="0">
                  <a:moveTo>
                    <a:pt x="570" y="1"/>
                  </a:moveTo>
                  <a:cubicBezTo>
                    <a:pt x="253" y="1"/>
                    <a:pt x="0" y="254"/>
                    <a:pt x="0" y="602"/>
                  </a:cubicBezTo>
                  <a:cubicBezTo>
                    <a:pt x="0" y="919"/>
                    <a:pt x="253" y="1172"/>
                    <a:pt x="570" y="1172"/>
                  </a:cubicBezTo>
                  <a:cubicBezTo>
                    <a:pt x="918" y="1172"/>
                    <a:pt x="1172" y="919"/>
                    <a:pt x="1172" y="602"/>
                  </a:cubicBezTo>
                  <a:cubicBezTo>
                    <a:pt x="1172" y="254"/>
                    <a:pt x="918" y="1"/>
                    <a:pt x="570" y="1"/>
                  </a:cubicBezTo>
                  <a:close/>
                </a:path>
              </a:pathLst>
            </a:custGeom>
            <a:solidFill>
              <a:srgbClr val="263C4C"/>
            </a:solidFill>
            <a:ln>
              <a:noFill/>
            </a:ln>
          </p:spPr>
          <p:txBody>
            <a:bodyPr spcFirstLastPara="1" wrap="square" lIns="121900" tIns="121900" rIns="121900" bIns="121900" anchor="ctr" anchorCtr="0">
              <a:noAutofit/>
            </a:bodyPr>
            <a:lstStyle/>
            <a:p>
              <a:endParaRPr sz="2400"/>
            </a:p>
          </p:txBody>
        </p:sp>
        <p:sp>
          <p:nvSpPr>
            <p:cNvPr id="271" name="Google Shape;5118;p42">
              <a:extLst>
                <a:ext uri="{FF2B5EF4-FFF2-40B4-BE49-F238E27FC236}">
                  <a16:creationId xmlns:a16="http://schemas.microsoft.com/office/drawing/2014/main" id="{DD4BC3D5-F12F-6537-50D8-1E55F4C7DA44}"/>
                </a:ext>
              </a:extLst>
            </p:cNvPr>
            <p:cNvSpPr/>
            <p:nvPr/>
          </p:nvSpPr>
          <p:spPr>
            <a:xfrm>
              <a:off x="4865753" y="2990878"/>
              <a:ext cx="228850" cy="316726"/>
            </a:xfrm>
            <a:custGeom>
              <a:avLst/>
              <a:gdLst/>
              <a:ahLst/>
              <a:cxnLst/>
              <a:rect l="l" t="t" r="r" b="b"/>
              <a:pathLst>
                <a:path w="9154" h="12669" extrusionOk="0">
                  <a:moveTo>
                    <a:pt x="1" y="1"/>
                  </a:moveTo>
                  <a:lnTo>
                    <a:pt x="9153" y="12668"/>
                  </a:lnTo>
                  <a:lnTo>
                    <a:pt x="9153" y="1"/>
                  </a:ln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72" name="Google Shape;5119;p42">
              <a:extLst>
                <a:ext uri="{FF2B5EF4-FFF2-40B4-BE49-F238E27FC236}">
                  <a16:creationId xmlns:a16="http://schemas.microsoft.com/office/drawing/2014/main" id="{C700D313-AED1-7BC9-BD6E-CAA24D90E3C3}"/>
                </a:ext>
              </a:extLst>
            </p:cNvPr>
            <p:cNvSpPr/>
            <p:nvPr/>
          </p:nvSpPr>
          <p:spPr>
            <a:xfrm>
              <a:off x="4883978" y="3056603"/>
              <a:ext cx="33275" cy="49100"/>
            </a:xfrm>
            <a:custGeom>
              <a:avLst/>
              <a:gdLst/>
              <a:ahLst/>
              <a:cxnLst/>
              <a:rect l="l" t="t" r="r" b="b"/>
              <a:pathLst>
                <a:path w="1331" h="1964" extrusionOk="0">
                  <a:moveTo>
                    <a:pt x="665" y="222"/>
                  </a:moveTo>
                  <a:cubicBezTo>
                    <a:pt x="823" y="222"/>
                    <a:pt x="950" y="285"/>
                    <a:pt x="982" y="444"/>
                  </a:cubicBezTo>
                  <a:cubicBezTo>
                    <a:pt x="1045" y="570"/>
                    <a:pt x="1077" y="760"/>
                    <a:pt x="1077" y="982"/>
                  </a:cubicBezTo>
                  <a:cubicBezTo>
                    <a:pt x="1077" y="1267"/>
                    <a:pt x="1045" y="1489"/>
                    <a:pt x="950" y="1584"/>
                  </a:cubicBezTo>
                  <a:cubicBezTo>
                    <a:pt x="887" y="1710"/>
                    <a:pt x="792" y="1774"/>
                    <a:pt x="665" y="1774"/>
                  </a:cubicBezTo>
                  <a:cubicBezTo>
                    <a:pt x="507" y="1774"/>
                    <a:pt x="380" y="1679"/>
                    <a:pt x="317" y="1489"/>
                  </a:cubicBezTo>
                  <a:cubicBezTo>
                    <a:pt x="285" y="1362"/>
                    <a:pt x="253" y="1204"/>
                    <a:pt x="253" y="1014"/>
                  </a:cubicBezTo>
                  <a:cubicBezTo>
                    <a:pt x="253" y="760"/>
                    <a:pt x="285" y="570"/>
                    <a:pt x="348" y="412"/>
                  </a:cubicBezTo>
                  <a:cubicBezTo>
                    <a:pt x="443" y="285"/>
                    <a:pt x="538" y="222"/>
                    <a:pt x="665" y="222"/>
                  </a:cubicBezTo>
                  <a:close/>
                  <a:moveTo>
                    <a:pt x="665" y="0"/>
                  </a:moveTo>
                  <a:cubicBezTo>
                    <a:pt x="380" y="0"/>
                    <a:pt x="190" y="159"/>
                    <a:pt x="95" y="444"/>
                  </a:cubicBezTo>
                  <a:cubicBezTo>
                    <a:pt x="32" y="602"/>
                    <a:pt x="0" y="792"/>
                    <a:pt x="0" y="1014"/>
                  </a:cubicBezTo>
                  <a:cubicBezTo>
                    <a:pt x="0" y="1267"/>
                    <a:pt x="63" y="1520"/>
                    <a:pt x="158" y="1679"/>
                  </a:cubicBezTo>
                  <a:cubicBezTo>
                    <a:pt x="253" y="1869"/>
                    <a:pt x="443" y="1964"/>
                    <a:pt x="665" y="1964"/>
                  </a:cubicBezTo>
                  <a:cubicBezTo>
                    <a:pt x="919" y="1964"/>
                    <a:pt x="1109" y="1837"/>
                    <a:pt x="1204" y="1615"/>
                  </a:cubicBezTo>
                  <a:cubicBezTo>
                    <a:pt x="1299" y="1425"/>
                    <a:pt x="1330" y="1204"/>
                    <a:pt x="1330" y="950"/>
                  </a:cubicBezTo>
                  <a:cubicBezTo>
                    <a:pt x="1330" y="697"/>
                    <a:pt x="1299" y="475"/>
                    <a:pt x="1204" y="317"/>
                  </a:cubicBezTo>
                  <a:cubicBezTo>
                    <a:pt x="1077" y="95"/>
                    <a:pt x="919" y="0"/>
                    <a:pt x="66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3" name="Google Shape;5120;p42">
              <a:extLst>
                <a:ext uri="{FF2B5EF4-FFF2-40B4-BE49-F238E27FC236}">
                  <a16:creationId xmlns:a16="http://schemas.microsoft.com/office/drawing/2014/main" id="{86478CEE-58C8-9E90-FDC3-5D613718DE39}"/>
                </a:ext>
              </a:extLst>
            </p:cNvPr>
            <p:cNvSpPr/>
            <p:nvPr/>
          </p:nvSpPr>
          <p:spPr>
            <a:xfrm>
              <a:off x="4926728" y="3056603"/>
              <a:ext cx="17425" cy="48325"/>
            </a:xfrm>
            <a:custGeom>
              <a:avLst/>
              <a:gdLst/>
              <a:ahLst/>
              <a:cxnLst/>
              <a:rect l="l" t="t" r="r" b="b"/>
              <a:pathLst>
                <a:path w="697" h="1933" extrusionOk="0">
                  <a:moveTo>
                    <a:pt x="507" y="0"/>
                  </a:moveTo>
                  <a:cubicBezTo>
                    <a:pt x="475" y="159"/>
                    <a:pt x="444" y="254"/>
                    <a:pt x="380" y="285"/>
                  </a:cubicBezTo>
                  <a:cubicBezTo>
                    <a:pt x="285" y="317"/>
                    <a:pt x="190" y="349"/>
                    <a:pt x="0" y="380"/>
                  </a:cubicBezTo>
                  <a:lnTo>
                    <a:pt x="0" y="570"/>
                  </a:lnTo>
                  <a:lnTo>
                    <a:pt x="444" y="570"/>
                  </a:lnTo>
                  <a:lnTo>
                    <a:pt x="444" y="1932"/>
                  </a:lnTo>
                  <a:lnTo>
                    <a:pt x="697" y="1932"/>
                  </a:lnTo>
                  <a:lnTo>
                    <a:pt x="69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4" name="Google Shape;5121;p42">
              <a:extLst>
                <a:ext uri="{FF2B5EF4-FFF2-40B4-BE49-F238E27FC236}">
                  <a16:creationId xmlns:a16="http://schemas.microsoft.com/office/drawing/2014/main" id="{9BB5360C-DA12-34AE-755E-E4D4AE49AC98}"/>
                </a:ext>
              </a:extLst>
            </p:cNvPr>
            <p:cNvSpPr/>
            <p:nvPr/>
          </p:nvSpPr>
          <p:spPr>
            <a:xfrm>
              <a:off x="4960753" y="3056603"/>
              <a:ext cx="33300" cy="49100"/>
            </a:xfrm>
            <a:custGeom>
              <a:avLst/>
              <a:gdLst/>
              <a:ahLst/>
              <a:cxnLst/>
              <a:rect l="l" t="t" r="r" b="b"/>
              <a:pathLst>
                <a:path w="1332" h="1964" extrusionOk="0">
                  <a:moveTo>
                    <a:pt x="666" y="222"/>
                  </a:moveTo>
                  <a:cubicBezTo>
                    <a:pt x="824" y="222"/>
                    <a:pt x="919" y="285"/>
                    <a:pt x="983" y="444"/>
                  </a:cubicBezTo>
                  <a:cubicBezTo>
                    <a:pt x="1014" y="570"/>
                    <a:pt x="1046" y="760"/>
                    <a:pt x="1046" y="982"/>
                  </a:cubicBezTo>
                  <a:cubicBezTo>
                    <a:pt x="1046" y="1267"/>
                    <a:pt x="1014" y="1489"/>
                    <a:pt x="951" y="1584"/>
                  </a:cubicBezTo>
                  <a:cubicBezTo>
                    <a:pt x="888" y="1710"/>
                    <a:pt x="761" y="1774"/>
                    <a:pt x="634" y="1774"/>
                  </a:cubicBezTo>
                  <a:cubicBezTo>
                    <a:pt x="476" y="1774"/>
                    <a:pt x="381" y="1679"/>
                    <a:pt x="318" y="1489"/>
                  </a:cubicBezTo>
                  <a:cubicBezTo>
                    <a:pt x="286" y="1362"/>
                    <a:pt x="254" y="1204"/>
                    <a:pt x="254" y="1014"/>
                  </a:cubicBezTo>
                  <a:cubicBezTo>
                    <a:pt x="254" y="760"/>
                    <a:pt x="286" y="570"/>
                    <a:pt x="349" y="412"/>
                  </a:cubicBezTo>
                  <a:cubicBezTo>
                    <a:pt x="413" y="285"/>
                    <a:pt x="508" y="222"/>
                    <a:pt x="666" y="222"/>
                  </a:cubicBezTo>
                  <a:close/>
                  <a:moveTo>
                    <a:pt x="634" y="0"/>
                  </a:moveTo>
                  <a:cubicBezTo>
                    <a:pt x="381" y="0"/>
                    <a:pt x="191" y="159"/>
                    <a:pt x="64" y="444"/>
                  </a:cubicBezTo>
                  <a:cubicBezTo>
                    <a:pt x="33" y="602"/>
                    <a:pt x="1" y="792"/>
                    <a:pt x="1" y="1014"/>
                  </a:cubicBezTo>
                  <a:cubicBezTo>
                    <a:pt x="1" y="1267"/>
                    <a:pt x="33" y="1520"/>
                    <a:pt x="128" y="1679"/>
                  </a:cubicBezTo>
                  <a:cubicBezTo>
                    <a:pt x="254" y="1869"/>
                    <a:pt x="413" y="1964"/>
                    <a:pt x="666" y="1964"/>
                  </a:cubicBezTo>
                  <a:cubicBezTo>
                    <a:pt x="919" y="1964"/>
                    <a:pt x="1078" y="1837"/>
                    <a:pt x="1204" y="1615"/>
                  </a:cubicBezTo>
                  <a:cubicBezTo>
                    <a:pt x="1268" y="1425"/>
                    <a:pt x="1331" y="1204"/>
                    <a:pt x="1331" y="950"/>
                  </a:cubicBezTo>
                  <a:cubicBezTo>
                    <a:pt x="1331" y="697"/>
                    <a:pt x="1268" y="475"/>
                    <a:pt x="1204" y="317"/>
                  </a:cubicBezTo>
                  <a:cubicBezTo>
                    <a:pt x="1078" y="95"/>
                    <a:pt x="888" y="0"/>
                    <a:pt x="63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5" name="Google Shape;5122;p42">
              <a:extLst>
                <a:ext uri="{FF2B5EF4-FFF2-40B4-BE49-F238E27FC236}">
                  <a16:creationId xmlns:a16="http://schemas.microsoft.com/office/drawing/2014/main" id="{FB514B17-FA99-A6AB-0CA7-AD4719EB0FA1}"/>
                </a:ext>
              </a:extLst>
            </p:cNvPr>
            <p:cNvSpPr/>
            <p:nvPr/>
          </p:nvSpPr>
          <p:spPr>
            <a:xfrm>
              <a:off x="5003528" y="3056603"/>
              <a:ext cx="17425" cy="48325"/>
            </a:xfrm>
            <a:custGeom>
              <a:avLst/>
              <a:gdLst/>
              <a:ahLst/>
              <a:cxnLst/>
              <a:rect l="l" t="t" r="r" b="b"/>
              <a:pathLst>
                <a:path w="697" h="1933" extrusionOk="0">
                  <a:moveTo>
                    <a:pt x="507" y="0"/>
                  </a:moveTo>
                  <a:cubicBezTo>
                    <a:pt x="475" y="159"/>
                    <a:pt x="412" y="254"/>
                    <a:pt x="348" y="285"/>
                  </a:cubicBezTo>
                  <a:cubicBezTo>
                    <a:pt x="285" y="317"/>
                    <a:pt x="158" y="349"/>
                    <a:pt x="0" y="380"/>
                  </a:cubicBezTo>
                  <a:lnTo>
                    <a:pt x="0" y="570"/>
                  </a:lnTo>
                  <a:lnTo>
                    <a:pt x="443" y="570"/>
                  </a:lnTo>
                  <a:lnTo>
                    <a:pt x="443" y="1932"/>
                  </a:lnTo>
                  <a:lnTo>
                    <a:pt x="697" y="1932"/>
                  </a:lnTo>
                  <a:lnTo>
                    <a:pt x="69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6" name="Google Shape;5123;p42">
              <a:extLst>
                <a:ext uri="{FF2B5EF4-FFF2-40B4-BE49-F238E27FC236}">
                  <a16:creationId xmlns:a16="http://schemas.microsoft.com/office/drawing/2014/main" id="{5A236427-AD82-23AA-1155-4A9BC18EF84B}"/>
                </a:ext>
              </a:extLst>
            </p:cNvPr>
            <p:cNvSpPr/>
            <p:nvPr/>
          </p:nvSpPr>
          <p:spPr>
            <a:xfrm>
              <a:off x="5036777" y="3056603"/>
              <a:ext cx="33275" cy="49100"/>
            </a:xfrm>
            <a:custGeom>
              <a:avLst/>
              <a:gdLst/>
              <a:ahLst/>
              <a:cxnLst/>
              <a:rect l="l" t="t" r="r" b="b"/>
              <a:pathLst>
                <a:path w="1331" h="1964" extrusionOk="0">
                  <a:moveTo>
                    <a:pt x="697" y="222"/>
                  </a:moveTo>
                  <a:cubicBezTo>
                    <a:pt x="824" y="222"/>
                    <a:pt x="950" y="285"/>
                    <a:pt x="982" y="444"/>
                  </a:cubicBezTo>
                  <a:cubicBezTo>
                    <a:pt x="1045" y="570"/>
                    <a:pt x="1077" y="760"/>
                    <a:pt x="1077" y="982"/>
                  </a:cubicBezTo>
                  <a:cubicBezTo>
                    <a:pt x="1077" y="1267"/>
                    <a:pt x="1045" y="1489"/>
                    <a:pt x="950" y="1584"/>
                  </a:cubicBezTo>
                  <a:cubicBezTo>
                    <a:pt x="887" y="1710"/>
                    <a:pt x="792" y="1774"/>
                    <a:pt x="665" y="1774"/>
                  </a:cubicBezTo>
                  <a:cubicBezTo>
                    <a:pt x="507" y="1774"/>
                    <a:pt x="412" y="1679"/>
                    <a:pt x="349" y="1489"/>
                  </a:cubicBezTo>
                  <a:cubicBezTo>
                    <a:pt x="285" y="1362"/>
                    <a:pt x="254" y="1204"/>
                    <a:pt x="254" y="1014"/>
                  </a:cubicBezTo>
                  <a:cubicBezTo>
                    <a:pt x="254" y="760"/>
                    <a:pt x="285" y="570"/>
                    <a:pt x="380" y="412"/>
                  </a:cubicBezTo>
                  <a:cubicBezTo>
                    <a:pt x="444" y="285"/>
                    <a:pt x="539" y="222"/>
                    <a:pt x="697" y="222"/>
                  </a:cubicBezTo>
                  <a:close/>
                  <a:moveTo>
                    <a:pt x="665" y="0"/>
                  </a:moveTo>
                  <a:cubicBezTo>
                    <a:pt x="380" y="0"/>
                    <a:pt x="190" y="159"/>
                    <a:pt x="95" y="444"/>
                  </a:cubicBezTo>
                  <a:cubicBezTo>
                    <a:pt x="32" y="602"/>
                    <a:pt x="0" y="792"/>
                    <a:pt x="0" y="1014"/>
                  </a:cubicBezTo>
                  <a:cubicBezTo>
                    <a:pt x="0" y="1267"/>
                    <a:pt x="64" y="1520"/>
                    <a:pt x="159" y="1679"/>
                  </a:cubicBezTo>
                  <a:cubicBezTo>
                    <a:pt x="254" y="1869"/>
                    <a:pt x="444" y="1964"/>
                    <a:pt x="665" y="1964"/>
                  </a:cubicBezTo>
                  <a:cubicBezTo>
                    <a:pt x="919" y="1964"/>
                    <a:pt x="1109" y="1837"/>
                    <a:pt x="1235" y="1615"/>
                  </a:cubicBezTo>
                  <a:cubicBezTo>
                    <a:pt x="1299" y="1425"/>
                    <a:pt x="1330" y="1204"/>
                    <a:pt x="1330" y="950"/>
                  </a:cubicBezTo>
                  <a:cubicBezTo>
                    <a:pt x="1330" y="697"/>
                    <a:pt x="1299" y="475"/>
                    <a:pt x="1204" y="317"/>
                  </a:cubicBezTo>
                  <a:cubicBezTo>
                    <a:pt x="1109" y="95"/>
                    <a:pt x="919" y="0"/>
                    <a:pt x="66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7" name="Google Shape;5124;p42">
              <a:extLst>
                <a:ext uri="{FF2B5EF4-FFF2-40B4-BE49-F238E27FC236}">
                  <a16:creationId xmlns:a16="http://schemas.microsoft.com/office/drawing/2014/main" id="{8FC45B3C-0316-4D1A-8EBB-5ACC191A667C}"/>
                </a:ext>
              </a:extLst>
            </p:cNvPr>
            <p:cNvSpPr/>
            <p:nvPr/>
          </p:nvSpPr>
          <p:spPr>
            <a:xfrm>
              <a:off x="4883977" y="3118353"/>
              <a:ext cx="33275" cy="49100"/>
            </a:xfrm>
            <a:custGeom>
              <a:avLst/>
              <a:gdLst/>
              <a:ahLst/>
              <a:cxnLst/>
              <a:rect l="l" t="t" r="r" b="b"/>
              <a:pathLst>
                <a:path w="1331" h="1964" extrusionOk="0">
                  <a:moveTo>
                    <a:pt x="665" y="222"/>
                  </a:moveTo>
                  <a:cubicBezTo>
                    <a:pt x="823"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380" y="1647"/>
                    <a:pt x="317" y="1457"/>
                  </a:cubicBezTo>
                  <a:cubicBezTo>
                    <a:pt x="285" y="1362"/>
                    <a:pt x="253" y="1204"/>
                    <a:pt x="253" y="1014"/>
                  </a:cubicBezTo>
                  <a:cubicBezTo>
                    <a:pt x="253" y="729"/>
                    <a:pt x="285" y="539"/>
                    <a:pt x="348" y="412"/>
                  </a:cubicBezTo>
                  <a:cubicBezTo>
                    <a:pt x="443" y="285"/>
                    <a:pt x="538" y="222"/>
                    <a:pt x="665" y="222"/>
                  </a:cubicBezTo>
                  <a:close/>
                  <a:moveTo>
                    <a:pt x="665" y="0"/>
                  </a:moveTo>
                  <a:cubicBezTo>
                    <a:pt x="380" y="0"/>
                    <a:pt x="190" y="127"/>
                    <a:pt x="95" y="412"/>
                  </a:cubicBezTo>
                  <a:cubicBezTo>
                    <a:pt x="32" y="570"/>
                    <a:pt x="0" y="760"/>
                    <a:pt x="0" y="982"/>
                  </a:cubicBezTo>
                  <a:cubicBezTo>
                    <a:pt x="0" y="1267"/>
                    <a:pt x="63" y="1489"/>
                    <a:pt x="158" y="1647"/>
                  </a:cubicBezTo>
                  <a:cubicBezTo>
                    <a:pt x="253" y="1869"/>
                    <a:pt x="443" y="1964"/>
                    <a:pt x="665" y="1964"/>
                  </a:cubicBezTo>
                  <a:cubicBezTo>
                    <a:pt x="919" y="1964"/>
                    <a:pt x="1109" y="1837"/>
                    <a:pt x="1204" y="1584"/>
                  </a:cubicBezTo>
                  <a:cubicBezTo>
                    <a:pt x="1299" y="1426"/>
                    <a:pt x="1330" y="1204"/>
                    <a:pt x="1330" y="950"/>
                  </a:cubicBezTo>
                  <a:cubicBezTo>
                    <a:pt x="1330" y="665"/>
                    <a:pt x="1299" y="444"/>
                    <a:pt x="1204" y="285"/>
                  </a:cubicBezTo>
                  <a:cubicBezTo>
                    <a:pt x="1077" y="95"/>
                    <a:pt x="919" y="0"/>
                    <a:pt x="66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8" name="Google Shape;5125;p42">
              <a:extLst>
                <a:ext uri="{FF2B5EF4-FFF2-40B4-BE49-F238E27FC236}">
                  <a16:creationId xmlns:a16="http://schemas.microsoft.com/office/drawing/2014/main" id="{38E0B531-6913-E451-F331-DB4B234BD83F}"/>
                </a:ext>
              </a:extLst>
            </p:cNvPr>
            <p:cNvSpPr/>
            <p:nvPr/>
          </p:nvSpPr>
          <p:spPr>
            <a:xfrm>
              <a:off x="4926727" y="3118353"/>
              <a:ext cx="17425" cy="47525"/>
            </a:xfrm>
            <a:custGeom>
              <a:avLst/>
              <a:gdLst/>
              <a:ahLst/>
              <a:cxnLst/>
              <a:rect l="l" t="t" r="r" b="b"/>
              <a:pathLst>
                <a:path w="697" h="1901" extrusionOk="0">
                  <a:moveTo>
                    <a:pt x="507" y="0"/>
                  </a:moveTo>
                  <a:cubicBezTo>
                    <a:pt x="475" y="127"/>
                    <a:pt x="444" y="222"/>
                    <a:pt x="380" y="285"/>
                  </a:cubicBezTo>
                  <a:cubicBezTo>
                    <a:pt x="285" y="317"/>
                    <a:pt x="190" y="349"/>
                    <a:pt x="0" y="349"/>
                  </a:cubicBezTo>
                  <a:lnTo>
                    <a:pt x="0" y="539"/>
                  </a:lnTo>
                  <a:lnTo>
                    <a:pt x="444" y="539"/>
                  </a:lnTo>
                  <a:lnTo>
                    <a:pt x="444" y="1901"/>
                  </a:lnTo>
                  <a:lnTo>
                    <a:pt x="697" y="1901"/>
                  </a:lnTo>
                  <a:lnTo>
                    <a:pt x="69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9" name="Google Shape;5126;p42">
              <a:extLst>
                <a:ext uri="{FF2B5EF4-FFF2-40B4-BE49-F238E27FC236}">
                  <a16:creationId xmlns:a16="http://schemas.microsoft.com/office/drawing/2014/main" id="{E18EC7AE-CB71-75A2-BDEC-68377039886A}"/>
                </a:ext>
              </a:extLst>
            </p:cNvPr>
            <p:cNvSpPr/>
            <p:nvPr/>
          </p:nvSpPr>
          <p:spPr>
            <a:xfrm>
              <a:off x="4960752" y="3118353"/>
              <a:ext cx="33300" cy="49100"/>
            </a:xfrm>
            <a:custGeom>
              <a:avLst/>
              <a:gdLst/>
              <a:ahLst/>
              <a:cxnLst/>
              <a:rect l="l" t="t" r="r" b="b"/>
              <a:pathLst>
                <a:path w="1332" h="1964" extrusionOk="0">
                  <a:moveTo>
                    <a:pt x="666" y="222"/>
                  </a:moveTo>
                  <a:cubicBezTo>
                    <a:pt x="824" y="222"/>
                    <a:pt x="919" y="285"/>
                    <a:pt x="983" y="412"/>
                  </a:cubicBezTo>
                  <a:cubicBezTo>
                    <a:pt x="1014" y="570"/>
                    <a:pt x="1046" y="729"/>
                    <a:pt x="1046" y="950"/>
                  </a:cubicBezTo>
                  <a:cubicBezTo>
                    <a:pt x="1046" y="1267"/>
                    <a:pt x="1014" y="1457"/>
                    <a:pt x="951" y="1584"/>
                  </a:cubicBezTo>
                  <a:cubicBezTo>
                    <a:pt x="888" y="1679"/>
                    <a:pt x="761" y="1742"/>
                    <a:pt x="634" y="1742"/>
                  </a:cubicBezTo>
                  <a:cubicBezTo>
                    <a:pt x="476" y="1742"/>
                    <a:pt x="381" y="1647"/>
                    <a:pt x="318" y="1457"/>
                  </a:cubicBezTo>
                  <a:cubicBezTo>
                    <a:pt x="286" y="1362"/>
                    <a:pt x="254" y="1204"/>
                    <a:pt x="254" y="1014"/>
                  </a:cubicBezTo>
                  <a:cubicBezTo>
                    <a:pt x="254" y="729"/>
                    <a:pt x="286" y="539"/>
                    <a:pt x="349" y="412"/>
                  </a:cubicBezTo>
                  <a:cubicBezTo>
                    <a:pt x="413" y="285"/>
                    <a:pt x="508" y="222"/>
                    <a:pt x="666" y="222"/>
                  </a:cubicBezTo>
                  <a:close/>
                  <a:moveTo>
                    <a:pt x="634" y="0"/>
                  </a:moveTo>
                  <a:cubicBezTo>
                    <a:pt x="381" y="0"/>
                    <a:pt x="191" y="127"/>
                    <a:pt x="64" y="412"/>
                  </a:cubicBezTo>
                  <a:cubicBezTo>
                    <a:pt x="33" y="570"/>
                    <a:pt x="1" y="760"/>
                    <a:pt x="1" y="982"/>
                  </a:cubicBezTo>
                  <a:cubicBezTo>
                    <a:pt x="1" y="1267"/>
                    <a:pt x="33" y="1489"/>
                    <a:pt x="128" y="1647"/>
                  </a:cubicBezTo>
                  <a:cubicBezTo>
                    <a:pt x="254" y="1869"/>
                    <a:pt x="413" y="1964"/>
                    <a:pt x="666" y="1964"/>
                  </a:cubicBezTo>
                  <a:cubicBezTo>
                    <a:pt x="919" y="1964"/>
                    <a:pt x="1078" y="1837"/>
                    <a:pt x="1204" y="1584"/>
                  </a:cubicBezTo>
                  <a:cubicBezTo>
                    <a:pt x="1268" y="1426"/>
                    <a:pt x="1331" y="1204"/>
                    <a:pt x="1331" y="950"/>
                  </a:cubicBezTo>
                  <a:cubicBezTo>
                    <a:pt x="1331" y="665"/>
                    <a:pt x="1268" y="444"/>
                    <a:pt x="1204" y="285"/>
                  </a:cubicBezTo>
                  <a:cubicBezTo>
                    <a:pt x="1078" y="95"/>
                    <a:pt x="888" y="0"/>
                    <a:pt x="63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0" name="Google Shape;5127;p42">
              <a:extLst>
                <a:ext uri="{FF2B5EF4-FFF2-40B4-BE49-F238E27FC236}">
                  <a16:creationId xmlns:a16="http://schemas.microsoft.com/office/drawing/2014/main" id="{79B93756-E303-FDC4-1B3E-254E76E4E221}"/>
                </a:ext>
              </a:extLst>
            </p:cNvPr>
            <p:cNvSpPr/>
            <p:nvPr/>
          </p:nvSpPr>
          <p:spPr>
            <a:xfrm>
              <a:off x="5003527" y="3118353"/>
              <a:ext cx="17425" cy="47525"/>
            </a:xfrm>
            <a:custGeom>
              <a:avLst/>
              <a:gdLst/>
              <a:ahLst/>
              <a:cxnLst/>
              <a:rect l="l" t="t" r="r" b="b"/>
              <a:pathLst>
                <a:path w="697" h="1901" extrusionOk="0">
                  <a:moveTo>
                    <a:pt x="507" y="0"/>
                  </a:moveTo>
                  <a:cubicBezTo>
                    <a:pt x="475" y="127"/>
                    <a:pt x="412" y="222"/>
                    <a:pt x="348" y="285"/>
                  </a:cubicBezTo>
                  <a:cubicBezTo>
                    <a:pt x="285" y="317"/>
                    <a:pt x="158" y="349"/>
                    <a:pt x="0" y="349"/>
                  </a:cubicBezTo>
                  <a:lnTo>
                    <a:pt x="0" y="539"/>
                  </a:lnTo>
                  <a:lnTo>
                    <a:pt x="443" y="539"/>
                  </a:lnTo>
                  <a:lnTo>
                    <a:pt x="443" y="1901"/>
                  </a:lnTo>
                  <a:lnTo>
                    <a:pt x="697" y="1901"/>
                  </a:lnTo>
                  <a:lnTo>
                    <a:pt x="69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1" name="Google Shape;5128;p42">
              <a:extLst>
                <a:ext uri="{FF2B5EF4-FFF2-40B4-BE49-F238E27FC236}">
                  <a16:creationId xmlns:a16="http://schemas.microsoft.com/office/drawing/2014/main" id="{29510392-F93C-4D99-5073-F7E7C8BA0E88}"/>
                </a:ext>
              </a:extLst>
            </p:cNvPr>
            <p:cNvSpPr/>
            <p:nvPr/>
          </p:nvSpPr>
          <p:spPr>
            <a:xfrm>
              <a:off x="5036776" y="3118353"/>
              <a:ext cx="33275" cy="49100"/>
            </a:xfrm>
            <a:custGeom>
              <a:avLst/>
              <a:gdLst/>
              <a:ahLst/>
              <a:cxnLst/>
              <a:rect l="l" t="t" r="r" b="b"/>
              <a:pathLst>
                <a:path w="1331" h="1964" extrusionOk="0">
                  <a:moveTo>
                    <a:pt x="697" y="222"/>
                  </a:moveTo>
                  <a:cubicBezTo>
                    <a:pt x="824"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412" y="1647"/>
                    <a:pt x="349" y="1457"/>
                  </a:cubicBezTo>
                  <a:cubicBezTo>
                    <a:pt x="285" y="1362"/>
                    <a:pt x="254" y="1204"/>
                    <a:pt x="254" y="1014"/>
                  </a:cubicBezTo>
                  <a:cubicBezTo>
                    <a:pt x="254" y="729"/>
                    <a:pt x="285" y="539"/>
                    <a:pt x="380" y="412"/>
                  </a:cubicBezTo>
                  <a:cubicBezTo>
                    <a:pt x="444" y="285"/>
                    <a:pt x="539" y="222"/>
                    <a:pt x="697" y="222"/>
                  </a:cubicBezTo>
                  <a:close/>
                  <a:moveTo>
                    <a:pt x="665" y="0"/>
                  </a:moveTo>
                  <a:cubicBezTo>
                    <a:pt x="380" y="0"/>
                    <a:pt x="190" y="127"/>
                    <a:pt x="95" y="412"/>
                  </a:cubicBezTo>
                  <a:cubicBezTo>
                    <a:pt x="32" y="570"/>
                    <a:pt x="0" y="760"/>
                    <a:pt x="0" y="982"/>
                  </a:cubicBezTo>
                  <a:cubicBezTo>
                    <a:pt x="0" y="1267"/>
                    <a:pt x="64" y="1489"/>
                    <a:pt x="159" y="1647"/>
                  </a:cubicBezTo>
                  <a:cubicBezTo>
                    <a:pt x="254" y="1869"/>
                    <a:pt x="444" y="1964"/>
                    <a:pt x="665" y="1964"/>
                  </a:cubicBezTo>
                  <a:cubicBezTo>
                    <a:pt x="919" y="1964"/>
                    <a:pt x="1109" y="1837"/>
                    <a:pt x="1235" y="1584"/>
                  </a:cubicBezTo>
                  <a:cubicBezTo>
                    <a:pt x="1299" y="1426"/>
                    <a:pt x="1330" y="1204"/>
                    <a:pt x="1330" y="950"/>
                  </a:cubicBezTo>
                  <a:cubicBezTo>
                    <a:pt x="1330" y="665"/>
                    <a:pt x="1299" y="444"/>
                    <a:pt x="1204" y="285"/>
                  </a:cubicBezTo>
                  <a:cubicBezTo>
                    <a:pt x="1109" y="95"/>
                    <a:pt x="919" y="0"/>
                    <a:pt x="66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2" name="Google Shape;5129;p42">
              <a:extLst>
                <a:ext uri="{FF2B5EF4-FFF2-40B4-BE49-F238E27FC236}">
                  <a16:creationId xmlns:a16="http://schemas.microsoft.com/office/drawing/2014/main" id="{969AA59D-98E2-9770-4750-6304C126A40C}"/>
                </a:ext>
              </a:extLst>
            </p:cNvPr>
            <p:cNvSpPr/>
            <p:nvPr/>
          </p:nvSpPr>
          <p:spPr>
            <a:xfrm>
              <a:off x="4883976" y="3185653"/>
              <a:ext cx="33275" cy="49100"/>
            </a:xfrm>
            <a:custGeom>
              <a:avLst/>
              <a:gdLst/>
              <a:ahLst/>
              <a:cxnLst/>
              <a:rect l="l" t="t" r="r" b="b"/>
              <a:pathLst>
                <a:path w="1331" h="1964" extrusionOk="0">
                  <a:moveTo>
                    <a:pt x="665" y="222"/>
                  </a:moveTo>
                  <a:cubicBezTo>
                    <a:pt x="823"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380" y="1647"/>
                    <a:pt x="317" y="1457"/>
                  </a:cubicBezTo>
                  <a:cubicBezTo>
                    <a:pt x="285" y="1362"/>
                    <a:pt x="253" y="1204"/>
                    <a:pt x="253" y="1014"/>
                  </a:cubicBezTo>
                  <a:cubicBezTo>
                    <a:pt x="253" y="729"/>
                    <a:pt x="285" y="539"/>
                    <a:pt x="348" y="412"/>
                  </a:cubicBezTo>
                  <a:cubicBezTo>
                    <a:pt x="443" y="285"/>
                    <a:pt x="538" y="222"/>
                    <a:pt x="665" y="222"/>
                  </a:cubicBezTo>
                  <a:close/>
                  <a:moveTo>
                    <a:pt x="665" y="0"/>
                  </a:moveTo>
                  <a:cubicBezTo>
                    <a:pt x="380" y="0"/>
                    <a:pt x="190" y="127"/>
                    <a:pt x="95" y="444"/>
                  </a:cubicBezTo>
                  <a:cubicBezTo>
                    <a:pt x="32" y="570"/>
                    <a:pt x="0" y="760"/>
                    <a:pt x="0" y="982"/>
                  </a:cubicBezTo>
                  <a:cubicBezTo>
                    <a:pt x="0" y="1267"/>
                    <a:pt x="63" y="1489"/>
                    <a:pt x="158" y="1647"/>
                  </a:cubicBezTo>
                  <a:cubicBezTo>
                    <a:pt x="253" y="1869"/>
                    <a:pt x="443" y="1964"/>
                    <a:pt x="665" y="1964"/>
                  </a:cubicBezTo>
                  <a:cubicBezTo>
                    <a:pt x="919" y="1964"/>
                    <a:pt x="1109" y="1837"/>
                    <a:pt x="1204" y="1584"/>
                  </a:cubicBezTo>
                  <a:cubicBezTo>
                    <a:pt x="1299" y="1425"/>
                    <a:pt x="1330" y="1204"/>
                    <a:pt x="1330" y="950"/>
                  </a:cubicBezTo>
                  <a:cubicBezTo>
                    <a:pt x="1330" y="665"/>
                    <a:pt x="1299" y="444"/>
                    <a:pt x="1204" y="285"/>
                  </a:cubicBezTo>
                  <a:cubicBezTo>
                    <a:pt x="1077" y="95"/>
                    <a:pt x="919" y="0"/>
                    <a:pt x="66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3" name="Google Shape;5130;p42">
              <a:extLst>
                <a:ext uri="{FF2B5EF4-FFF2-40B4-BE49-F238E27FC236}">
                  <a16:creationId xmlns:a16="http://schemas.microsoft.com/office/drawing/2014/main" id="{42EBA2B1-C1D0-62D1-82A0-7E4380D793EC}"/>
                </a:ext>
              </a:extLst>
            </p:cNvPr>
            <p:cNvSpPr/>
            <p:nvPr/>
          </p:nvSpPr>
          <p:spPr>
            <a:xfrm>
              <a:off x="4926726" y="3185653"/>
              <a:ext cx="17425" cy="47525"/>
            </a:xfrm>
            <a:custGeom>
              <a:avLst/>
              <a:gdLst/>
              <a:ahLst/>
              <a:cxnLst/>
              <a:rect l="l" t="t" r="r" b="b"/>
              <a:pathLst>
                <a:path w="697" h="1901" extrusionOk="0">
                  <a:moveTo>
                    <a:pt x="507" y="0"/>
                  </a:moveTo>
                  <a:cubicBezTo>
                    <a:pt x="475" y="159"/>
                    <a:pt x="444" y="254"/>
                    <a:pt x="380" y="285"/>
                  </a:cubicBezTo>
                  <a:cubicBezTo>
                    <a:pt x="285" y="317"/>
                    <a:pt x="190" y="349"/>
                    <a:pt x="0" y="380"/>
                  </a:cubicBezTo>
                  <a:lnTo>
                    <a:pt x="0" y="539"/>
                  </a:lnTo>
                  <a:lnTo>
                    <a:pt x="444" y="539"/>
                  </a:lnTo>
                  <a:lnTo>
                    <a:pt x="444" y="1900"/>
                  </a:lnTo>
                  <a:lnTo>
                    <a:pt x="697" y="1900"/>
                  </a:lnTo>
                  <a:lnTo>
                    <a:pt x="69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4" name="Google Shape;5131;p42">
              <a:extLst>
                <a:ext uri="{FF2B5EF4-FFF2-40B4-BE49-F238E27FC236}">
                  <a16:creationId xmlns:a16="http://schemas.microsoft.com/office/drawing/2014/main" id="{2C933FA5-2096-0FA0-1AF3-F83549417F44}"/>
                </a:ext>
              </a:extLst>
            </p:cNvPr>
            <p:cNvSpPr/>
            <p:nvPr/>
          </p:nvSpPr>
          <p:spPr>
            <a:xfrm>
              <a:off x="4960751" y="3185653"/>
              <a:ext cx="33300" cy="49100"/>
            </a:xfrm>
            <a:custGeom>
              <a:avLst/>
              <a:gdLst/>
              <a:ahLst/>
              <a:cxnLst/>
              <a:rect l="l" t="t" r="r" b="b"/>
              <a:pathLst>
                <a:path w="1332" h="1964" extrusionOk="0">
                  <a:moveTo>
                    <a:pt x="666" y="222"/>
                  </a:moveTo>
                  <a:cubicBezTo>
                    <a:pt x="824" y="222"/>
                    <a:pt x="919" y="285"/>
                    <a:pt x="983" y="412"/>
                  </a:cubicBezTo>
                  <a:cubicBezTo>
                    <a:pt x="1014" y="570"/>
                    <a:pt x="1046" y="729"/>
                    <a:pt x="1046" y="950"/>
                  </a:cubicBezTo>
                  <a:cubicBezTo>
                    <a:pt x="1046" y="1267"/>
                    <a:pt x="1014" y="1457"/>
                    <a:pt x="951" y="1584"/>
                  </a:cubicBezTo>
                  <a:cubicBezTo>
                    <a:pt x="888" y="1679"/>
                    <a:pt x="761" y="1742"/>
                    <a:pt x="634" y="1742"/>
                  </a:cubicBezTo>
                  <a:cubicBezTo>
                    <a:pt x="476" y="1742"/>
                    <a:pt x="381" y="1647"/>
                    <a:pt x="318" y="1457"/>
                  </a:cubicBezTo>
                  <a:cubicBezTo>
                    <a:pt x="286" y="1362"/>
                    <a:pt x="254" y="1204"/>
                    <a:pt x="254" y="1014"/>
                  </a:cubicBezTo>
                  <a:cubicBezTo>
                    <a:pt x="254" y="729"/>
                    <a:pt x="286" y="539"/>
                    <a:pt x="349" y="412"/>
                  </a:cubicBezTo>
                  <a:cubicBezTo>
                    <a:pt x="413" y="285"/>
                    <a:pt x="508" y="222"/>
                    <a:pt x="666" y="222"/>
                  </a:cubicBezTo>
                  <a:close/>
                  <a:moveTo>
                    <a:pt x="634" y="0"/>
                  </a:moveTo>
                  <a:cubicBezTo>
                    <a:pt x="381" y="0"/>
                    <a:pt x="191" y="127"/>
                    <a:pt x="64" y="444"/>
                  </a:cubicBezTo>
                  <a:cubicBezTo>
                    <a:pt x="33" y="570"/>
                    <a:pt x="1" y="760"/>
                    <a:pt x="1" y="982"/>
                  </a:cubicBezTo>
                  <a:cubicBezTo>
                    <a:pt x="1" y="1267"/>
                    <a:pt x="33" y="1489"/>
                    <a:pt x="128" y="1647"/>
                  </a:cubicBezTo>
                  <a:cubicBezTo>
                    <a:pt x="254" y="1869"/>
                    <a:pt x="413" y="1964"/>
                    <a:pt x="666" y="1964"/>
                  </a:cubicBezTo>
                  <a:cubicBezTo>
                    <a:pt x="919" y="1964"/>
                    <a:pt x="1078" y="1837"/>
                    <a:pt x="1204" y="1584"/>
                  </a:cubicBezTo>
                  <a:cubicBezTo>
                    <a:pt x="1268" y="1425"/>
                    <a:pt x="1331" y="1204"/>
                    <a:pt x="1331" y="950"/>
                  </a:cubicBezTo>
                  <a:cubicBezTo>
                    <a:pt x="1331" y="665"/>
                    <a:pt x="1268" y="444"/>
                    <a:pt x="1204" y="285"/>
                  </a:cubicBezTo>
                  <a:cubicBezTo>
                    <a:pt x="1078" y="95"/>
                    <a:pt x="888" y="0"/>
                    <a:pt x="63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5" name="Google Shape;5132;p42">
              <a:extLst>
                <a:ext uri="{FF2B5EF4-FFF2-40B4-BE49-F238E27FC236}">
                  <a16:creationId xmlns:a16="http://schemas.microsoft.com/office/drawing/2014/main" id="{C5444558-CA7B-7683-3046-917C44524F05}"/>
                </a:ext>
              </a:extLst>
            </p:cNvPr>
            <p:cNvSpPr/>
            <p:nvPr/>
          </p:nvSpPr>
          <p:spPr>
            <a:xfrm>
              <a:off x="5003526" y="3185653"/>
              <a:ext cx="17425" cy="47525"/>
            </a:xfrm>
            <a:custGeom>
              <a:avLst/>
              <a:gdLst/>
              <a:ahLst/>
              <a:cxnLst/>
              <a:rect l="l" t="t" r="r" b="b"/>
              <a:pathLst>
                <a:path w="697" h="1901" extrusionOk="0">
                  <a:moveTo>
                    <a:pt x="507" y="0"/>
                  </a:moveTo>
                  <a:cubicBezTo>
                    <a:pt x="475" y="159"/>
                    <a:pt x="412" y="254"/>
                    <a:pt x="348" y="285"/>
                  </a:cubicBezTo>
                  <a:cubicBezTo>
                    <a:pt x="285" y="317"/>
                    <a:pt x="158" y="349"/>
                    <a:pt x="0" y="380"/>
                  </a:cubicBezTo>
                  <a:lnTo>
                    <a:pt x="0" y="539"/>
                  </a:lnTo>
                  <a:lnTo>
                    <a:pt x="443" y="539"/>
                  </a:lnTo>
                  <a:lnTo>
                    <a:pt x="443" y="1900"/>
                  </a:lnTo>
                  <a:lnTo>
                    <a:pt x="697" y="1900"/>
                  </a:lnTo>
                  <a:lnTo>
                    <a:pt x="69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6" name="Google Shape;5133;p42">
              <a:extLst>
                <a:ext uri="{FF2B5EF4-FFF2-40B4-BE49-F238E27FC236}">
                  <a16:creationId xmlns:a16="http://schemas.microsoft.com/office/drawing/2014/main" id="{B299A9C9-45C1-B825-97CB-0AF040685DF6}"/>
                </a:ext>
              </a:extLst>
            </p:cNvPr>
            <p:cNvSpPr/>
            <p:nvPr/>
          </p:nvSpPr>
          <p:spPr>
            <a:xfrm>
              <a:off x="5036775" y="3185653"/>
              <a:ext cx="33275" cy="49100"/>
            </a:xfrm>
            <a:custGeom>
              <a:avLst/>
              <a:gdLst/>
              <a:ahLst/>
              <a:cxnLst/>
              <a:rect l="l" t="t" r="r" b="b"/>
              <a:pathLst>
                <a:path w="1331" h="1964" extrusionOk="0">
                  <a:moveTo>
                    <a:pt x="697" y="222"/>
                  </a:moveTo>
                  <a:cubicBezTo>
                    <a:pt x="824" y="222"/>
                    <a:pt x="950" y="285"/>
                    <a:pt x="982" y="412"/>
                  </a:cubicBezTo>
                  <a:cubicBezTo>
                    <a:pt x="1045" y="570"/>
                    <a:pt x="1077" y="729"/>
                    <a:pt x="1077" y="950"/>
                  </a:cubicBezTo>
                  <a:cubicBezTo>
                    <a:pt x="1077" y="1267"/>
                    <a:pt x="1045" y="1457"/>
                    <a:pt x="950" y="1584"/>
                  </a:cubicBezTo>
                  <a:cubicBezTo>
                    <a:pt x="887" y="1679"/>
                    <a:pt x="792" y="1742"/>
                    <a:pt x="665" y="1742"/>
                  </a:cubicBezTo>
                  <a:cubicBezTo>
                    <a:pt x="507" y="1742"/>
                    <a:pt x="412" y="1647"/>
                    <a:pt x="349" y="1457"/>
                  </a:cubicBezTo>
                  <a:cubicBezTo>
                    <a:pt x="285" y="1362"/>
                    <a:pt x="254" y="1204"/>
                    <a:pt x="254" y="1014"/>
                  </a:cubicBezTo>
                  <a:cubicBezTo>
                    <a:pt x="254" y="729"/>
                    <a:pt x="285" y="539"/>
                    <a:pt x="380" y="412"/>
                  </a:cubicBezTo>
                  <a:cubicBezTo>
                    <a:pt x="444" y="285"/>
                    <a:pt x="539" y="222"/>
                    <a:pt x="697" y="222"/>
                  </a:cubicBezTo>
                  <a:close/>
                  <a:moveTo>
                    <a:pt x="665" y="0"/>
                  </a:moveTo>
                  <a:cubicBezTo>
                    <a:pt x="380" y="0"/>
                    <a:pt x="190" y="127"/>
                    <a:pt x="95" y="444"/>
                  </a:cubicBezTo>
                  <a:cubicBezTo>
                    <a:pt x="32" y="570"/>
                    <a:pt x="0" y="760"/>
                    <a:pt x="0" y="982"/>
                  </a:cubicBezTo>
                  <a:cubicBezTo>
                    <a:pt x="0" y="1267"/>
                    <a:pt x="64" y="1489"/>
                    <a:pt x="159" y="1647"/>
                  </a:cubicBezTo>
                  <a:cubicBezTo>
                    <a:pt x="254" y="1869"/>
                    <a:pt x="444" y="1964"/>
                    <a:pt x="665" y="1964"/>
                  </a:cubicBezTo>
                  <a:cubicBezTo>
                    <a:pt x="919" y="1964"/>
                    <a:pt x="1109" y="1837"/>
                    <a:pt x="1235" y="1584"/>
                  </a:cubicBezTo>
                  <a:cubicBezTo>
                    <a:pt x="1299" y="1425"/>
                    <a:pt x="1330" y="1204"/>
                    <a:pt x="1330" y="950"/>
                  </a:cubicBezTo>
                  <a:cubicBezTo>
                    <a:pt x="1330" y="665"/>
                    <a:pt x="1299" y="444"/>
                    <a:pt x="1204" y="285"/>
                  </a:cubicBezTo>
                  <a:cubicBezTo>
                    <a:pt x="1109" y="95"/>
                    <a:pt x="919" y="0"/>
                    <a:pt x="66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7" name="Google Shape;5134;p42">
              <a:extLst>
                <a:ext uri="{FF2B5EF4-FFF2-40B4-BE49-F238E27FC236}">
                  <a16:creationId xmlns:a16="http://schemas.microsoft.com/office/drawing/2014/main" id="{D9F327C6-70FC-205A-599D-3F88182338C7}"/>
                </a:ext>
              </a:extLst>
            </p:cNvPr>
            <p:cNvSpPr/>
            <p:nvPr/>
          </p:nvSpPr>
          <p:spPr>
            <a:xfrm>
              <a:off x="3240350" y="2719327"/>
              <a:ext cx="1123475" cy="880425"/>
            </a:xfrm>
            <a:custGeom>
              <a:avLst/>
              <a:gdLst/>
              <a:ahLst/>
              <a:cxnLst/>
              <a:rect l="l" t="t" r="r" b="b"/>
              <a:pathLst>
                <a:path w="44939" h="35217" extrusionOk="0">
                  <a:moveTo>
                    <a:pt x="1679" y="0"/>
                  </a:moveTo>
                  <a:cubicBezTo>
                    <a:pt x="760" y="0"/>
                    <a:pt x="0" y="760"/>
                    <a:pt x="0" y="1679"/>
                  </a:cubicBezTo>
                  <a:lnTo>
                    <a:pt x="0" y="33538"/>
                  </a:lnTo>
                  <a:cubicBezTo>
                    <a:pt x="0" y="34456"/>
                    <a:pt x="728" y="35216"/>
                    <a:pt x="1679" y="35216"/>
                  </a:cubicBezTo>
                  <a:lnTo>
                    <a:pt x="43260" y="35216"/>
                  </a:lnTo>
                  <a:cubicBezTo>
                    <a:pt x="44178" y="35216"/>
                    <a:pt x="44939" y="34456"/>
                    <a:pt x="44939" y="33538"/>
                  </a:cubicBezTo>
                  <a:lnTo>
                    <a:pt x="44939" y="1679"/>
                  </a:lnTo>
                  <a:cubicBezTo>
                    <a:pt x="44939" y="760"/>
                    <a:pt x="44178" y="0"/>
                    <a:pt x="43260" y="0"/>
                  </a:cubicBez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88" name="Google Shape;5135;p42">
              <a:extLst>
                <a:ext uri="{FF2B5EF4-FFF2-40B4-BE49-F238E27FC236}">
                  <a16:creationId xmlns:a16="http://schemas.microsoft.com/office/drawing/2014/main" id="{A0156EB0-3057-EF1E-4977-067ACA46FE72}"/>
                </a:ext>
              </a:extLst>
            </p:cNvPr>
            <p:cNvSpPr/>
            <p:nvPr/>
          </p:nvSpPr>
          <p:spPr>
            <a:xfrm>
              <a:off x="3321100" y="2791376"/>
              <a:ext cx="961975" cy="737900"/>
            </a:xfrm>
            <a:custGeom>
              <a:avLst/>
              <a:gdLst/>
              <a:ahLst/>
              <a:cxnLst/>
              <a:rect l="l" t="t" r="r" b="b"/>
              <a:pathLst>
                <a:path w="38479" h="29516" extrusionOk="0">
                  <a:moveTo>
                    <a:pt x="1805" y="0"/>
                  </a:moveTo>
                  <a:cubicBezTo>
                    <a:pt x="887" y="0"/>
                    <a:pt x="0" y="634"/>
                    <a:pt x="0" y="1520"/>
                  </a:cubicBezTo>
                  <a:lnTo>
                    <a:pt x="0" y="27805"/>
                  </a:lnTo>
                  <a:cubicBezTo>
                    <a:pt x="0" y="28724"/>
                    <a:pt x="887" y="29516"/>
                    <a:pt x="1805" y="29516"/>
                  </a:cubicBezTo>
                  <a:lnTo>
                    <a:pt x="36800" y="29516"/>
                  </a:lnTo>
                  <a:cubicBezTo>
                    <a:pt x="37718" y="29516"/>
                    <a:pt x="38478" y="28724"/>
                    <a:pt x="38478" y="27805"/>
                  </a:cubicBezTo>
                  <a:lnTo>
                    <a:pt x="38478" y="1520"/>
                  </a:lnTo>
                  <a:cubicBezTo>
                    <a:pt x="38478" y="634"/>
                    <a:pt x="37718" y="0"/>
                    <a:pt x="36800"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89" name="Google Shape;5136;p42">
              <a:extLst>
                <a:ext uri="{FF2B5EF4-FFF2-40B4-BE49-F238E27FC236}">
                  <a16:creationId xmlns:a16="http://schemas.microsoft.com/office/drawing/2014/main" id="{DFEB5914-3143-BC56-C348-2FD6C00B1991}"/>
                </a:ext>
              </a:extLst>
            </p:cNvPr>
            <p:cNvSpPr/>
            <p:nvPr/>
          </p:nvSpPr>
          <p:spPr>
            <a:xfrm>
              <a:off x="3321100" y="2795325"/>
              <a:ext cx="948500" cy="730000"/>
            </a:xfrm>
            <a:custGeom>
              <a:avLst/>
              <a:gdLst/>
              <a:ahLst/>
              <a:cxnLst/>
              <a:rect l="l" t="t" r="r" b="b"/>
              <a:pathLst>
                <a:path w="37940" h="29200" extrusionOk="0">
                  <a:moveTo>
                    <a:pt x="697" y="0"/>
                  </a:moveTo>
                  <a:cubicBezTo>
                    <a:pt x="285" y="286"/>
                    <a:pt x="0" y="697"/>
                    <a:pt x="0" y="1204"/>
                  </a:cubicBezTo>
                  <a:lnTo>
                    <a:pt x="0" y="27489"/>
                  </a:lnTo>
                  <a:cubicBezTo>
                    <a:pt x="0" y="28407"/>
                    <a:pt x="887" y="29199"/>
                    <a:pt x="1805" y="29199"/>
                  </a:cubicBezTo>
                  <a:lnTo>
                    <a:pt x="36800" y="29199"/>
                  </a:lnTo>
                  <a:cubicBezTo>
                    <a:pt x="37243" y="29199"/>
                    <a:pt x="37623" y="29009"/>
                    <a:pt x="37940" y="28724"/>
                  </a:cubicBezTo>
                  <a:lnTo>
                    <a:pt x="697"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90" name="Google Shape;5137;p42">
              <a:extLst>
                <a:ext uri="{FF2B5EF4-FFF2-40B4-BE49-F238E27FC236}">
                  <a16:creationId xmlns:a16="http://schemas.microsoft.com/office/drawing/2014/main" id="{E1B01BEE-B3F3-7409-32FB-9641B4024BAC}"/>
                </a:ext>
              </a:extLst>
            </p:cNvPr>
            <p:cNvSpPr/>
            <p:nvPr/>
          </p:nvSpPr>
          <p:spPr>
            <a:xfrm>
              <a:off x="3116050" y="3488875"/>
              <a:ext cx="1393450" cy="128275"/>
            </a:xfrm>
            <a:custGeom>
              <a:avLst/>
              <a:gdLst/>
              <a:ahLst/>
              <a:cxnLst/>
              <a:rect l="l" t="t" r="r" b="b"/>
              <a:pathLst>
                <a:path w="55738" h="5131" extrusionOk="0">
                  <a:moveTo>
                    <a:pt x="0" y="0"/>
                  </a:moveTo>
                  <a:cubicBezTo>
                    <a:pt x="0" y="4972"/>
                    <a:pt x="5067" y="5131"/>
                    <a:pt x="5067" y="5131"/>
                  </a:cubicBezTo>
                  <a:lnTo>
                    <a:pt x="50639" y="5131"/>
                  </a:lnTo>
                  <a:cubicBezTo>
                    <a:pt x="50639" y="5131"/>
                    <a:pt x="55738" y="4972"/>
                    <a:pt x="5573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69771718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76295" y="214901"/>
            <a:ext cx="10580136" cy="125643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Nguyên lý hoạt động và sơ đồ khối</a:t>
              </a:r>
            </a:p>
          </p:txBody>
        </p:sp>
      </p:grpSp>
      <p:grpSp>
        <p:nvGrpSpPr>
          <p:cNvPr id="11" name="Group 10">
            <a:extLst>
              <a:ext uri="{FF2B5EF4-FFF2-40B4-BE49-F238E27FC236}">
                <a16:creationId xmlns:a16="http://schemas.microsoft.com/office/drawing/2014/main" id="{2659E6DC-A4D1-BDA7-78E8-B165B7F144DF}"/>
              </a:ext>
            </a:extLst>
          </p:cNvPr>
          <p:cNvGrpSpPr/>
          <p:nvPr/>
        </p:nvGrpSpPr>
        <p:grpSpPr>
          <a:xfrm>
            <a:off x="1028815" y="786320"/>
            <a:ext cx="841252" cy="841209"/>
            <a:chOff x="4971078" y="2644367"/>
            <a:chExt cx="630939" cy="630907"/>
          </a:xfrm>
        </p:grpSpPr>
        <p:sp>
          <p:nvSpPr>
            <p:cNvPr id="14" name="Google Shape;330;p15">
              <a:extLst>
                <a:ext uri="{FF2B5EF4-FFF2-40B4-BE49-F238E27FC236}">
                  <a16:creationId xmlns:a16="http://schemas.microsoft.com/office/drawing/2014/main" id="{8D39E4AE-A448-3C12-203A-C9F6CCF93830}"/>
                </a:ext>
              </a:extLst>
            </p:cNvPr>
            <p:cNvSpPr/>
            <p:nvPr/>
          </p:nvSpPr>
          <p:spPr>
            <a:xfrm>
              <a:off x="4971078" y="2644367"/>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121900" tIns="121900" rIns="121900" bIns="121900" anchor="ctr" anchorCtr="0">
              <a:noAutofit/>
            </a:bodyPr>
            <a:lstStyle/>
            <a:p>
              <a:endParaRPr sz="2400" dirty="0"/>
            </a:p>
          </p:txBody>
        </p:sp>
        <p:sp>
          <p:nvSpPr>
            <p:cNvPr id="17" name="Google Shape;331;p15">
              <a:extLst>
                <a:ext uri="{FF2B5EF4-FFF2-40B4-BE49-F238E27FC236}">
                  <a16:creationId xmlns:a16="http://schemas.microsoft.com/office/drawing/2014/main" id="{0A629BFB-73E7-5D60-0097-E7B453BC3AD5}"/>
                </a:ext>
              </a:extLst>
            </p:cNvPr>
            <p:cNvSpPr/>
            <p:nvPr/>
          </p:nvSpPr>
          <p:spPr>
            <a:xfrm>
              <a:off x="5064735" y="2892388"/>
              <a:ext cx="260435" cy="260403"/>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 name="Google Shape;333;p15">
              <a:extLst>
                <a:ext uri="{FF2B5EF4-FFF2-40B4-BE49-F238E27FC236}">
                  <a16:creationId xmlns:a16="http://schemas.microsoft.com/office/drawing/2014/main" id="{C0D49404-7D59-7B38-C1DE-5CC07DBC9F86}"/>
                </a:ext>
              </a:extLst>
            </p:cNvPr>
            <p:cNvSpPr/>
            <p:nvPr/>
          </p:nvSpPr>
          <p:spPr>
            <a:xfrm>
              <a:off x="5281915" y="2784334"/>
              <a:ext cx="216141" cy="216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pic>
        <p:nvPicPr>
          <p:cNvPr id="1026" name="Picture 2">
            <a:extLst>
              <a:ext uri="{FF2B5EF4-FFF2-40B4-BE49-F238E27FC236}">
                <a16:creationId xmlns:a16="http://schemas.microsoft.com/office/drawing/2014/main" id="{A00AB59D-5634-A508-093E-44D60AE7C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63" y="1784082"/>
            <a:ext cx="5613852" cy="456466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9CBF0FDA-3EBC-6661-CD3E-EA826B3E84DA}"/>
              </a:ext>
            </a:extLst>
          </p:cNvPr>
          <p:cNvSpPr/>
          <p:nvPr/>
        </p:nvSpPr>
        <p:spPr>
          <a:xfrm>
            <a:off x="10013311" y="861231"/>
            <a:ext cx="1700060"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2x2</a:t>
            </a:r>
          </a:p>
        </p:txBody>
      </p:sp>
      <p:pic>
        <p:nvPicPr>
          <p:cNvPr id="3" name="Picture 2">
            <a:extLst>
              <a:ext uri="{FF2B5EF4-FFF2-40B4-BE49-F238E27FC236}">
                <a16:creationId xmlns:a16="http://schemas.microsoft.com/office/drawing/2014/main" id="{27C1BC22-5427-2FFA-AF99-D7AA8A4D67B3}"/>
              </a:ext>
            </a:extLst>
          </p:cNvPr>
          <p:cNvPicPr>
            <a:picLocks noChangeAspect="1"/>
          </p:cNvPicPr>
          <p:nvPr/>
        </p:nvPicPr>
        <p:blipFill>
          <a:blip r:embed="rId4"/>
          <a:stretch>
            <a:fillRect/>
          </a:stretch>
        </p:blipFill>
        <p:spPr>
          <a:xfrm>
            <a:off x="6624749" y="1898387"/>
            <a:ext cx="5420111" cy="4302976"/>
          </a:xfrm>
          <a:prstGeom prst="rect">
            <a:avLst/>
          </a:prstGeom>
        </p:spPr>
      </p:pic>
    </p:spTree>
    <p:extLst>
      <p:ext uri="{BB962C8B-B14F-4D97-AF65-F5344CB8AC3E}">
        <p14:creationId xmlns:p14="http://schemas.microsoft.com/office/powerpoint/2010/main" val="3258773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0" name="Picture 9">
            <a:extLst>
              <a:ext uri="{FF2B5EF4-FFF2-40B4-BE49-F238E27FC236}">
                <a16:creationId xmlns:a16="http://schemas.microsoft.com/office/drawing/2014/main" id="{3A4CBC98-8CAF-6ED6-6824-ED9272EAD497}"/>
              </a:ext>
            </a:extLst>
          </p:cNvPr>
          <p:cNvPicPr>
            <a:picLocks noChangeAspect="1"/>
          </p:cNvPicPr>
          <p:nvPr/>
        </p:nvPicPr>
        <p:blipFill>
          <a:blip r:embed="rId3"/>
          <a:stretch>
            <a:fillRect/>
          </a:stretch>
        </p:blipFill>
        <p:spPr>
          <a:xfrm>
            <a:off x="7583646" y="0"/>
            <a:ext cx="4545660" cy="6858000"/>
          </a:xfrm>
          <a:prstGeom prst="rect">
            <a:avLst/>
          </a:prstGeom>
        </p:spPr>
      </p:pic>
      <p:grpSp>
        <p:nvGrpSpPr>
          <p:cNvPr id="8" name="Group 7">
            <a:extLst>
              <a:ext uri="{FF2B5EF4-FFF2-40B4-BE49-F238E27FC236}">
                <a16:creationId xmlns:a16="http://schemas.microsoft.com/office/drawing/2014/main" id="{7963B1AE-A92E-E43D-3419-E9F789488C9A}"/>
              </a:ext>
            </a:extLst>
          </p:cNvPr>
          <p:cNvGrpSpPr/>
          <p:nvPr/>
        </p:nvGrpSpPr>
        <p:grpSpPr>
          <a:xfrm>
            <a:off x="-1083733" y="226730"/>
            <a:ext cx="10476089" cy="125643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Sơ đồ khối và lưu đồ thuật toán</a:t>
              </a:r>
            </a:p>
          </p:txBody>
        </p:sp>
      </p:grpSp>
      <p:pic>
        <p:nvPicPr>
          <p:cNvPr id="5" name="Picture 4">
            <a:extLst>
              <a:ext uri="{FF2B5EF4-FFF2-40B4-BE49-F238E27FC236}">
                <a16:creationId xmlns:a16="http://schemas.microsoft.com/office/drawing/2014/main" id="{F019B71A-C05F-0A10-6FA3-8DBC55C8FC5A}"/>
              </a:ext>
            </a:extLst>
          </p:cNvPr>
          <p:cNvPicPr>
            <a:picLocks noChangeAspect="1"/>
          </p:cNvPicPr>
          <p:nvPr/>
        </p:nvPicPr>
        <p:blipFill>
          <a:blip r:embed="rId4"/>
          <a:stretch>
            <a:fillRect/>
          </a:stretch>
        </p:blipFill>
        <p:spPr>
          <a:xfrm>
            <a:off x="259509" y="2252604"/>
            <a:ext cx="1866900" cy="787400"/>
          </a:xfrm>
          <a:prstGeom prst="rect">
            <a:avLst/>
          </a:prstGeom>
        </p:spPr>
      </p:pic>
      <p:pic>
        <p:nvPicPr>
          <p:cNvPr id="3" name="Picture 2">
            <a:extLst>
              <a:ext uri="{FF2B5EF4-FFF2-40B4-BE49-F238E27FC236}">
                <a16:creationId xmlns:a16="http://schemas.microsoft.com/office/drawing/2014/main" id="{94A0D2BE-C4A2-632F-EFC0-FE531FEE3900}"/>
              </a:ext>
            </a:extLst>
          </p:cNvPr>
          <p:cNvPicPr>
            <a:picLocks noChangeAspect="1"/>
          </p:cNvPicPr>
          <p:nvPr/>
        </p:nvPicPr>
        <p:blipFill>
          <a:blip r:embed="rId5"/>
          <a:stretch>
            <a:fillRect/>
          </a:stretch>
        </p:blipFill>
        <p:spPr>
          <a:xfrm>
            <a:off x="2526125" y="1778001"/>
            <a:ext cx="4834232" cy="4550812"/>
          </a:xfrm>
          <a:prstGeom prst="rect">
            <a:avLst/>
          </a:prstGeom>
        </p:spPr>
      </p:pic>
    </p:spTree>
    <p:extLst>
      <p:ext uri="{BB962C8B-B14F-4D97-AF65-F5344CB8AC3E}">
        <p14:creationId xmlns:p14="http://schemas.microsoft.com/office/powerpoint/2010/main" val="254139530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7" name="Picture 6">
            <a:extLst>
              <a:ext uri="{FF2B5EF4-FFF2-40B4-BE49-F238E27FC236}">
                <a16:creationId xmlns:a16="http://schemas.microsoft.com/office/drawing/2014/main" id="{0A4BA89A-B995-C1AA-62F8-47CFEC0AD348}"/>
              </a:ext>
            </a:extLst>
          </p:cNvPr>
          <p:cNvPicPr>
            <a:picLocks noChangeAspect="1"/>
          </p:cNvPicPr>
          <p:nvPr/>
        </p:nvPicPr>
        <p:blipFill>
          <a:blip r:embed="rId3"/>
          <a:stretch>
            <a:fillRect/>
          </a:stretch>
        </p:blipFill>
        <p:spPr>
          <a:xfrm>
            <a:off x="6256422" y="1723060"/>
            <a:ext cx="5912517" cy="4709552"/>
          </a:xfrm>
          <a:prstGeom prst="rect">
            <a:avLst/>
          </a:prstGeom>
        </p:spPr>
      </p:pic>
      <p:grpSp>
        <p:nvGrpSpPr>
          <p:cNvPr id="8" name="Group 7">
            <a:extLst>
              <a:ext uri="{FF2B5EF4-FFF2-40B4-BE49-F238E27FC236}">
                <a16:creationId xmlns:a16="http://schemas.microsoft.com/office/drawing/2014/main" id="{7963B1AE-A92E-E43D-3419-E9F789488C9A}"/>
              </a:ext>
            </a:extLst>
          </p:cNvPr>
          <p:cNvGrpSpPr/>
          <p:nvPr/>
        </p:nvGrpSpPr>
        <p:grpSpPr>
          <a:xfrm>
            <a:off x="-1083733" y="226730"/>
            <a:ext cx="10476089" cy="125643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Sơ đồ khối và code mô tả</a:t>
              </a:r>
            </a:p>
          </p:txBody>
        </p:sp>
      </p:grpSp>
      <p:pic>
        <p:nvPicPr>
          <p:cNvPr id="11" name="Picture 10">
            <a:extLst>
              <a:ext uri="{FF2B5EF4-FFF2-40B4-BE49-F238E27FC236}">
                <a16:creationId xmlns:a16="http://schemas.microsoft.com/office/drawing/2014/main" id="{A91E9FB4-7CFE-6D91-E679-5E73CE258B0D}"/>
              </a:ext>
            </a:extLst>
          </p:cNvPr>
          <p:cNvPicPr>
            <a:picLocks noChangeAspect="1"/>
          </p:cNvPicPr>
          <p:nvPr/>
        </p:nvPicPr>
        <p:blipFill>
          <a:blip r:embed="rId4"/>
          <a:stretch>
            <a:fillRect/>
          </a:stretch>
        </p:blipFill>
        <p:spPr>
          <a:xfrm>
            <a:off x="806021" y="2296256"/>
            <a:ext cx="5450401" cy="4561745"/>
          </a:xfrm>
          <a:prstGeom prst="rect">
            <a:avLst/>
          </a:prstGeom>
        </p:spPr>
      </p:pic>
      <p:pic>
        <p:nvPicPr>
          <p:cNvPr id="5" name="Picture 4">
            <a:extLst>
              <a:ext uri="{FF2B5EF4-FFF2-40B4-BE49-F238E27FC236}">
                <a16:creationId xmlns:a16="http://schemas.microsoft.com/office/drawing/2014/main" id="{F019B71A-C05F-0A10-6FA3-8DBC55C8FC5A}"/>
              </a:ext>
            </a:extLst>
          </p:cNvPr>
          <p:cNvPicPr>
            <a:picLocks noChangeAspect="1"/>
          </p:cNvPicPr>
          <p:nvPr/>
        </p:nvPicPr>
        <p:blipFill>
          <a:blip r:embed="rId5"/>
          <a:stretch>
            <a:fillRect/>
          </a:stretch>
        </p:blipFill>
        <p:spPr>
          <a:xfrm>
            <a:off x="127045" y="1540175"/>
            <a:ext cx="1866900" cy="787400"/>
          </a:xfrm>
          <a:prstGeom prst="rect">
            <a:avLst/>
          </a:prstGeom>
        </p:spPr>
      </p:pic>
    </p:spTree>
    <p:extLst>
      <p:ext uri="{BB962C8B-B14F-4D97-AF65-F5344CB8AC3E}">
        <p14:creationId xmlns:p14="http://schemas.microsoft.com/office/powerpoint/2010/main" val="68719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5" name="Picture 4">
            <a:extLst>
              <a:ext uri="{FF2B5EF4-FFF2-40B4-BE49-F238E27FC236}">
                <a16:creationId xmlns:a16="http://schemas.microsoft.com/office/drawing/2014/main" id="{F019B71A-C05F-0A10-6FA3-8DBC55C8FC5A}"/>
              </a:ext>
            </a:extLst>
          </p:cNvPr>
          <p:cNvPicPr>
            <a:picLocks noChangeAspect="1"/>
          </p:cNvPicPr>
          <p:nvPr/>
        </p:nvPicPr>
        <p:blipFill>
          <a:blip r:embed="rId3"/>
          <a:stretch>
            <a:fillRect/>
          </a:stretch>
        </p:blipFill>
        <p:spPr>
          <a:xfrm>
            <a:off x="677853" y="279400"/>
            <a:ext cx="1866900" cy="787400"/>
          </a:xfrm>
          <a:prstGeom prst="rect">
            <a:avLst/>
          </a:prstGeom>
        </p:spPr>
      </p:pic>
      <p:grpSp>
        <p:nvGrpSpPr>
          <p:cNvPr id="8" name="Group 7">
            <a:extLst>
              <a:ext uri="{FF2B5EF4-FFF2-40B4-BE49-F238E27FC236}">
                <a16:creationId xmlns:a16="http://schemas.microsoft.com/office/drawing/2014/main" id="{7963B1AE-A92E-E43D-3419-E9F789488C9A}"/>
              </a:ext>
            </a:extLst>
          </p:cNvPr>
          <p:cNvGrpSpPr/>
          <p:nvPr/>
        </p:nvGrpSpPr>
        <p:grpSpPr>
          <a:xfrm>
            <a:off x="4357339" y="80388"/>
            <a:ext cx="4921956" cy="1121453"/>
            <a:chOff x="1446423"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91359" y="279228"/>
              <a:ext cx="808716"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446423" y="473426"/>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Mô phỏng</a:t>
              </a:r>
            </a:p>
          </p:txBody>
        </p:sp>
      </p:grpSp>
      <p:pic>
        <p:nvPicPr>
          <p:cNvPr id="17" name="Picture 16">
            <a:extLst>
              <a:ext uri="{FF2B5EF4-FFF2-40B4-BE49-F238E27FC236}">
                <a16:creationId xmlns:a16="http://schemas.microsoft.com/office/drawing/2014/main" id="{BCF7A7BD-53E0-8FF4-D7AB-7A9851E187BE}"/>
              </a:ext>
            </a:extLst>
          </p:cNvPr>
          <p:cNvPicPr>
            <a:picLocks noChangeAspect="1"/>
          </p:cNvPicPr>
          <p:nvPr/>
        </p:nvPicPr>
        <p:blipFill>
          <a:blip r:embed="rId4"/>
          <a:stretch>
            <a:fillRect/>
          </a:stretch>
        </p:blipFill>
        <p:spPr>
          <a:xfrm>
            <a:off x="487685" y="1432956"/>
            <a:ext cx="6398192" cy="5344657"/>
          </a:xfrm>
          <a:prstGeom prst="rect">
            <a:avLst/>
          </a:prstGeom>
        </p:spPr>
      </p:pic>
      <p:pic>
        <p:nvPicPr>
          <p:cNvPr id="12" name="Picture 11">
            <a:extLst>
              <a:ext uri="{FF2B5EF4-FFF2-40B4-BE49-F238E27FC236}">
                <a16:creationId xmlns:a16="http://schemas.microsoft.com/office/drawing/2014/main" id="{63E1CDB5-CCE7-0985-AFEB-7DD5BFA6ECDB}"/>
              </a:ext>
            </a:extLst>
          </p:cNvPr>
          <p:cNvPicPr>
            <a:picLocks noChangeAspect="1"/>
          </p:cNvPicPr>
          <p:nvPr/>
        </p:nvPicPr>
        <p:blipFill>
          <a:blip r:embed="rId5"/>
          <a:stretch>
            <a:fillRect/>
          </a:stretch>
        </p:blipFill>
        <p:spPr>
          <a:xfrm>
            <a:off x="4755592" y="2110451"/>
            <a:ext cx="6398192" cy="3449636"/>
          </a:xfrm>
          <a:prstGeom prst="rect">
            <a:avLst/>
          </a:prstGeom>
        </p:spPr>
      </p:pic>
    </p:spTree>
    <p:extLst>
      <p:ext uri="{BB962C8B-B14F-4D97-AF65-F5344CB8AC3E}">
        <p14:creationId xmlns:p14="http://schemas.microsoft.com/office/powerpoint/2010/main" val="40846319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GIỚI THIỆU MẠCH RIPPLE CARRY ADDER</a:t>
            </a:r>
            <a:endParaRPr lang="en-US" sz="3000" dirty="0">
              <a:latin typeface="Calibri" panose="020F0502020204030204" pitchFamily="34" charset="0"/>
              <a:ea typeface="Calibri" panose="020F0502020204030204" pitchFamily="34" charset="0"/>
              <a:cs typeface="Calibri" panose="020F0502020204030204" pitchFamily="34" charset="0"/>
            </a:endParaRPr>
          </a:p>
        </p:txBody>
      </p:sp>
      <p:sp>
        <p:nvSpPr>
          <p:cNvPr id="2" name="Subtitle 2">
            <a:extLst>
              <a:ext uri="{FF2B5EF4-FFF2-40B4-BE49-F238E27FC236}">
                <a16:creationId xmlns:a16="http://schemas.microsoft.com/office/drawing/2014/main" id="{68F97B93-43B8-FF64-13F8-54D7266E196B}"/>
              </a:ext>
            </a:extLst>
          </p:cNvPr>
          <p:cNvSpPr txBox="1">
            <a:spLocks/>
          </p:cNvSpPr>
          <p:nvPr/>
        </p:nvSpPr>
        <p:spPr>
          <a:xfrm>
            <a:off x="1104900" y="1777951"/>
            <a:ext cx="9144000" cy="4561574"/>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3200" b="1" dirty="0" err="1">
                <a:solidFill>
                  <a:schemeClr val="accent1"/>
                </a:solidFill>
                <a:latin typeface="Calibri" panose="020F0502020204030204" pitchFamily="34" charset="0"/>
                <a:ea typeface="Calibri" panose="020F0502020204030204" pitchFamily="34" charset="0"/>
                <a:cs typeface="Calibri" panose="020F0502020204030204" pitchFamily="34" charset="0"/>
              </a:rPr>
              <a:t>Nguyên</a:t>
            </a:r>
            <a:r>
              <a:rPr lang="en-US" sz="3200" b="1"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dirty="0" err="1">
                <a:solidFill>
                  <a:schemeClr val="accent1"/>
                </a:solidFill>
                <a:latin typeface="Calibri" panose="020F0502020204030204" pitchFamily="34" charset="0"/>
                <a:ea typeface="Calibri" panose="020F0502020204030204" pitchFamily="34" charset="0"/>
                <a:cs typeface="Calibri" panose="020F0502020204030204" pitchFamily="34" charset="0"/>
              </a:rPr>
              <a:t>lý</a:t>
            </a:r>
            <a:r>
              <a:rPr lang="en-US" sz="3200" b="1"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dirty="0" err="1">
                <a:solidFill>
                  <a:schemeClr val="accent1"/>
                </a:solidFill>
                <a:latin typeface="Calibri" panose="020F0502020204030204" pitchFamily="34" charset="0"/>
                <a:ea typeface="Calibri" panose="020F0502020204030204" pitchFamily="34" charset="0"/>
                <a:cs typeface="Calibri" panose="020F0502020204030204" pitchFamily="34" charset="0"/>
              </a:rPr>
              <a:t>hoạt</a:t>
            </a:r>
            <a:r>
              <a:rPr lang="en-US" sz="3200" b="1"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dirty="0" err="1">
                <a:solidFill>
                  <a:schemeClr val="accent1"/>
                </a:solidFill>
                <a:latin typeface="Calibri" panose="020F0502020204030204" pitchFamily="34" charset="0"/>
                <a:ea typeface="Calibri" panose="020F0502020204030204" pitchFamily="34" charset="0"/>
                <a:cs typeface="Calibri" panose="020F0502020204030204" pitchFamily="34" charset="0"/>
              </a:rPr>
              <a:t>động</a:t>
            </a:r>
            <a:r>
              <a:rPr lang="en-US" sz="3200" b="1" dirty="0">
                <a:solidFill>
                  <a:schemeClr val="accent1"/>
                </a:solidFill>
                <a:latin typeface="Calibri" panose="020F0502020204030204" pitchFamily="34" charset="0"/>
                <a:ea typeface="Calibri" panose="020F0502020204030204" pitchFamily="34" charset="0"/>
                <a:cs typeface="Calibri" panose="020F0502020204030204" pitchFamily="34" charset="0"/>
              </a:rPr>
              <a:t>:</a:t>
            </a:r>
            <a:endPar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Hoạt</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động</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bằng</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cách</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cộng</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từng</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cặp</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bit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của</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các</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số</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đầu</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vào</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và</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một</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bit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nhớ</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(carry)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từ</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phép</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cộng</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trước</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đó</a:t>
            </a:r>
            <a:endPar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Quá</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trình</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này</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diễn</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ra</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theo</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thứ</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tự</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từ</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bit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thấp</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nhất</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đến</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bit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cao</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nhất</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tạo</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ra</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một</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dãy</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các</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phép</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cộng</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lăn</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sóng</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(ripple)</a:t>
            </a:r>
          </a:p>
          <a:p>
            <a:pPr marL="342900" indent="-342900">
              <a:buFont typeface="Arial" panose="020B0604020202020204" pitchFamily="34" charset="0"/>
              <a:buChar char="•"/>
            </a:pPr>
            <a:r>
              <a:rPr lang="vi-VN"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Nếu </a:t>
            </a:r>
            <a:r>
              <a:rPr lang="vi-VN"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carry</a:t>
            </a:r>
            <a:r>
              <a:rPr lang="vi-VN"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xuất hiện ở vị trí </a:t>
            </a:r>
            <a:r>
              <a:rPr lang="vi-VN"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bit</a:t>
            </a:r>
            <a:r>
              <a:rPr lang="vi-VN"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i, nó được cộng </a:t>
            </a:r>
            <a:r>
              <a:rPr lang="vi-VN"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them</a:t>
            </a:r>
            <a:r>
              <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vi-VN"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vào phép cộng ở vị trí </a:t>
            </a:r>
            <a:r>
              <a:rPr lang="vi-VN" sz="3200" b="1" kern="100" dirty="0" err="1">
                <a:solidFill>
                  <a:schemeClr val="accent1"/>
                </a:solidFill>
                <a:latin typeface="Calibri" panose="020F0502020204030204" pitchFamily="34" charset="0"/>
                <a:ea typeface="Calibri" panose="020F0502020204030204" pitchFamily="34" charset="0"/>
                <a:cs typeface="Calibri" panose="020F0502020204030204" pitchFamily="34" charset="0"/>
              </a:rPr>
              <a:t>bit</a:t>
            </a:r>
            <a:r>
              <a:rPr lang="vi-VN"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rPr>
              <a:t> thứ i+1</a:t>
            </a:r>
            <a:endPar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endParaRPr lang="en-US" sz="3200" b="1" kern="1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endParaRPr lang="en-US" b="1" kern="1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3" name="Group 2">
            <a:extLst>
              <a:ext uri="{FF2B5EF4-FFF2-40B4-BE49-F238E27FC236}">
                <a16:creationId xmlns:a16="http://schemas.microsoft.com/office/drawing/2014/main" id="{14F0FE0A-3984-50B9-0384-E4EBDECD7DFB}"/>
              </a:ext>
            </a:extLst>
          </p:cNvPr>
          <p:cNvGrpSpPr/>
          <p:nvPr/>
        </p:nvGrpSpPr>
        <p:grpSpPr>
          <a:xfrm>
            <a:off x="1178923" y="587707"/>
            <a:ext cx="5154764" cy="2172915"/>
            <a:chOff x="653743" y="698458"/>
            <a:chExt cx="3866073" cy="1629686"/>
          </a:xfrm>
        </p:grpSpPr>
        <p:sp>
          <p:nvSpPr>
            <p:cNvPr id="2" name="Google Shape;320;p15">
              <a:extLst>
                <a:ext uri="{FF2B5EF4-FFF2-40B4-BE49-F238E27FC236}">
                  <a16:creationId xmlns:a16="http://schemas.microsoft.com/office/drawing/2014/main" id="{978E1EA9-930A-EDB6-6F2D-81F33F19D45A}"/>
                </a:ext>
              </a:extLst>
            </p:cNvPr>
            <p:cNvSpPr/>
            <p:nvPr/>
          </p:nvSpPr>
          <p:spPr>
            <a:xfrm>
              <a:off x="653743" y="698458"/>
              <a:ext cx="3485812" cy="94233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64" name="Google Shape;164;p13"/>
            <p:cNvSpPr txBox="1"/>
            <p:nvPr/>
          </p:nvSpPr>
          <p:spPr>
            <a:xfrm>
              <a:off x="909016" y="751644"/>
              <a:ext cx="3610800" cy="1576500"/>
            </a:xfrm>
            <a:prstGeom prst="rect">
              <a:avLst/>
            </a:prstGeom>
            <a:noFill/>
            <a:ln>
              <a:noFill/>
            </a:ln>
          </p:spPr>
          <p:txBody>
            <a:bodyPr spcFirstLastPara="1" wrap="square" lIns="121900" tIns="121900" rIns="121900" bIns="121900" anchor="t" anchorCtr="0">
              <a:noAutofit/>
            </a:bodyPr>
            <a:lstStyle/>
            <a:p>
              <a:r>
                <a:rPr lang="en-US" sz="5867" dirty="0">
                  <a:solidFill>
                    <a:srgbClr val="00002A"/>
                  </a:solidFill>
                  <a:highlight>
                    <a:srgbClr val="FFFFFF"/>
                  </a:highlight>
                  <a:latin typeface="Fira Sans SemiBold"/>
                  <a:ea typeface="Fira Sans SemiBold"/>
                  <a:cs typeface="Fira Sans SemiBold"/>
                  <a:sym typeface="Fira Sans SemiBold"/>
                </a:rPr>
                <a:t> VEDIC 4x4</a:t>
              </a:r>
              <a:r>
                <a:rPr lang="en-US" sz="5867" dirty="0">
                  <a:solidFill>
                    <a:schemeClr val="bg1"/>
                  </a:solidFill>
                  <a:highlight>
                    <a:srgbClr val="FFFFFF"/>
                  </a:highlight>
                  <a:latin typeface="Fira Sans SemiBold"/>
                  <a:ea typeface="Fira Sans SemiBold"/>
                  <a:cs typeface="Fira Sans SemiBold"/>
                  <a:sym typeface="Fira Sans SemiBold"/>
                </a:rPr>
                <a:t>.</a:t>
              </a:r>
              <a:r>
                <a:rPr lang="en-US" sz="5867" dirty="0">
                  <a:solidFill>
                    <a:srgbClr val="00002A"/>
                  </a:solidFill>
                  <a:highlight>
                    <a:srgbClr val="FFFFFF"/>
                  </a:highlight>
                  <a:latin typeface="Fira Sans SemiBold"/>
                  <a:ea typeface="Fira Sans SemiBold"/>
                  <a:cs typeface="Fira Sans SemiBold"/>
                  <a:sym typeface="Fira Sans SemiBold"/>
                </a:rPr>
                <a:t>     </a:t>
              </a:r>
              <a:endParaRPr sz="5867" dirty="0">
                <a:solidFill>
                  <a:srgbClr val="00002A"/>
                </a:solidFill>
                <a:highlight>
                  <a:srgbClr val="FFFFFF"/>
                </a:highlight>
                <a:latin typeface="Fira Sans SemiBold"/>
                <a:ea typeface="Fira Sans SemiBold"/>
                <a:cs typeface="Fira Sans SemiBold"/>
                <a:sym typeface="Fira Sans SemiBold"/>
              </a:endParaRPr>
            </a:p>
          </p:txBody>
        </p:sp>
      </p:grpSp>
      <p:grpSp>
        <p:nvGrpSpPr>
          <p:cNvPr id="132" name="Google Shape;2373;p28">
            <a:extLst>
              <a:ext uri="{FF2B5EF4-FFF2-40B4-BE49-F238E27FC236}">
                <a16:creationId xmlns:a16="http://schemas.microsoft.com/office/drawing/2014/main" id="{D7D1AB61-978A-47F4-AA8A-CE414AF7ED42}"/>
              </a:ext>
            </a:extLst>
          </p:cNvPr>
          <p:cNvGrpSpPr/>
          <p:nvPr/>
        </p:nvGrpSpPr>
        <p:grpSpPr>
          <a:xfrm>
            <a:off x="5026848" y="2170926"/>
            <a:ext cx="5942069" cy="3852909"/>
            <a:chOff x="1844525" y="1972125"/>
            <a:chExt cx="3907200" cy="2533475"/>
          </a:xfrm>
        </p:grpSpPr>
        <p:sp>
          <p:nvSpPr>
            <p:cNvPr id="133" name="Google Shape;2374;p28">
              <a:extLst>
                <a:ext uri="{FF2B5EF4-FFF2-40B4-BE49-F238E27FC236}">
                  <a16:creationId xmlns:a16="http://schemas.microsoft.com/office/drawing/2014/main" id="{B24BA2BF-17D7-8CC7-D740-0F99B983B5A7}"/>
                </a:ext>
              </a:extLst>
            </p:cNvPr>
            <p:cNvSpPr/>
            <p:nvPr/>
          </p:nvSpPr>
          <p:spPr>
            <a:xfrm>
              <a:off x="2723350" y="2481000"/>
              <a:ext cx="2155100" cy="1295300"/>
            </a:xfrm>
            <a:custGeom>
              <a:avLst/>
              <a:gdLst/>
              <a:ahLst/>
              <a:cxnLst/>
              <a:rect l="l" t="t" r="r" b="b"/>
              <a:pathLst>
                <a:path w="86204" h="51812" extrusionOk="0">
                  <a:moveTo>
                    <a:pt x="1995" y="1"/>
                  </a:moveTo>
                  <a:cubicBezTo>
                    <a:pt x="887" y="1"/>
                    <a:pt x="0" y="919"/>
                    <a:pt x="0" y="2028"/>
                  </a:cubicBezTo>
                  <a:lnTo>
                    <a:pt x="0" y="49784"/>
                  </a:lnTo>
                  <a:cubicBezTo>
                    <a:pt x="0" y="50925"/>
                    <a:pt x="887" y="51811"/>
                    <a:pt x="1995" y="51811"/>
                  </a:cubicBezTo>
                  <a:lnTo>
                    <a:pt x="84208" y="51811"/>
                  </a:lnTo>
                  <a:cubicBezTo>
                    <a:pt x="85317" y="51811"/>
                    <a:pt x="86203" y="50925"/>
                    <a:pt x="86203" y="49784"/>
                  </a:cubicBezTo>
                  <a:lnTo>
                    <a:pt x="86203" y="2028"/>
                  </a:lnTo>
                  <a:cubicBezTo>
                    <a:pt x="86203" y="919"/>
                    <a:pt x="85317" y="1"/>
                    <a:pt x="84208"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34" name="Google Shape;2375;p28">
              <a:extLst>
                <a:ext uri="{FF2B5EF4-FFF2-40B4-BE49-F238E27FC236}">
                  <a16:creationId xmlns:a16="http://schemas.microsoft.com/office/drawing/2014/main" id="{7DECB296-5B57-400E-00C7-AA2932C7CEA3}"/>
                </a:ext>
              </a:extLst>
            </p:cNvPr>
            <p:cNvSpPr/>
            <p:nvPr/>
          </p:nvSpPr>
          <p:spPr>
            <a:xfrm>
              <a:off x="2644950" y="3776275"/>
              <a:ext cx="2311875" cy="152025"/>
            </a:xfrm>
            <a:custGeom>
              <a:avLst/>
              <a:gdLst/>
              <a:ahLst/>
              <a:cxnLst/>
              <a:rect l="l" t="t" r="r" b="b"/>
              <a:pathLst>
                <a:path w="92475" h="6081" extrusionOk="0">
                  <a:moveTo>
                    <a:pt x="951" y="0"/>
                  </a:moveTo>
                  <a:cubicBezTo>
                    <a:pt x="413" y="0"/>
                    <a:pt x="1" y="412"/>
                    <a:pt x="1" y="950"/>
                  </a:cubicBezTo>
                  <a:cubicBezTo>
                    <a:pt x="1" y="3769"/>
                    <a:pt x="2281" y="6081"/>
                    <a:pt x="5131" y="6081"/>
                  </a:cubicBezTo>
                  <a:lnTo>
                    <a:pt x="87344" y="6081"/>
                  </a:lnTo>
                  <a:cubicBezTo>
                    <a:pt x="90194" y="6081"/>
                    <a:pt x="92475" y="3769"/>
                    <a:pt x="92475" y="950"/>
                  </a:cubicBezTo>
                  <a:cubicBezTo>
                    <a:pt x="92475" y="412"/>
                    <a:pt x="92063" y="0"/>
                    <a:pt x="91525" y="0"/>
                  </a:cubicBez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135" name="Google Shape;2376;p28">
              <a:extLst>
                <a:ext uri="{FF2B5EF4-FFF2-40B4-BE49-F238E27FC236}">
                  <a16:creationId xmlns:a16="http://schemas.microsoft.com/office/drawing/2014/main" id="{F41D99D5-24F6-8AC0-B201-88D980AC3B8D}"/>
                </a:ext>
              </a:extLst>
            </p:cNvPr>
            <p:cNvSpPr/>
            <p:nvPr/>
          </p:nvSpPr>
          <p:spPr>
            <a:xfrm>
              <a:off x="2781150" y="2541175"/>
              <a:ext cx="2039500" cy="1175750"/>
            </a:xfrm>
            <a:custGeom>
              <a:avLst/>
              <a:gdLst/>
              <a:ahLst/>
              <a:cxnLst/>
              <a:rect l="l" t="t" r="r" b="b"/>
              <a:pathLst>
                <a:path w="81580" h="47030" extrusionOk="0">
                  <a:moveTo>
                    <a:pt x="982" y="1"/>
                  </a:moveTo>
                  <a:cubicBezTo>
                    <a:pt x="443" y="1"/>
                    <a:pt x="0" y="412"/>
                    <a:pt x="0" y="983"/>
                  </a:cubicBezTo>
                  <a:lnTo>
                    <a:pt x="0" y="46047"/>
                  </a:lnTo>
                  <a:cubicBezTo>
                    <a:pt x="0" y="46586"/>
                    <a:pt x="443" y="47029"/>
                    <a:pt x="982" y="47029"/>
                  </a:cubicBezTo>
                  <a:lnTo>
                    <a:pt x="80598" y="47029"/>
                  </a:lnTo>
                  <a:cubicBezTo>
                    <a:pt x="81136" y="47029"/>
                    <a:pt x="81580" y="46586"/>
                    <a:pt x="81580" y="46047"/>
                  </a:cubicBezTo>
                  <a:lnTo>
                    <a:pt x="81580" y="983"/>
                  </a:lnTo>
                  <a:cubicBezTo>
                    <a:pt x="81580" y="412"/>
                    <a:pt x="81136" y="1"/>
                    <a:pt x="8059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6" name="Google Shape;2377;p28">
              <a:extLst>
                <a:ext uri="{FF2B5EF4-FFF2-40B4-BE49-F238E27FC236}">
                  <a16:creationId xmlns:a16="http://schemas.microsoft.com/office/drawing/2014/main" id="{3336CE9B-335B-ADA7-E187-711477B141F4}"/>
                </a:ext>
              </a:extLst>
            </p:cNvPr>
            <p:cNvSpPr/>
            <p:nvPr/>
          </p:nvSpPr>
          <p:spPr>
            <a:xfrm>
              <a:off x="3491325" y="2788200"/>
              <a:ext cx="599350" cy="711775"/>
            </a:xfrm>
            <a:custGeom>
              <a:avLst/>
              <a:gdLst/>
              <a:ahLst/>
              <a:cxnLst/>
              <a:rect l="l" t="t" r="r" b="b"/>
              <a:pathLst>
                <a:path w="23974" h="28471" extrusionOk="0">
                  <a:moveTo>
                    <a:pt x="11971" y="0"/>
                  </a:moveTo>
                  <a:cubicBezTo>
                    <a:pt x="0" y="0"/>
                    <a:pt x="0" y="3009"/>
                    <a:pt x="0" y="3009"/>
                  </a:cubicBezTo>
                  <a:lnTo>
                    <a:pt x="0" y="12953"/>
                  </a:lnTo>
                  <a:cubicBezTo>
                    <a:pt x="0" y="18368"/>
                    <a:pt x="2914" y="23372"/>
                    <a:pt x="7632" y="26001"/>
                  </a:cubicBezTo>
                  <a:lnTo>
                    <a:pt x="11971" y="28471"/>
                  </a:lnTo>
                  <a:lnTo>
                    <a:pt x="16341" y="26001"/>
                  </a:lnTo>
                  <a:cubicBezTo>
                    <a:pt x="21028" y="23372"/>
                    <a:pt x="23974" y="18368"/>
                    <a:pt x="23974" y="12953"/>
                  </a:cubicBezTo>
                  <a:lnTo>
                    <a:pt x="23974" y="3009"/>
                  </a:lnTo>
                  <a:cubicBezTo>
                    <a:pt x="23974" y="3009"/>
                    <a:pt x="23214" y="0"/>
                    <a:pt x="11971" y="0"/>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37" name="Google Shape;2378;p28">
              <a:extLst>
                <a:ext uri="{FF2B5EF4-FFF2-40B4-BE49-F238E27FC236}">
                  <a16:creationId xmlns:a16="http://schemas.microsoft.com/office/drawing/2014/main" id="{9A259D7F-C1FF-4A81-A59C-4E5ABDCF19D3}"/>
                </a:ext>
              </a:extLst>
            </p:cNvPr>
            <p:cNvSpPr/>
            <p:nvPr/>
          </p:nvSpPr>
          <p:spPr>
            <a:xfrm>
              <a:off x="3435100" y="2731975"/>
              <a:ext cx="711800" cy="824225"/>
            </a:xfrm>
            <a:custGeom>
              <a:avLst/>
              <a:gdLst/>
              <a:ahLst/>
              <a:cxnLst/>
              <a:rect l="l" t="t" r="r" b="b"/>
              <a:pathLst>
                <a:path w="28472" h="32969" extrusionOk="0">
                  <a:moveTo>
                    <a:pt x="14220" y="2249"/>
                  </a:moveTo>
                  <a:cubicBezTo>
                    <a:pt x="25463" y="2249"/>
                    <a:pt x="26223" y="5258"/>
                    <a:pt x="26223" y="5258"/>
                  </a:cubicBezTo>
                  <a:lnTo>
                    <a:pt x="26223" y="15202"/>
                  </a:lnTo>
                  <a:cubicBezTo>
                    <a:pt x="26223" y="20617"/>
                    <a:pt x="23309" y="25589"/>
                    <a:pt x="18590" y="28250"/>
                  </a:cubicBezTo>
                  <a:lnTo>
                    <a:pt x="14220" y="30720"/>
                  </a:lnTo>
                  <a:lnTo>
                    <a:pt x="9881" y="28250"/>
                  </a:lnTo>
                  <a:cubicBezTo>
                    <a:pt x="5163" y="25621"/>
                    <a:pt x="2249" y="20617"/>
                    <a:pt x="2249" y="15202"/>
                  </a:cubicBezTo>
                  <a:lnTo>
                    <a:pt x="2249" y="5258"/>
                  </a:lnTo>
                  <a:cubicBezTo>
                    <a:pt x="2249" y="5258"/>
                    <a:pt x="2249" y="2249"/>
                    <a:pt x="14220" y="2249"/>
                  </a:cubicBezTo>
                  <a:close/>
                  <a:moveTo>
                    <a:pt x="14220" y="1"/>
                  </a:moveTo>
                  <a:cubicBezTo>
                    <a:pt x="8900" y="1"/>
                    <a:pt x="5036" y="603"/>
                    <a:pt x="2756" y="1743"/>
                  </a:cubicBezTo>
                  <a:cubicBezTo>
                    <a:pt x="191" y="3010"/>
                    <a:pt x="1" y="4751"/>
                    <a:pt x="1" y="5258"/>
                  </a:cubicBezTo>
                  <a:lnTo>
                    <a:pt x="1" y="15202"/>
                  </a:lnTo>
                  <a:cubicBezTo>
                    <a:pt x="1" y="21409"/>
                    <a:pt x="3358" y="27173"/>
                    <a:pt x="8773" y="30213"/>
                  </a:cubicBezTo>
                  <a:lnTo>
                    <a:pt x="13143" y="32652"/>
                  </a:lnTo>
                  <a:cubicBezTo>
                    <a:pt x="13460" y="32873"/>
                    <a:pt x="13840" y="32968"/>
                    <a:pt x="14220" y="32968"/>
                  </a:cubicBezTo>
                  <a:cubicBezTo>
                    <a:pt x="14600" y="32968"/>
                    <a:pt x="14980" y="32873"/>
                    <a:pt x="15329" y="32652"/>
                  </a:cubicBezTo>
                  <a:lnTo>
                    <a:pt x="19667" y="30213"/>
                  </a:lnTo>
                  <a:cubicBezTo>
                    <a:pt x="25083" y="27173"/>
                    <a:pt x="28471" y="21409"/>
                    <a:pt x="28471" y="15202"/>
                  </a:cubicBezTo>
                  <a:lnTo>
                    <a:pt x="28471" y="5258"/>
                  </a:lnTo>
                  <a:cubicBezTo>
                    <a:pt x="28471" y="5068"/>
                    <a:pt x="28440" y="4878"/>
                    <a:pt x="28376" y="4688"/>
                  </a:cubicBezTo>
                  <a:cubicBezTo>
                    <a:pt x="28250" y="4181"/>
                    <a:pt x="27679" y="2788"/>
                    <a:pt x="25399" y="1711"/>
                  </a:cubicBezTo>
                  <a:cubicBezTo>
                    <a:pt x="22961" y="571"/>
                    <a:pt x="19224" y="1"/>
                    <a:pt x="14220"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38" name="Google Shape;2379;p28">
              <a:extLst>
                <a:ext uri="{FF2B5EF4-FFF2-40B4-BE49-F238E27FC236}">
                  <a16:creationId xmlns:a16="http://schemas.microsoft.com/office/drawing/2014/main" id="{39C19D0B-FE63-083D-BA18-3ACB77D50430}"/>
                </a:ext>
              </a:extLst>
            </p:cNvPr>
            <p:cNvSpPr/>
            <p:nvPr/>
          </p:nvSpPr>
          <p:spPr>
            <a:xfrm>
              <a:off x="3610075" y="2984950"/>
              <a:ext cx="399050" cy="261675"/>
            </a:xfrm>
            <a:custGeom>
              <a:avLst/>
              <a:gdLst/>
              <a:ahLst/>
              <a:cxnLst/>
              <a:rect l="l" t="t" r="r" b="b"/>
              <a:pathLst>
                <a:path w="15962" h="10467" extrusionOk="0">
                  <a:moveTo>
                    <a:pt x="14715" y="0"/>
                  </a:moveTo>
                  <a:cubicBezTo>
                    <a:pt x="14426" y="0"/>
                    <a:pt x="14141" y="111"/>
                    <a:pt x="13935" y="333"/>
                  </a:cubicBezTo>
                  <a:lnTo>
                    <a:pt x="6493" y="7775"/>
                  </a:lnTo>
                  <a:lnTo>
                    <a:pt x="2027" y="3310"/>
                  </a:lnTo>
                  <a:cubicBezTo>
                    <a:pt x="1806" y="3088"/>
                    <a:pt x="1521" y="2977"/>
                    <a:pt x="1236" y="2977"/>
                  </a:cubicBezTo>
                  <a:cubicBezTo>
                    <a:pt x="951" y="2977"/>
                    <a:pt x="666" y="3088"/>
                    <a:pt x="444" y="3310"/>
                  </a:cubicBezTo>
                  <a:cubicBezTo>
                    <a:pt x="1" y="3753"/>
                    <a:pt x="1" y="4481"/>
                    <a:pt x="444" y="4893"/>
                  </a:cubicBezTo>
                  <a:lnTo>
                    <a:pt x="5669" y="10150"/>
                  </a:lnTo>
                  <a:cubicBezTo>
                    <a:pt x="5891" y="10372"/>
                    <a:pt x="6176" y="10467"/>
                    <a:pt x="6493" y="10467"/>
                  </a:cubicBezTo>
                  <a:cubicBezTo>
                    <a:pt x="6778" y="10467"/>
                    <a:pt x="7063" y="10372"/>
                    <a:pt x="7284" y="10150"/>
                  </a:cubicBezTo>
                  <a:lnTo>
                    <a:pt x="15518" y="1916"/>
                  </a:lnTo>
                  <a:cubicBezTo>
                    <a:pt x="15962" y="1473"/>
                    <a:pt x="15962" y="776"/>
                    <a:pt x="15518" y="333"/>
                  </a:cubicBezTo>
                  <a:cubicBezTo>
                    <a:pt x="15297" y="111"/>
                    <a:pt x="15004" y="0"/>
                    <a:pt x="14715"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39" name="Google Shape;2380;p28">
              <a:extLst>
                <a:ext uri="{FF2B5EF4-FFF2-40B4-BE49-F238E27FC236}">
                  <a16:creationId xmlns:a16="http://schemas.microsoft.com/office/drawing/2014/main" id="{D5B8CDF2-B3F8-31BF-3C79-1D6C6D944497}"/>
                </a:ext>
              </a:extLst>
            </p:cNvPr>
            <p:cNvSpPr/>
            <p:nvPr/>
          </p:nvSpPr>
          <p:spPr>
            <a:xfrm>
              <a:off x="5047850" y="1972375"/>
              <a:ext cx="703875" cy="652100"/>
            </a:xfrm>
            <a:custGeom>
              <a:avLst/>
              <a:gdLst/>
              <a:ahLst/>
              <a:cxnLst/>
              <a:rect l="l" t="t" r="r" b="b"/>
              <a:pathLst>
                <a:path w="28155" h="26084" extrusionOk="0">
                  <a:moveTo>
                    <a:pt x="14012" y="0"/>
                  </a:moveTo>
                  <a:cubicBezTo>
                    <a:pt x="7813" y="0"/>
                    <a:pt x="2336" y="4461"/>
                    <a:pt x="1236" y="10782"/>
                  </a:cubicBezTo>
                  <a:cubicBezTo>
                    <a:pt x="1" y="17876"/>
                    <a:pt x="4719" y="24621"/>
                    <a:pt x="11813" y="25888"/>
                  </a:cubicBezTo>
                  <a:cubicBezTo>
                    <a:pt x="12570" y="26020"/>
                    <a:pt x="13322" y="26083"/>
                    <a:pt x="14065" y="26083"/>
                  </a:cubicBezTo>
                  <a:cubicBezTo>
                    <a:pt x="20289" y="26083"/>
                    <a:pt x="25816" y="21616"/>
                    <a:pt x="26919" y="15279"/>
                  </a:cubicBezTo>
                  <a:cubicBezTo>
                    <a:pt x="28154" y="8185"/>
                    <a:pt x="23404" y="1440"/>
                    <a:pt x="16310" y="205"/>
                  </a:cubicBezTo>
                  <a:cubicBezTo>
                    <a:pt x="15538" y="67"/>
                    <a:pt x="14770" y="0"/>
                    <a:pt x="14012"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40" name="Google Shape;2381;p28">
              <a:extLst>
                <a:ext uri="{FF2B5EF4-FFF2-40B4-BE49-F238E27FC236}">
                  <a16:creationId xmlns:a16="http://schemas.microsoft.com/office/drawing/2014/main" id="{C2454E12-F9D1-30B8-B2FA-CC83DBE487FF}"/>
                </a:ext>
              </a:extLst>
            </p:cNvPr>
            <p:cNvSpPr/>
            <p:nvPr/>
          </p:nvSpPr>
          <p:spPr>
            <a:xfrm>
              <a:off x="5317050" y="2171450"/>
              <a:ext cx="165475" cy="279500"/>
            </a:xfrm>
            <a:custGeom>
              <a:avLst/>
              <a:gdLst/>
              <a:ahLst/>
              <a:cxnLst/>
              <a:rect l="l" t="t" r="r" b="b"/>
              <a:pathLst>
                <a:path w="6619" h="11180" extrusionOk="0">
                  <a:moveTo>
                    <a:pt x="4845" y="760"/>
                  </a:moveTo>
                  <a:cubicBezTo>
                    <a:pt x="5384" y="760"/>
                    <a:pt x="5859" y="1204"/>
                    <a:pt x="5859" y="1774"/>
                  </a:cubicBezTo>
                  <a:lnTo>
                    <a:pt x="5859" y="9406"/>
                  </a:lnTo>
                  <a:cubicBezTo>
                    <a:pt x="5859" y="9944"/>
                    <a:pt x="5384" y="10419"/>
                    <a:pt x="4845" y="10419"/>
                  </a:cubicBezTo>
                  <a:lnTo>
                    <a:pt x="1774" y="10419"/>
                  </a:lnTo>
                  <a:cubicBezTo>
                    <a:pt x="1235" y="10419"/>
                    <a:pt x="760" y="9944"/>
                    <a:pt x="760" y="9406"/>
                  </a:cubicBezTo>
                  <a:lnTo>
                    <a:pt x="760" y="1774"/>
                  </a:lnTo>
                  <a:cubicBezTo>
                    <a:pt x="760" y="1204"/>
                    <a:pt x="1204" y="760"/>
                    <a:pt x="1774" y="760"/>
                  </a:cubicBezTo>
                  <a:close/>
                  <a:moveTo>
                    <a:pt x="1774" y="0"/>
                  </a:moveTo>
                  <a:cubicBezTo>
                    <a:pt x="792" y="0"/>
                    <a:pt x="0" y="792"/>
                    <a:pt x="0" y="1774"/>
                  </a:cubicBezTo>
                  <a:lnTo>
                    <a:pt x="0" y="9374"/>
                  </a:lnTo>
                  <a:cubicBezTo>
                    <a:pt x="0" y="10356"/>
                    <a:pt x="792" y="11180"/>
                    <a:pt x="1774" y="11180"/>
                  </a:cubicBezTo>
                  <a:lnTo>
                    <a:pt x="4845" y="11180"/>
                  </a:lnTo>
                  <a:cubicBezTo>
                    <a:pt x="5827" y="11180"/>
                    <a:pt x="6619" y="10356"/>
                    <a:pt x="6619" y="9374"/>
                  </a:cubicBezTo>
                  <a:lnTo>
                    <a:pt x="6619" y="1774"/>
                  </a:lnTo>
                  <a:cubicBezTo>
                    <a:pt x="6619" y="792"/>
                    <a:pt x="5827" y="0"/>
                    <a:pt x="484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1" name="Google Shape;2382;p28">
              <a:extLst>
                <a:ext uri="{FF2B5EF4-FFF2-40B4-BE49-F238E27FC236}">
                  <a16:creationId xmlns:a16="http://schemas.microsoft.com/office/drawing/2014/main" id="{9B39B698-82BB-946B-DDBF-8380C2BE43FD}"/>
                </a:ext>
              </a:extLst>
            </p:cNvPr>
            <p:cNvSpPr/>
            <p:nvPr/>
          </p:nvSpPr>
          <p:spPr>
            <a:xfrm>
              <a:off x="5320200" y="2209450"/>
              <a:ext cx="159175" cy="19025"/>
            </a:xfrm>
            <a:custGeom>
              <a:avLst/>
              <a:gdLst/>
              <a:ahLst/>
              <a:cxnLst/>
              <a:rect l="l" t="t" r="r" b="b"/>
              <a:pathLst>
                <a:path w="6367" h="761" extrusionOk="0">
                  <a:moveTo>
                    <a:pt x="381" y="1"/>
                  </a:moveTo>
                  <a:cubicBezTo>
                    <a:pt x="191" y="1"/>
                    <a:pt x="1" y="159"/>
                    <a:pt x="1" y="381"/>
                  </a:cubicBezTo>
                  <a:cubicBezTo>
                    <a:pt x="1" y="602"/>
                    <a:pt x="191" y="761"/>
                    <a:pt x="381" y="761"/>
                  </a:cubicBezTo>
                  <a:lnTo>
                    <a:pt x="5986" y="761"/>
                  </a:lnTo>
                  <a:cubicBezTo>
                    <a:pt x="6176" y="761"/>
                    <a:pt x="6366" y="602"/>
                    <a:pt x="6366" y="381"/>
                  </a:cubicBezTo>
                  <a:cubicBezTo>
                    <a:pt x="6366" y="159"/>
                    <a:pt x="6176" y="1"/>
                    <a:pt x="598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2" name="Google Shape;2383;p28">
              <a:extLst>
                <a:ext uri="{FF2B5EF4-FFF2-40B4-BE49-F238E27FC236}">
                  <a16:creationId xmlns:a16="http://schemas.microsoft.com/office/drawing/2014/main" id="{1E694F1F-7C23-8066-50F4-4781F6417F21}"/>
                </a:ext>
              </a:extLst>
            </p:cNvPr>
            <p:cNvSpPr/>
            <p:nvPr/>
          </p:nvSpPr>
          <p:spPr>
            <a:xfrm>
              <a:off x="5320200" y="2380450"/>
              <a:ext cx="159175" cy="19050"/>
            </a:xfrm>
            <a:custGeom>
              <a:avLst/>
              <a:gdLst/>
              <a:ahLst/>
              <a:cxnLst/>
              <a:rect l="l" t="t" r="r" b="b"/>
              <a:pathLst>
                <a:path w="6367" h="762" extrusionOk="0">
                  <a:moveTo>
                    <a:pt x="381" y="1"/>
                  </a:moveTo>
                  <a:cubicBezTo>
                    <a:pt x="191" y="1"/>
                    <a:pt x="1" y="191"/>
                    <a:pt x="1" y="381"/>
                  </a:cubicBezTo>
                  <a:cubicBezTo>
                    <a:pt x="1" y="603"/>
                    <a:pt x="191" y="761"/>
                    <a:pt x="381" y="761"/>
                  </a:cubicBezTo>
                  <a:lnTo>
                    <a:pt x="5986" y="761"/>
                  </a:lnTo>
                  <a:cubicBezTo>
                    <a:pt x="6176" y="761"/>
                    <a:pt x="6366" y="603"/>
                    <a:pt x="6366" y="381"/>
                  </a:cubicBezTo>
                  <a:cubicBezTo>
                    <a:pt x="6366" y="191"/>
                    <a:pt x="6176" y="1"/>
                    <a:pt x="598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3" name="Google Shape;2384;p28">
              <a:extLst>
                <a:ext uri="{FF2B5EF4-FFF2-40B4-BE49-F238E27FC236}">
                  <a16:creationId xmlns:a16="http://schemas.microsoft.com/office/drawing/2014/main" id="{06405715-F7F3-A23A-1C6E-0B10D8850187}"/>
                </a:ext>
              </a:extLst>
            </p:cNvPr>
            <p:cNvSpPr/>
            <p:nvPr/>
          </p:nvSpPr>
          <p:spPr>
            <a:xfrm>
              <a:off x="5389875" y="2405800"/>
              <a:ext cx="19025" cy="19025"/>
            </a:xfrm>
            <a:custGeom>
              <a:avLst/>
              <a:gdLst/>
              <a:ahLst/>
              <a:cxnLst/>
              <a:rect l="l" t="t" r="r" b="b"/>
              <a:pathLst>
                <a:path w="761" h="761" extrusionOk="0">
                  <a:moveTo>
                    <a:pt x="381" y="0"/>
                  </a:moveTo>
                  <a:cubicBezTo>
                    <a:pt x="191" y="0"/>
                    <a:pt x="1" y="190"/>
                    <a:pt x="1" y="380"/>
                  </a:cubicBezTo>
                  <a:cubicBezTo>
                    <a:pt x="1" y="602"/>
                    <a:pt x="191" y="760"/>
                    <a:pt x="381" y="760"/>
                  </a:cubicBezTo>
                  <a:cubicBezTo>
                    <a:pt x="602" y="760"/>
                    <a:pt x="761" y="602"/>
                    <a:pt x="761" y="380"/>
                  </a:cubicBezTo>
                  <a:cubicBezTo>
                    <a:pt x="761" y="190"/>
                    <a:pt x="602" y="0"/>
                    <a:pt x="38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4" name="Google Shape;2385;p28">
              <a:extLst>
                <a:ext uri="{FF2B5EF4-FFF2-40B4-BE49-F238E27FC236}">
                  <a16:creationId xmlns:a16="http://schemas.microsoft.com/office/drawing/2014/main" id="{4FD1943D-CE92-BE27-F80E-D2FF65FD2277}"/>
                </a:ext>
              </a:extLst>
            </p:cNvPr>
            <p:cNvSpPr/>
            <p:nvPr/>
          </p:nvSpPr>
          <p:spPr>
            <a:xfrm>
              <a:off x="5047850" y="2912925"/>
              <a:ext cx="703875" cy="652100"/>
            </a:xfrm>
            <a:custGeom>
              <a:avLst/>
              <a:gdLst/>
              <a:ahLst/>
              <a:cxnLst/>
              <a:rect l="l" t="t" r="r" b="b"/>
              <a:pathLst>
                <a:path w="28155" h="26084" extrusionOk="0">
                  <a:moveTo>
                    <a:pt x="14012" y="1"/>
                  </a:moveTo>
                  <a:cubicBezTo>
                    <a:pt x="7813" y="1"/>
                    <a:pt x="2336" y="4461"/>
                    <a:pt x="1236" y="10783"/>
                  </a:cubicBezTo>
                  <a:cubicBezTo>
                    <a:pt x="1" y="17876"/>
                    <a:pt x="4719" y="24654"/>
                    <a:pt x="11813" y="25889"/>
                  </a:cubicBezTo>
                  <a:cubicBezTo>
                    <a:pt x="12570" y="26020"/>
                    <a:pt x="13322" y="26084"/>
                    <a:pt x="14065" y="26084"/>
                  </a:cubicBezTo>
                  <a:cubicBezTo>
                    <a:pt x="20289" y="26084"/>
                    <a:pt x="25816" y="21617"/>
                    <a:pt x="26919" y="15280"/>
                  </a:cubicBezTo>
                  <a:cubicBezTo>
                    <a:pt x="28154" y="8186"/>
                    <a:pt x="23404" y="1440"/>
                    <a:pt x="16310" y="205"/>
                  </a:cubicBezTo>
                  <a:cubicBezTo>
                    <a:pt x="15538" y="67"/>
                    <a:pt x="14770" y="1"/>
                    <a:pt x="14012"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45" name="Google Shape;2386;p28">
              <a:extLst>
                <a:ext uri="{FF2B5EF4-FFF2-40B4-BE49-F238E27FC236}">
                  <a16:creationId xmlns:a16="http://schemas.microsoft.com/office/drawing/2014/main" id="{4F18EFA6-E952-9304-6891-D6A497B47ADF}"/>
                </a:ext>
              </a:extLst>
            </p:cNvPr>
            <p:cNvSpPr/>
            <p:nvPr/>
          </p:nvSpPr>
          <p:spPr>
            <a:xfrm>
              <a:off x="5266375" y="3118350"/>
              <a:ext cx="279500" cy="209025"/>
            </a:xfrm>
            <a:custGeom>
              <a:avLst/>
              <a:gdLst/>
              <a:ahLst/>
              <a:cxnLst/>
              <a:rect l="l" t="t" r="r" b="b"/>
              <a:pathLst>
                <a:path w="11180" h="8361" extrusionOk="0">
                  <a:moveTo>
                    <a:pt x="5574" y="0"/>
                  </a:moveTo>
                  <a:cubicBezTo>
                    <a:pt x="3452" y="0"/>
                    <a:pt x="2629" y="1235"/>
                    <a:pt x="2375" y="2154"/>
                  </a:cubicBezTo>
                  <a:cubicBezTo>
                    <a:pt x="1330" y="2439"/>
                    <a:pt x="0" y="3294"/>
                    <a:pt x="0" y="5067"/>
                  </a:cubicBezTo>
                  <a:cubicBezTo>
                    <a:pt x="0" y="7696"/>
                    <a:pt x="2502" y="8361"/>
                    <a:pt x="3801" y="8361"/>
                  </a:cubicBezTo>
                  <a:lnTo>
                    <a:pt x="4054" y="8361"/>
                  </a:lnTo>
                  <a:lnTo>
                    <a:pt x="4054" y="7601"/>
                  </a:lnTo>
                  <a:lnTo>
                    <a:pt x="3801" y="7601"/>
                  </a:lnTo>
                  <a:cubicBezTo>
                    <a:pt x="3801" y="7601"/>
                    <a:pt x="760" y="7601"/>
                    <a:pt x="760" y="5067"/>
                  </a:cubicBezTo>
                  <a:cubicBezTo>
                    <a:pt x="760" y="3041"/>
                    <a:pt x="3040" y="2787"/>
                    <a:pt x="3040" y="2787"/>
                  </a:cubicBezTo>
                  <a:cubicBezTo>
                    <a:pt x="3040" y="2787"/>
                    <a:pt x="3040" y="760"/>
                    <a:pt x="5574" y="760"/>
                  </a:cubicBezTo>
                  <a:cubicBezTo>
                    <a:pt x="8139" y="760"/>
                    <a:pt x="8393" y="3801"/>
                    <a:pt x="8393" y="3801"/>
                  </a:cubicBezTo>
                  <a:lnTo>
                    <a:pt x="8583" y="3801"/>
                  </a:lnTo>
                  <a:cubicBezTo>
                    <a:pt x="9121" y="3801"/>
                    <a:pt x="10419" y="3959"/>
                    <a:pt x="10419" y="5574"/>
                  </a:cubicBezTo>
                  <a:cubicBezTo>
                    <a:pt x="10419" y="7601"/>
                    <a:pt x="7347" y="7601"/>
                    <a:pt x="7347" y="7601"/>
                  </a:cubicBezTo>
                  <a:lnTo>
                    <a:pt x="6841" y="7601"/>
                  </a:lnTo>
                  <a:lnTo>
                    <a:pt x="6841" y="8361"/>
                  </a:lnTo>
                  <a:lnTo>
                    <a:pt x="7347" y="8361"/>
                  </a:lnTo>
                  <a:cubicBezTo>
                    <a:pt x="8678" y="8361"/>
                    <a:pt x="11179" y="7791"/>
                    <a:pt x="11179" y="5574"/>
                  </a:cubicBezTo>
                  <a:cubicBezTo>
                    <a:pt x="11179" y="3927"/>
                    <a:pt x="10103" y="3199"/>
                    <a:pt x="9026" y="3072"/>
                  </a:cubicBezTo>
                  <a:cubicBezTo>
                    <a:pt x="8709" y="1742"/>
                    <a:pt x="7759" y="0"/>
                    <a:pt x="557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6" name="Google Shape;2387;p28">
              <a:extLst>
                <a:ext uri="{FF2B5EF4-FFF2-40B4-BE49-F238E27FC236}">
                  <a16:creationId xmlns:a16="http://schemas.microsoft.com/office/drawing/2014/main" id="{24773307-DECC-1754-93A1-601CDC573382}"/>
                </a:ext>
              </a:extLst>
            </p:cNvPr>
            <p:cNvSpPr/>
            <p:nvPr/>
          </p:nvSpPr>
          <p:spPr>
            <a:xfrm>
              <a:off x="5393050" y="3347150"/>
              <a:ext cx="19025" cy="15875"/>
            </a:xfrm>
            <a:custGeom>
              <a:avLst/>
              <a:gdLst/>
              <a:ahLst/>
              <a:cxnLst/>
              <a:rect l="l" t="t" r="r" b="b"/>
              <a:pathLst>
                <a:path w="761" h="635" extrusionOk="0">
                  <a:moveTo>
                    <a:pt x="0" y="1"/>
                  </a:moveTo>
                  <a:lnTo>
                    <a:pt x="0" y="254"/>
                  </a:lnTo>
                  <a:cubicBezTo>
                    <a:pt x="0" y="444"/>
                    <a:pt x="190" y="634"/>
                    <a:pt x="380" y="634"/>
                  </a:cubicBezTo>
                  <a:cubicBezTo>
                    <a:pt x="602" y="634"/>
                    <a:pt x="760" y="444"/>
                    <a:pt x="760" y="254"/>
                  </a:cubicBezTo>
                  <a:lnTo>
                    <a:pt x="76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7" name="Google Shape;2388;p28">
              <a:extLst>
                <a:ext uri="{FF2B5EF4-FFF2-40B4-BE49-F238E27FC236}">
                  <a16:creationId xmlns:a16="http://schemas.microsoft.com/office/drawing/2014/main" id="{021C5AF2-5B30-F919-1A8C-A3795A933979}"/>
                </a:ext>
              </a:extLst>
            </p:cNvPr>
            <p:cNvSpPr/>
            <p:nvPr/>
          </p:nvSpPr>
          <p:spPr>
            <a:xfrm>
              <a:off x="5393050" y="3327350"/>
              <a:ext cx="19025" cy="19050"/>
            </a:xfrm>
            <a:custGeom>
              <a:avLst/>
              <a:gdLst/>
              <a:ahLst/>
              <a:cxnLst/>
              <a:rect l="l" t="t" r="r" b="b"/>
              <a:pathLst>
                <a:path w="761" h="762" extrusionOk="0">
                  <a:moveTo>
                    <a:pt x="0" y="1"/>
                  </a:moveTo>
                  <a:lnTo>
                    <a:pt x="0" y="761"/>
                  </a:lnTo>
                  <a:lnTo>
                    <a:pt x="760" y="761"/>
                  </a:lnTo>
                  <a:lnTo>
                    <a:pt x="76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8" name="Google Shape;2389;p28">
              <a:extLst>
                <a:ext uri="{FF2B5EF4-FFF2-40B4-BE49-F238E27FC236}">
                  <a16:creationId xmlns:a16="http://schemas.microsoft.com/office/drawing/2014/main" id="{3581DB27-8D80-ADE8-A84F-363149950BAD}"/>
                </a:ext>
              </a:extLst>
            </p:cNvPr>
            <p:cNvSpPr/>
            <p:nvPr/>
          </p:nvSpPr>
          <p:spPr>
            <a:xfrm>
              <a:off x="5393050" y="3289350"/>
              <a:ext cx="19025" cy="19025"/>
            </a:xfrm>
            <a:custGeom>
              <a:avLst/>
              <a:gdLst/>
              <a:ahLst/>
              <a:cxnLst/>
              <a:rect l="l" t="t" r="r" b="b"/>
              <a:pathLst>
                <a:path w="761" h="761" extrusionOk="0">
                  <a:moveTo>
                    <a:pt x="0" y="1"/>
                  </a:moveTo>
                  <a:lnTo>
                    <a:pt x="0" y="761"/>
                  </a:lnTo>
                  <a:lnTo>
                    <a:pt x="760" y="761"/>
                  </a:lnTo>
                  <a:lnTo>
                    <a:pt x="76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49" name="Google Shape;2390;p28">
              <a:extLst>
                <a:ext uri="{FF2B5EF4-FFF2-40B4-BE49-F238E27FC236}">
                  <a16:creationId xmlns:a16="http://schemas.microsoft.com/office/drawing/2014/main" id="{3BE3025A-D4B9-015F-39DD-D2E806D19593}"/>
                </a:ext>
              </a:extLst>
            </p:cNvPr>
            <p:cNvSpPr/>
            <p:nvPr/>
          </p:nvSpPr>
          <p:spPr>
            <a:xfrm>
              <a:off x="5393050" y="3308350"/>
              <a:ext cx="19025" cy="19025"/>
            </a:xfrm>
            <a:custGeom>
              <a:avLst/>
              <a:gdLst/>
              <a:ahLst/>
              <a:cxnLst/>
              <a:rect l="l" t="t" r="r" b="b"/>
              <a:pathLst>
                <a:path w="761" h="761" extrusionOk="0">
                  <a:moveTo>
                    <a:pt x="0" y="1"/>
                  </a:moveTo>
                  <a:lnTo>
                    <a:pt x="0" y="761"/>
                  </a:lnTo>
                  <a:lnTo>
                    <a:pt x="760" y="761"/>
                  </a:lnTo>
                  <a:lnTo>
                    <a:pt x="76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0" name="Google Shape;2391;p28">
              <a:extLst>
                <a:ext uri="{FF2B5EF4-FFF2-40B4-BE49-F238E27FC236}">
                  <a16:creationId xmlns:a16="http://schemas.microsoft.com/office/drawing/2014/main" id="{F4564990-F973-2421-9CFB-55D6307C8D6E}"/>
                </a:ext>
              </a:extLst>
            </p:cNvPr>
            <p:cNvSpPr/>
            <p:nvPr/>
          </p:nvSpPr>
          <p:spPr>
            <a:xfrm>
              <a:off x="5351075" y="3186150"/>
              <a:ext cx="105325" cy="103225"/>
            </a:xfrm>
            <a:custGeom>
              <a:avLst/>
              <a:gdLst/>
              <a:ahLst/>
              <a:cxnLst/>
              <a:rect l="l" t="t" r="r" b="b"/>
              <a:pathLst>
                <a:path w="4213" h="4129" extrusionOk="0">
                  <a:moveTo>
                    <a:pt x="2065" y="1"/>
                  </a:moveTo>
                  <a:cubicBezTo>
                    <a:pt x="1970" y="1"/>
                    <a:pt x="1879" y="42"/>
                    <a:pt x="1806" y="139"/>
                  </a:cubicBezTo>
                  <a:lnTo>
                    <a:pt x="159" y="1817"/>
                  </a:lnTo>
                  <a:cubicBezTo>
                    <a:pt x="1" y="1944"/>
                    <a:pt x="1" y="2197"/>
                    <a:pt x="159" y="2355"/>
                  </a:cubicBezTo>
                  <a:cubicBezTo>
                    <a:pt x="238" y="2419"/>
                    <a:pt x="333" y="2450"/>
                    <a:pt x="428" y="2450"/>
                  </a:cubicBezTo>
                  <a:cubicBezTo>
                    <a:pt x="523" y="2450"/>
                    <a:pt x="618" y="2419"/>
                    <a:pt x="698" y="2355"/>
                  </a:cubicBezTo>
                  <a:lnTo>
                    <a:pt x="1679" y="1310"/>
                  </a:lnTo>
                  <a:lnTo>
                    <a:pt x="1679" y="4129"/>
                  </a:lnTo>
                  <a:lnTo>
                    <a:pt x="2439" y="4129"/>
                  </a:lnTo>
                  <a:lnTo>
                    <a:pt x="2439" y="1152"/>
                  </a:lnTo>
                  <a:lnTo>
                    <a:pt x="3484" y="2292"/>
                  </a:lnTo>
                  <a:cubicBezTo>
                    <a:pt x="3579" y="2387"/>
                    <a:pt x="3674" y="2419"/>
                    <a:pt x="3769" y="2419"/>
                  </a:cubicBezTo>
                  <a:cubicBezTo>
                    <a:pt x="3864" y="2419"/>
                    <a:pt x="3959" y="2387"/>
                    <a:pt x="4023" y="2324"/>
                  </a:cubicBezTo>
                  <a:cubicBezTo>
                    <a:pt x="4213" y="2165"/>
                    <a:pt x="4213" y="1944"/>
                    <a:pt x="4054" y="1785"/>
                  </a:cubicBezTo>
                  <a:lnTo>
                    <a:pt x="2534" y="139"/>
                  </a:lnTo>
                  <a:cubicBezTo>
                    <a:pt x="2462" y="42"/>
                    <a:pt x="2352" y="1"/>
                    <a:pt x="2248" y="1"/>
                  </a:cubicBezTo>
                  <a:cubicBezTo>
                    <a:pt x="2216" y="1"/>
                    <a:pt x="2184" y="4"/>
                    <a:pt x="2154" y="12"/>
                  </a:cubicBezTo>
                  <a:cubicBezTo>
                    <a:pt x="2124" y="4"/>
                    <a:pt x="2095" y="1"/>
                    <a:pt x="206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1" name="Google Shape;2392;p28">
              <a:extLst>
                <a:ext uri="{FF2B5EF4-FFF2-40B4-BE49-F238E27FC236}">
                  <a16:creationId xmlns:a16="http://schemas.microsoft.com/office/drawing/2014/main" id="{F36A3BE3-0139-6F57-8F36-6EC31C9B5DCE}"/>
                </a:ext>
              </a:extLst>
            </p:cNvPr>
            <p:cNvSpPr/>
            <p:nvPr/>
          </p:nvSpPr>
          <p:spPr>
            <a:xfrm>
              <a:off x="5047850" y="3853700"/>
              <a:ext cx="703875" cy="651900"/>
            </a:xfrm>
            <a:custGeom>
              <a:avLst/>
              <a:gdLst/>
              <a:ahLst/>
              <a:cxnLst/>
              <a:rect l="l" t="t" r="r" b="b"/>
              <a:pathLst>
                <a:path w="28155" h="26076" extrusionOk="0">
                  <a:moveTo>
                    <a:pt x="14048" y="0"/>
                  </a:moveTo>
                  <a:cubicBezTo>
                    <a:pt x="7834" y="0"/>
                    <a:pt x="2338" y="4441"/>
                    <a:pt x="1236" y="10774"/>
                  </a:cubicBezTo>
                  <a:cubicBezTo>
                    <a:pt x="1" y="17868"/>
                    <a:pt x="4719" y="24645"/>
                    <a:pt x="11813" y="25880"/>
                  </a:cubicBezTo>
                  <a:cubicBezTo>
                    <a:pt x="12570" y="26012"/>
                    <a:pt x="13322" y="26076"/>
                    <a:pt x="14065" y="26076"/>
                  </a:cubicBezTo>
                  <a:cubicBezTo>
                    <a:pt x="20289" y="26076"/>
                    <a:pt x="25816" y="21609"/>
                    <a:pt x="26919" y="15271"/>
                  </a:cubicBezTo>
                  <a:cubicBezTo>
                    <a:pt x="28154" y="8177"/>
                    <a:pt x="23404" y="1432"/>
                    <a:pt x="16310" y="197"/>
                  </a:cubicBezTo>
                  <a:cubicBezTo>
                    <a:pt x="15550" y="64"/>
                    <a:pt x="14794" y="0"/>
                    <a:pt x="14048"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52" name="Google Shape;2393;p28">
              <a:extLst>
                <a:ext uri="{FF2B5EF4-FFF2-40B4-BE49-F238E27FC236}">
                  <a16:creationId xmlns:a16="http://schemas.microsoft.com/office/drawing/2014/main" id="{F6C110ED-B4DB-6FFD-EF3C-B22314C743FB}"/>
                </a:ext>
              </a:extLst>
            </p:cNvPr>
            <p:cNvSpPr/>
            <p:nvPr/>
          </p:nvSpPr>
          <p:spPr>
            <a:xfrm>
              <a:off x="5351875" y="4160150"/>
              <a:ext cx="155200" cy="154525"/>
            </a:xfrm>
            <a:custGeom>
              <a:avLst/>
              <a:gdLst/>
              <a:ahLst/>
              <a:cxnLst/>
              <a:rect l="l" t="t" r="r" b="b"/>
              <a:pathLst>
                <a:path w="6208" h="6181" extrusionOk="0">
                  <a:moveTo>
                    <a:pt x="1824" y="1"/>
                  </a:moveTo>
                  <a:cubicBezTo>
                    <a:pt x="1807" y="1"/>
                    <a:pt x="1790" y="2"/>
                    <a:pt x="1774" y="5"/>
                  </a:cubicBezTo>
                  <a:cubicBezTo>
                    <a:pt x="1331" y="100"/>
                    <a:pt x="919" y="290"/>
                    <a:pt x="602" y="606"/>
                  </a:cubicBezTo>
                  <a:cubicBezTo>
                    <a:pt x="222" y="986"/>
                    <a:pt x="1" y="1525"/>
                    <a:pt x="1" y="2095"/>
                  </a:cubicBezTo>
                  <a:cubicBezTo>
                    <a:pt x="1" y="2633"/>
                    <a:pt x="222" y="3172"/>
                    <a:pt x="602" y="3552"/>
                  </a:cubicBezTo>
                  <a:lnTo>
                    <a:pt x="2629" y="5578"/>
                  </a:lnTo>
                  <a:cubicBezTo>
                    <a:pt x="3041" y="5990"/>
                    <a:pt x="3579" y="6180"/>
                    <a:pt x="4117" y="6180"/>
                  </a:cubicBezTo>
                  <a:cubicBezTo>
                    <a:pt x="4656" y="6180"/>
                    <a:pt x="5163" y="5990"/>
                    <a:pt x="5574" y="5578"/>
                  </a:cubicBezTo>
                  <a:cubicBezTo>
                    <a:pt x="5986" y="5198"/>
                    <a:pt x="6208" y="4660"/>
                    <a:pt x="6208" y="4090"/>
                  </a:cubicBezTo>
                  <a:cubicBezTo>
                    <a:pt x="6208" y="3552"/>
                    <a:pt x="5986" y="3013"/>
                    <a:pt x="5574" y="2633"/>
                  </a:cubicBezTo>
                  <a:lnTo>
                    <a:pt x="4529" y="1556"/>
                  </a:lnTo>
                  <a:cubicBezTo>
                    <a:pt x="4450" y="1477"/>
                    <a:pt x="4347" y="1438"/>
                    <a:pt x="4248" y="1438"/>
                  </a:cubicBezTo>
                  <a:cubicBezTo>
                    <a:pt x="4149" y="1438"/>
                    <a:pt x="4054" y="1477"/>
                    <a:pt x="3991" y="1556"/>
                  </a:cubicBezTo>
                  <a:cubicBezTo>
                    <a:pt x="3832" y="1715"/>
                    <a:pt x="3832" y="1936"/>
                    <a:pt x="3991" y="2095"/>
                  </a:cubicBezTo>
                  <a:lnTo>
                    <a:pt x="5036" y="3172"/>
                  </a:lnTo>
                  <a:cubicBezTo>
                    <a:pt x="5289" y="3393"/>
                    <a:pt x="5448" y="3742"/>
                    <a:pt x="5448" y="4090"/>
                  </a:cubicBezTo>
                  <a:cubicBezTo>
                    <a:pt x="5448" y="4438"/>
                    <a:pt x="5289" y="4787"/>
                    <a:pt x="5036" y="5040"/>
                  </a:cubicBezTo>
                  <a:cubicBezTo>
                    <a:pt x="4783" y="5293"/>
                    <a:pt x="4442" y="5420"/>
                    <a:pt x="4102" y="5420"/>
                  </a:cubicBezTo>
                  <a:cubicBezTo>
                    <a:pt x="3761" y="5420"/>
                    <a:pt x="3421" y="5293"/>
                    <a:pt x="3167" y="5040"/>
                  </a:cubicBezTo>
                  <a:lnTo>
                    <a:pt x="1141" y="3013"/>
                  </a:lnTo>
                  <a:cubicBezTo>
                    <a:pt x="919" y="2760"/>
                    <a:pt x="761" y="2443"/>
                    <a:pt x="761" y="2095"/>
                  </a:cubicBezTo>
                  <a:cubicBezTo>
                    <a:pt x="761" y="1715"/>
                    <a:pt x="919" y="1398"/>
                    <a:pt x="1141" y="1145"/>
                  </a:cubicBezTo>
                  <a:cubicBezTo>
                    <a:pt x="1362" y="955"/>
                    <a:pt x="1616" y="828"/>
                    <a:pt x="1901" y="765"/>
                  </a:cubicBezTo>
                  <a:cubicBezTo>
                    <a:pt x="2091" y="733"/>
                    <a:pt x="2249" y="543"/>
                    <a:pt x="2217" y="321"/>
                  </a:cubicBezTo>
                  <a:cubicBezTo>
                    <a:pt x="2188" y="148"/>
                    <a:pt x="2001" y="1"/>
                    <a:pt x="182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3" name="Google Shape;2394;p28">
              <a:extLst>
                <a:ext uri="{FF2B5EF4-FFF2-40B4-BE49-F238E27FC236}">
                  <a16:creationId xmlns:a16="http://schemas.microsoft.com/office/drawing/2014/main" id="{80DA368A-0BBE-D522-6442-B1DAEFB72D6D}"/>
                </a:ext>
              </a:extLst>
            </p:cNvPr>
            <p:cNvSpPr/>
            <p:nvPr/>
          </p:nvSpPr>
          <p:spPr>
            <a:xfrm>
              <a:off x="5287750" y="4066425"/>
              <a:ext cx="159950" cy="154825"/>
            </a:xfrm>
            <a:custGeom>
              <a:avLst/>
              <a:gdLst/>
              <a:ahLst/>
              <a:cxnLst/>
              <a:rect l="l" t="t" r="r" b="b"/>
              <a:pathLst>
                <a:path w="6398" h="6193" extrusionOk="0">
                  <a:moveTo>
                    <a:pt x="2280" y="1"/>
                  </a:moveTo>
                  <a:cubicBezTo>
                    <a:pt x="1742" y="1"/>
                    <a:pt x="1204" y="207"/>
                    <a:pt x="792" y="618"/>
                  </a:cubicBezTo>
                  <a:cubicBezTo>
                    <a:pt x="0" y="1442"/>
                    <a:pt x="0" y="2772"/>
                    <a:pt x="792" y="3595"/>
                  </a:cubicBezTo>
                  <a:lnTo>
                    <a:pt x="1869" y="4640"/>
                  </a:lnTo>
                  <a:cubicBezTo>
                    <a:pt x="1948" y="4720"/>
                    <a:pt x="2043" y="4759"/>
                    <a:pt x="2138" y="4759"/>
                  </a:cubicBezTo>
                  <a:cubicBezTo>
                    <a:pt x="2233" y="4759"/>
                    <a:pt x="2328" y="4720"/>
                    <a:pt x="2407" y="4640"/>
                  </a:cubicBezTo>
                  <a:cubicBezTo>
                    <a:pt x="2566" y="4514"/>
                    <a:pt x="2566" y="4260"/>
                    <a:pt x="2407" y="4102"/>
                  </a:cubicBezTo>
                  <a:lnTo>
                    <a:pt x="1330" y="3057"/>
                  </a:lnTo>
                  <a:cubicBezTo>
                    <a:pt x="824" y="2519"/>
                    <a:pt x="824" y="1695"/>
                    <a:pt x="1330" y="1157"/>
                  </a:cubicBezTo>
                  <a:cubicBezTo>
                    <a:pt x="1600" y="903"/>
                    <a:pt x="1940" y="777"/>
                    <a:pt x="2280" y="777"/>
                  </a:cubicBezTo>
                  <a:cubicBezTo>
                    <a:pt x="2621" y="777"/>
                    <a:pt x="2961" y="903"/>
                    <a:pt x="3231" y="1157"/>
                  </a:cubicBezTo>
                  <a:lnTo>
                    <a:pt x="5226" y="3184"/>
                  </a:lnTo>
                  <a:cubicBezTo>
                    <a:pt x="5479" y="3437"/>
                    <a:pt x="5637" y="3754"/>
                    <a:pt x="5637" y="4102"/>
                  </a:cubicBezTo>
                  <a:cubicBezTo>
                    <a:pt x="5637" y="4450"/>
                    <a:pt x="5479" y="4799"/>
                    <a:pt x="5226" y="5052"/>
                  </a:cubicBezTo>
                  <a:cubicBezTo>
                    <a:pt x="5036" y="5242"/>
                    <a:pt x="4782" y="5369"/>
                    <a:pt x="4497" y="5432"/>
                  </a:cubicBezTo>
                  <a:cubicBezTo>
                    <a:pt x="4307" y="5464"/>
                    <a:pt x="4149" y="5654"/>
                    <a:pt x="4181" y="5875"/>
                  </a:cubicBezTo>
                  <a:cubicBezTo>
                    <a:pt x="4212" y="6065"/>
                    <a:pt x="4371" y="6192"/>
                    <a:pt x="4561" y="6192"/>
                  </a:cubicBezTo>
                  <a:lnTo>
                    <a:pt x="4624" y="6192"/>
                  </a:lnTo>
                  <a:cubicBezTo>
                    <a:pt x="5067" y="6129"/>
                    <a:pt x="5479" y="5907"/>
                    <a:pt x="5764" y="5590"/>
                  </a:cubicBezTo>
                  <a:cubicBezTo>
                    <a:pt x="6176" y="5210"/>
                    <a:pt x="6397" y="4672"/>
                    <a:pt x="6397" y="4102"/>
                  </a:cubicBezTo>
                  <a:cubicBezTo>
                    <a:pt x="6397" y="3564"/>
                    <a:pt x="6176" y="3025"/>
                    <a:pt x="5764" y="2645"/>
                  </a:cubicBezTo>
                  <a:lnTo>
                    <a:pt x="3769" y="618"/>
                  </a:lnTo>
                  <a:cubicBezTo>
                    <a:pt x="3357" y="207"/>
                    <a:pt x="2819" y="1"/>
                    <a:pt x="228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4" name="Google Shape;2395;p28">
              <a:extLst>
                <a:ext uri="{FF2B5EF4-FFF2-40B4-BE49-F238E27FC236}">
                  <a16:creationId xmlns:a16="http://schemas.microsoft.com/office/drawing/2014/main" id="{F54F95CD-5728-2279-CA51-1977349E0E96}"/>
                </a:ext>
              </a:extLst>
            </p:cNvPr>
            <p:cNvSpPr/>
            <p:nvPr/>
          </p:nvSpPr>
          <p:spPr>
            <a:xfrm>
              <a:off x="1844525" y="1972125"/>
              <a:ext cx="714950" cy="652025"/>
            </a:xfrm>
            <a:custGeom>
              <a:avLst/>
              <a:gdLst/>
              <a:ahLst/>
              <a:cxnLst/>
              <a:rect l="l" t="t" r="r" b="b"/>
              <a:pathLst>
                <a:path w="28598" h="26081" extrusionOk="0">
                  <a:moveTo>
                    <a:pt x="14299" y="1"/>
                  </a:moveTo>
                  <a:cubicBezTo>
                    <a:pt x="10958" y="1"/>
                    <a:pt x="7617" y="1275"/>
                    <a:pt x="5068" y="3825"/>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5"/>
                  </a:cubicBezTo>
                  <a:cubicBezTo>
                    <a:pt x="20981" y="1275"/>
                    <a:pt x="17640" y="1"/>
                    <a:pt x="14299"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55" name="Google Shape;2396;p28">
              <a:extLst>
                <a:ext uri="{FF2B5EF4-FFF2-40B4-BE49-F238E27FC236}">
                  <a16:creationId xmlns:a16="http://schemas.microsoft.com/office/drawing/2014/main" id="{65C2FB53-ABEA-38E9-E07D-AFB1B9D60537}"/>
                </a:ext>
              </a:extLst>
            </p:cNvPr>
            <p:cNvSpPr/>
            <p:nvPr/>
          </p:nvSpPr>
          <p:spPr>
            <a:xfrm>
              <a:off x="2142225" y="2098600"/>
              <a:ext cx="120350" cy="101375"/>
            </a:xfrm>
            <a:custGeom>
              <a:avLst/>
              <a:gdLst/>
              <a:ahLst/>
              <a:cxnLst/>
              <a:rect l="l" t="t" r="r" b="b"/>
              <a:pathLst>
                <a:path w="4814" h="4055" extrusionOk="0">
                  <a:moveTo>
                    <a:pt x="2407" y="1"/>
                  </a:moveTo>
                  <a:cubicBezTo>
                    <a:pt x="1077" y="1"/>
                    <a:pt x="0" y="1078"/>
                    <a:pt x="0" y="2408"/>
                  </a:cubicBezTo>
                  <a:lnTo>
                    <a:pt x="0" y="3674"/>
                  </a:lnTo>
                  <a:cubicBezTo>
                    <a:pt x="0" y="3864"/>
                    <a:pt x="158" y="4054"/>
                    <a:pt x="380" y="4054"/>
                  </a:cubicBezTo>
                  <a:cubicBezTo>
                    <a:pt x="570" y="4054"/>
                    <a:pt x="760" y="3864"/>
                    <a:pt x="760" y="3674"/>
                  </a:cubicBezTo>
                  <a:lnTo>
                    <a:pt x="760" y="2408"/>
                  </a:lnTo>
                  <a:cubicBezTo>
                    <a:pt x="760" y="1489"/>
                    <a:pt x="1489" y="761"/>
                    <a:pt x="2407" y="761"/>
                  </a:cubicBezTo>
                  <a:cubicBezTo>
                    <a:pt x="3294" y="761"/>
                    <a:pt x="4054" y="1489"/>
                    <a:pt x="4054" y="2408"/>
                  </a:cubicBezTo>
                  <a:lnTo>
                    <a:pt x="4054" y="3674"/>
                  </a:lnTo>
                  <a:cubicBezTo>
                    <a:pt x="4054" y="3864"/>
                    <a:pt x="4212" y="4054"/>
                    <a:pt x="4434" y="4054"/>
                  </a:cubicBezTo>
                  <a:cubicBezTo>
                    <a:pt x="4624" y="4054"/>
                    <a:pt x="4814" y="3864"/>
                    <a:pt x="4814" y="3674"/>
                  </a:cubicBezTo>
                  <a:lnTo>
                    <a:pt x="4814" y="2408"/>
                  </a:lnTo>
                  <a:cubicBezTo>
                    <a:pt x="4814" y="1078"/>
                    <a:pt x="3737" y="1"/>
                    <a:pt x="240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6" name="Google Shape;2397;p28">
              <a:extLst>
                <a:ext uri="{FF2B5EF4-FFF2-40B4-BE49-F238E27FC236}">
                  <a16:creationId xmlns:a16="http://schemas.microsoft.com/office/drawing/2014/main" id="{60A537A7-7305-8E12-AB59-DF0A04EB74DF}"/>
                </a:ext>
              </a:extLst>
            </p:cNvPr>
            <p:cNvSpPr/>
            <p:nvPr/>
          </p:nvSpPr>
          <p:spPr>
            <a:xfrm>
              <a:off x="2093925" y="2184125"/>
              <a:ext cx="216150" cy="164700"/>
            </a:xfrm>
            <a:custGeom>
              <a:avLst/>
              <a:gdLst/>
              <a:ahLst/>
              <a:cxnLst/>
              <a:rect l="l" t="t" r="r" b="b"/>
              <a:pathLst>
                <a:path w="8646" h="6588" extrusionOk="0">
                  <a:moveTo>
                    <a:pt x="7886" y="760"/>
                  </a:moveTo>
                  <a:lnTo>
                    <a:pt x="7886" y="5827"/>
                  </a:lnTo>
                  <a:lnTo>
                    <a:pt x="760" y="5827"/>
                  </a:lnTo>
                  <a:lnTo>
                    <a:pt x="760" y="760"/>
                  </a:lnTo>
                  <a:close/>
                  <a:moveTo>
                    <a:pt x="760" y="0"/>
                  </a:moveTo>
                  <a:cubicBezTo>
                    <a:pt x="349" y="0"/>
                    <a:pt x="0" y="348"/>
                    <a:pt x="0" y="760"/>
                  </a:cubicBezTo>
                  <a:lnTo>
                    <a:pt x="0" y="5827"/>
                  </a:lnTo>
                  <a:cubicBezTo>
                    <a:pt x="0" y="6239"/>
                    <a:pt x="349" y="6587"/>
                    <a:pt x="760" y="6587"/>
                  </a:cubicBezTo>
                  <a:lnTo>
                    <a:pt x="7886" y="6587"/>
                  </a:lnTo>
                  <a:cubicBezTo>
                    <a:pt x="8298" y="6587"/>
                    <a:pt x="8646" y="6239"/>
                    <a:pt x="8646" y="5827"/>
                  </a:cubicBezTo>
                  <a:lnTo>
                    <a:pt x="8646" y="760"/>
                  </a:lnTo>
                  <a:cubicBezTo>
                    <a:pt x="8646" y="348"/>
                    <a:pt x="8298" y="0"/>
                    <a:pt x="788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7" name="Google Shape;2398;p28">
              <a:extLst>
                <a:ext uri="{FF2B5EF4-FFF2-40B4-BE49-F238E27FC236}">
                  <a16:creationId xmlns:a16="http://schemas.microsoft.com/office/drawing/2014/main" id="{1B221052-9DAA-2AF3-39DD-6810EB6BAE58}"/>
                </a:ext>
              </a:extLst>
            </p:cNvPr>
            <p:cNvSpPr/>
            <p:nvPr/>
          </p:nvSpPr>
          <p:spPr>
            <a:xfrm>
              <a:off x="2173875" y="2241125"/>
              <a:ext cx="57050" cy="57025"/>
            </a:xfrm>
            <a:custGeom>
              <a:avLst/>
              <a:gdLst/>
              <a:ahLst/>
              <a:cxnLst/>
              <a:rect l="l" t="t" r="r" b="b"/>
              <a:pathLst>
                <a:path w="2282" h="2281" extrusionOk="0">
                  <a:moveTo>
                    <a:pt x="1141" y="760"/>
                  </a:moveTo>
                  <a:cubicBezTo>
                    <a:pt x="1331" y="760"/>
                    <a:pt x="1521" y="919"/>
                    <a:pt x="1521" y="1140"/>
                  </a:cubicBezTo>
                  <a:cubicBezTo>
                    <a:pt x="1521" y="1362"/>
                    <a:pt x="1331" y="1520"/>
                    <a:pt x="1141" y="1520"/>
                  </a:cubicBezTo>
                  <a:cubicBezTo>
                    <a:pt x="919" y="1520"/>
                    <a:pt x="761" y="1362"/>
                    <a:pt x="761" y="1140"/>
                  </a:cubicBezTo>
                  <a:cubicBezTo>
                    <a:pt x="761" y="919"/>
                    <a:pt x="919" y="760"/>
                    <a:pt x="1141" y="760"/>
                  </a:cubicBezTo>
                  <a:close/>
                  <a:moveTo>
                    <a:pt x="1141" y="0"/>
                  </a:moveTo>
                  <a:cubicBezTo>
                    <a:pt x="508" y="0"/>
                    <a:pt x="1" y="507"/>
                    <a:pt x="1" y="1140"/>
                  </a:cubicBezTo>
                  <a:cubicBezTo>
                    <a:pt x="1" y="1774"/>
                    <a:pt x="508" y="2280"/>
                    <a:pt x="1141" y="2280"/>
                  </a:cubicBezTo>
                  <a:cubicBezTo>
                    <a:pt x="1743" y="2280"/>
                    <a:pt x="2281" y="1774"/>
                    <a:pt x="2281" y="1140"/>
                  </a:cubicBezTo>
                  <a:cubicBezTo>
                    <a:pt x="2281" y="507"/>
                    <a:pt x="1774" y="0"/>
                    <a:pt x="114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8" name="Google Shape;2399;p28">
              <a:extLst>
                <a:ext uri="{FF2B5EF4-FFF2-40B4-BE49-F238E27FC236}">
                  <a16:creationId xmlns:a16="http://schemas.microsoft.com/office/drawing/2014/main" id="{B2FF2C6C-4E6C-9711-7D30-B399BD95B328}"/>
                </a:ext>
              </a:extLst>
            </p:cNvPr>
            <p:cNvSpPr/>
            <p:nvPr/>
          </p:nvSpPr>
          <p:spPr>
            <a:xfrm>
              <a:off x="1995750" y="2396300"/>
              <a:ext cx="57025" cy="57025"/>
            </a:xfrm>
            <a:custGeom>
              <a:avLst/>
              <a:gdLst/>
              <a:ahLst/>
              <a:cxnLst/>
              <a:rect l="l" t="t" r="r" b="b"/>
              <a:pathLst>
                <a:path w="2281" h="2281" extrusionOk="0">
                  <a:moveTo>
                    <a:pt x="1140" y="760"/>
                  </a:moveTo>
                  <a:cubicBezTo>
                    <a:pt x="1362" y="760"/>
                    <a:pt x="1520" y="919"/>
                    <a:pt x="1520" y="1140"/>
                  </a:cubicBezTo>
                  <a:cubicBezTo>
                    <a:pt x="1520" y="1330"/>
                    <a:pt x="1362" y="1520"/>
                    <a:pt x="1140" y="1520"/>
                  </a:cubicBezTo>
                  <a:cubicBezTo>
                    <a:pt x="919" y="1520"/>
                    <a:pt x="760" y="1330"/>
                    <a:pt x="760" y="1140"/>
                  </a:cubicBezTo>
                  <a:cubicBezTo>
                    <a:pt x="760" y="919"/>
                    <a:pt x="919" y="760"/>
                    <a:pt x="1140" y="760"/>
                  </a:cubicBezTo>
                  <a:close/>
                  <a:moveTo>
                    <a:pt x="1140" y="0"/>
                  </a:moveTo>
                  <a:cubicBezTo>
                    <a:pt x="507" y="0"/>
                    <a:pt x="0" y="507"/>
                    <a:pt x="0" y="1140"/>
                  </a:cubicBezTo>
                  <a:cubicBezTo>
                    <a:pt x="0" y="1742"/>
                    <a:pt x="507" y="2281"/>
                    <a:pt x="1140" y="2281"/>
                  </a:cubicBezTo>
                  <a:cubicBezTo>
                    <a:pt x="1774" y="2281"/>
                    <a:pt x="2281" y="1742"/>
                    <a:pt x="2281" y="1140"/>
                  </a:cubicBezTo>
                  <a:cubicBezTo>
                    <a:pt x="2281" y="507"/>
                    <a:pt x="1774" y="0"/>
                    <a:pt x="114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9" name="Google Shape;2400;p28">
              <a:extLst>
                <a:ext uri="{FF2B5EF4-FFF2-40B4-BE49-F238E27FC236}">
                  <a16:creationId xmlns:a16="http://schemas.microsoft.com/office/drawing/2014/main" id="{BD262875-F07C-E147-E3B6-17FD3631ACE0}"/>
                </a:ext>
              </a:extLst>
            </p:cNvPr>
            <p:cNvSpPr/>
            <p:nvPr/>
          </p:nvSpPr>
          <p:spPr>
            <a:xfrm>
              <a:off x="2084425" y="2396300"/>
              <a:ext cx="57025" cy="57025"/>
            </a:xfrm>
            <a:custGeom>
              <a:avLst/>
              <a:gdLst/>
              <a:ahLst/>
              <a:cxnLst/>
              <a:rect l="l" t="t" r="r" b="b"/>
              <a:pathLst>
                <a:path w="2281" h="2281" extrusionOk="0">
                  <a:moveTo>
                    <a:pt x="1140" y="760"/>
                  </a:moveTo>
                  <a:cubicBezTo>
                    <a:pt x="1362" y="760"/>
                    <a:pt x="1520" y="919"/>
                    <a:pt x="1520" y="1140"/>
                  </a:cubicBezTo>
                  <a:cubicBezTo>
                    <a:pt x="1520" y="1330"/>
                    <a:pt x="1362" y="1520"/>
                    <a:pt x="1140" y="1520"/>
                  </a:cubicBezTo>
                  <a:cubicBezTo>
                    <a:pt x="950" y="1520"/>
                    <a:pt x="760" y="1330"/>
                    <a:pt x="760" y="1140"/>
                  </a:cubicBezTo>
                  <a:cubicBezTo>
                    <a:pt x="760" y="919"/>
                    <a:pt x="950" y="760"/>
                    <a:pt x="1140" y="760"/>
                  </a:cubicBezTo>
                  <a:close/>
                  <a:moveTo>
                    <a:pt x="1140" y="0"/>
                  </a:moveTo>
                  <a:cubicBezTo>
                    <a:pt x="507" y="0"/>
                    <a:pt x="0" y="507"/>
                    <a:pt x="0" y="1140"/>
                  </a:cubicBezTo>
                  <a:cubicBezTo>
                    <a:pt x="0" y="1742"/>
                    <a:pt x="507" y="2281"/>
                    <a:pt x="1140" y="2281"/>
                  </a:cubicBezTo>
                  <a:cubicBezTo>
                    <a:pt x="1774" y="2281"/>
                    <a:pt x="2280" y="1742"/>
                    <a:pt x="2280" y="1140"/>
                  </a:cubicBezTo>
                  <a:cubicBezTo>
                    <a:pt x="2280" y="507"/>
                    <a:pt x="1774" y="0"/>
                    <a:pt x="114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60" name="Google Shape;2401;p28">
              <a:extLst>
                <a:ext uri="{FF2B5EF4-FFF2-40B4-BE49-F238E27FC236}">
                  <a16:creationId xmlns:a16="http://schemas.microsoft.com/office/drawing/2014/main" id="{2E5BB93B-C2C1-7D5C-5E46-BF716F28A041}"/>
                </a:ext>
              </a:extLst>
            </p:cNvPr>
            <p:cNvSpPr/>
            <p:nvPr/>
          </p:nvSpPr>
          <p:spPr>
            <a:xfrm>
              <a:off x="2173875" y="2396300"/>
              <a:ext cx="57050" cy="57025"/>
            </a:xfrm>
            <a:custGeom>
              <a:avLst/>
              <a:gdLst/>
              <a:ahLst/>
              <a:cxnLst/>
              <a:rect l="l" t="t" r="r" b="b"/>
              <a:pathLst>
                <a:path w="2282" h="2281" extrusionOk="0">
                  <a:moveTo>
                    <a:pt x="1141" y="760"/>
                  </a:moveTo>
                  <a:cubicBezTo>
                    <a:pt x="1331" y="760"/>
                    <a:pt x="1521" y="919"/>
                    <a:pt x="1521" y="1140"/>
                  </a:cubicBezTo>
                  <a:cubicBezTo>
                    <a:pt x="1521" y="1330"/>
                    <a:pt x="1331" y="1520"/>
                    <a:pt x="1141" y="1520"/>
                  </a:cubicBezTo>
                  <a:cubicBezTo>
                    <a:pt x="919" y="1520"/>
                    <a:pt x="761" y="1330"/>
                    <a:pt x="761" y="1140"/>
                  </a:cubicBezTo>
                  <a:cubicBezTo>
                    <a:pt x="761" y="919"/>
                    <a:pt x="919" y="760"/>
                    <a:pt x="1141" y="760"/>
                  </a:cubicBezTo>
                  <a:close/>
                  <a:moveTo>
                    <a:pt x="1141" y="0"/>
                  </a:moveTo>
                  <a:cubicBezTo>
                    <a:pt x="508" y="0"/>
                    <a:pt x="1" y="507"/>
                    <a:pt x="1" y="1140"/>
                  </a:cubicBezTo>
                  <a:cubicBezTo>
                    <a:pt x="1" y="1742"/>
                    <a:pt x="508" y="2281"/>
                    <a:pt x="1141" y="2281"/>
                  </a:cubicBezTo>
                  <a:cubicBezTo>
                    <a:pt x="1743" y="2281"/>
                    <a:pt x="2281" y="1742"/>
                    <a:pt x="2281" y="1140"/>
                  </a:cubicBezTo>
                  <a:cubicBezTo>
                    <a:pt x="2281" y="507"/>
                    <a:pt x="1774" y="0"/>
                    <a:pt x="114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61" name="Google Shape;2402;p28">
              <a:extLst>
                <a:ext uri="{FF2B5EF4-FFF2-40B4-BE49-F238E27FC236}">
                  <a16:creationId xmlns:a16="http://schemas.microsoft.com/office/drawing/2014/main" id="{4A78BE8B-3A92-4ED8-56BE-15C4F0BDC7B4}"/>
                </a:ext>
              </a:extLst>
            </p:cNvPr>
            <p:cNvSpPr/>
            <p:nvPr/>
          </p:nvSpPr>
          <p:spPr>
            <a:xfrm>
              <a:off x="2262550" y="2396300"/>
              <a:ext cx="57025" cy="57025"/>
            </a:xfrm>
            <a:custGeom>
              <a:avLst/>
              <a:gdLst/>
              <a:ahLst/>
              <a:cxnLst/>
              <a:rect l="l" t="t" r="r" b="b"/>
              <a:pathLst>
                <a:path w="2281" h="2281" extrusionOk="0">
                  <a:moveTo>
                    <a:pt x="1141" y="760"/>
                  </a:moveTo>
                  <a:cubicBezTo>
                    <a:pt x="1363" y="760"/>
                    <a:pt x="1521" y="919"/>
                    <a:pt x="1521" y="1140"/>
                  </a:cubicBezTo>
                  <a:cubicBezTo>
                    <a:pt x="1521" y="1330"/>
                    <a:pt x="1363" y="1520"/>
                    <a:pt x="1141" y="1520"/>
                  </a:cubicBezTo>
                  <a:cubicBezTo>
                    <a:pt x="919" y="1520"/>
                    <a:pt x="761" y="1330"/>
                    <a:pt x="761" y="1140"/>
                  </a:cubicBezTo>
                  <a:cubicBezTo>
                    <a:pt x="761" y="919"/>
                    <a:pt x="919" y="760"/>
                    <a:pt x="1141" y="760"/>
                  </a:cubicBezTo>
                  <a:close/>
                  <a:moveTo>
                    <a:pt x="1141" y="0"/>
                  </a:moveTo>
                  <a:cubicBezTo>
                    <a:pt x="508" y="0"/>
                    <a:pt x="1" y="507"/>
                    <a:pt x="1" y="1140"/>
                  </a:cubicBezTo>
                  <a:cubicBezTo>
                    <a:pt x="1" y="1742"/>
                    <a:pt x="508" y="2281"/>
                    <a:pt x="1141" y="2281"/>
                  </a:cubicBezTo>
                  <a:cubicBezTo>
                    <a:pt x="1774" y="2281"/>
                    <a:pt x="2281" y="1742"/>
                    <a:pt x="2281" y="1140"/>
                  </a:cubicBezTo>
                  <a:cubicBezTo>
                    <a:pt x="2281" y="507"/>
                    <a:pt x="1774" y="0"/>
                    <a:pt x="114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62" name="Google Shape;2403;p28">
              <a:extLst>
                <a:ext uri="{FF2B5EF4-FFF2-40B4-BE49-F238E27FC236}">
                  <a16:creationId xmlns:a16="http://schemas.microsoft.com/office/drawing/2014/main" id="{B3DD569E-3602-D627-1039-5B12FD6CF81B}"/>
                </a:ext>
              </a:extLst>
            </p:cNvPr>
            <p:cNvSpPr/>
            <p:nvPr/>
          </p:nvSpPr>
          <p:spPr>
            <a:xfrm>
              <a:off x="2351225" y="2396300"/>
              <a:ext cx="57025" cy="57025"/>
            </a:xfrm>
            <a:custGeom>
              <a:avLst/>
              <a:gdLst/>
              <a:ahLst/>
              <a:cxnLst/>
              <a:rect l="l" t="t" r="r" b="b"/>
              <a:pathLst>
                <a:path w="2281" h="2281" extrusionOk="0">
                  <a:moveTo>
                    <a:pt x="1141" y="760"/>
                  </a:moveTo>
                  <a:cubicBezTo>
                    <a:pt x="1363" y="760"/>
                    <a:pt x="1521" y="919"/>
                    <a:pt x="1521" y="1140"/>
                  </a:cubicBezTo>
                  <a:cubicBezTo>
                    <a:pt x="1521" y="1330"/>
                    <a:pt x="1363" y="1520"/>
                    <a:pt x="1141" y="1520"/>
                  </a:cubicBezTo>
                  <a:cubicBezTo>
                    <a:pt x="951" y="1520"/>
                    <a:pt x="761" y="1330"/>
                    <a:pt x="761" y="1140"/>
                  </a:cubicBezTo>
                  <a:cubicBezTo>
                    <a:pt x="761" y="919"/>
                    <a:pt x="951" y="760"/>
                    <a:pt x="1141" y="760"/>
                  </a:cubicBezTo>
                  <a:close/>
                  <a:moveTo>
                    <a:pt x="1141" y="0"/>
                  </a:moveTo>
                  <a:cubicBezTo>
                    <a:pt x="507" y="0"/>
                    <a:pt x="1" y="507"/>
                    <a:pt x="1" y="1140"/>
                  </a:cubicBezTo>
                  <a:cubicBezTo>
                    <a:pt x="1" y="1742"/>
                    <a:pt x="507" y="2281"/>
                    <a:pt x="1141" y="2281"/>
                  </a:cubicBezTo>
                  <a:cubicBezTo>
                    <a:pt x="1774" y="2281"/>
                    <a:pt x="2281" y="1742"/>
                    <a:pt x="2281" y="1140"/>
                  </a:cubicBezTo>
                  <a:cubicBezTo>
                    <a:pt x="2281" y="507"/>
                    <a:pt x="1774" y="0"/>
                    <a:pt x="114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63" name="Google Shape;2404;p28">
              <a:extLst>
                <a:ext uri="{FF2B5EF4-FFF2-40B4-BE49-F238E27FC236}">
                  <a16:creationId xmlns:a16="http://schemas.microsoft.com/office/drawing/2014/main" id="{CD3F0695-45E1-A485-7552-2561931154BF}"/>
                </a:ext>
              </a:extLst>
            </p:cNvPr>
            <p:cNvSpPr/>
            <p:nvPr/>
          </p:nvSpPr>
          <p:spPr>
            <a:xfrm>
              <a:off x="1844525" y="3853275"/>
              <a:ext cx="714950" cy="652000"/>
            </a:xfrm>
            <a:custGeom>
              <a:avLst/>
              <a:gdLst/>
              <a:ahLst/>
              <a:cxnLst/>
              <a:rect l="l" t="t" r="r" b="b"/>
              <a:pathLst>
                <a:path w="28598" h="26080" extrusionOk="0">
                  <a:moveTo>
                    <a:pt x="14299" y="0"/>
                  </a:moveTo>
                  <a:cubicBezTo>
                    <a:pt x="10958" y="0"/>
                    <a:pt x="7617" y="1275"/>
                    <a:pt x="5068" y="3824"/>
                  </a:cubicBezTo>
                  <a:cubicBezTo>
                    <a:pt x="1" y="8923"/>
                    <a:pt x="1" y="17188"/>
                    <a:pt x="5068" y="22255"/>
                  </a:cubicBezTo>
                  <a:cubicBezTo>
                    <a:pt x="7617" y="24805"/>
                    <a:pt x="10958" y="26079"/>
                    <a:pt x="14299" y="26079"/>
                  </a:cubicBezTo>
                  <a:cubicBezTo>
                    <a:pt x="17640" y="26079"/>
                    <a:pt x="20981" y="24805"/>
                    <a:pt x="23531" y="22255"/>
                  </a:cubicBezTo>
                  <a:cubicBezTo>
                    <a:pt x="28598" y="17188"/>
                    <a:pt x="28598" y="8923"/>
                    <a:pt x="23531" y="3824"/>
                  </a:cubicBezTo>
                  <a:cubicBezTo>
                    <a:pt x="20981" y="1275"/>
                    <a:pt x="17640" y="0"/>
                    <a:pt x="14299"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291" name="Google Shape;2405;p28">
              <a:extLst>
                <a:ext uri="{FF2B5EF4-FFF2-40B4-BE49-F238E27FC236}">
                  <a16:creationId xmlns:a16="http://schemas.microsoft.com/office/drawing/2014/main" id="{6AD13B5D-FB9B-16A7-6853-B8830CB94196}"/>
                </a:ext>
              </a:extLst>
            </p:cNvPr>
            <p:cNvSpPr/>
            <p:nvPr/>
          </p:nvSpPr>
          <p:spPr>
            <a:xfrm>
              <a:off x="2081250" y="4037525"/>
              <a:ext cx="241500" cy="299300"/>
            </a:xfrm>
            <a:custGeom>
              <a:avLst/>
              <a:gdLst/>
              <a:ahLst/>
              <a:cxnLst/>
              <a:rect l="l" t="t" r="r" b="b"/>
              <a:pathLst>
                <a:path w="9660" h="11972" extrusionOk="0">
                  <a:moveTo>
                    <a:pt x="4814" y="1"/>
                  </a:moveTo>
                  <a:cubicBezTo>
                    <a:pt x="4820" y="1"/>
                    <a:pt x="4825" y="1"/>
                    <a:pt x="4830" y="1"/>
                  </a:cubicBezTo>
                  <a:lnTo>
                    <a:pt x="4830" y="1"/>
                  </a:lnTo>
                  <a:cubicBezTo>
                    <a:pt x="4835" y="1"/>
                    <a:pt x="4841" y="1"/>
                    <a:pt x="4846" y="1"/>
                  </a:cubicBezTo>
                  <a:close/>
                  <a:moveTo>
                    <a:pt x="4846" y="761"/>
                  </a:moveTo>
                  <a:cubicBezTo>
                    <a:pt x="6239" y="2376"/>
                    <a:pt x="7823" y="2598"/>
                    <a:pt x="8520" y="2598"/>
                  </a:cubicBezTo>
                  <a:cubicBezTo>
                    <a:pt x="8773" y="2598"/>
                    <a:pt x="8900" y="2566"/>
                    <a:pt x="8900" y="2566"/>
                  </a:cubicBezTo>
                  <a:lnTo>
                    <a:pt x="8900" y="5955"/>
                  </a:lnTo>
                  <a:cubicBezTo>
                    <a:pt x="8900" y="7792"/>
                    <a:pt x="7918" y="9470"/>
                    <a:pt x="6303" y="10357"/>
                  </a:cubicBezTo>
                  <a:lnTo>
                    <a:pt x="4846" y="11212"/>
                  </a:lnTo>
                  <a:lnTo>
                    <a:pt x="3358" y="10357"/>
                  </a:lnTo>
                  <a:cubicBezTo>
                    <a:pt x="1774" y="9470"/>
                    <a:pt x="761" y="7792"/>
                    <a:pt x="761" y="5955"/>
                  </a:cubicBezTo>
                  <a:lnTo>
                    <a:pt x="761" y="2566"/>
                  </a:lnTo>
                  <a:cubicBezTo>
                    <a:pt x="761" y="2566"/>
                    <a:pt x="919" y="2598"/>
                    <a:pt x="1204" y="2598"/>
                  </a:cubicBezTo>
                  <a:cubicBezTo>
                    <a:pt x="1901" y="2598"/>
                    <a:pt x="3421" y="2376"/>
                    <a:pt x="4846" y="761"/>
                  </a:cubicBezTo>
                  <a:close/>
                  <a:moveTo>
                    <a:pt x="4830" y="1"/>
                  </a:moveTo>
                  <a:cubicBezTo>
                    <a:pt x="4614" y="6"/>
                    <a:pt x="4400" y="100"/>
                    <a:pt x="4276" y="254"/>
                  </a:cubicBezTo>
                  <a:cubicBezTo>
                    <a:pt x="3041" y="1648"/>
                    <a:pt x="1837" y="1838"/>
                    <a:pt x="1204" y="1838"/>
                  </a:cubicBezTo>
                  <a:lnTo>
                    <a:pt x="919" y="1838"/>
                  </a:lnTo>
                  <a:cubicBezTo>
                    <a:pt x="856" y="1806"/>
                    <a:pt x="824" y="1806"/>
                    <a:pt x="761" y="1806"/>
                  </a:cubicBezTo>
                  <a:cubicBezTo>
                    <a:pt x="602" y="1806"/>
                    <a:pt x="412" y="1869"/>
                    <a:pt x="286" y="1996"/>
                  </a:cubicBezTo>
                  <a:cubicBezTo>
                    <a:pt x="96" y="2123"/>
                    <a:pt x="1" y="2344"/>
                    <a:pt x="1" y="2566"/>
                  </a:cubicBezTo>
                  <a:lnTo>
                    <a:pt x="1" y="5955"/>
                  </a:lnTo>
                  <a:cubicBezTo>
                    <a:pt x="1" y="8045"/>
                    <a:pt x="1141" y="10008"/>
                    <a:pt x="2977" y="11053"/>
                  </a:cubicBezTo>
                  <a:lnTo>
                    <a:pt x="4466" y="11877"/>
                  </a:lnTo>
                  <a:cubicBezTo>
                    <a:pt x="4593" y="11940"/>
                    <a:pt x="4719" y="11972"/>
                    <a:pt x="4846" y="11972"/>
                  </a:cubicBezTo>
                  <a:cubicBezTo>
                    <a:pt x="4973" y="11972"/>
                    <a:pt x="5099" y="11940"/>
                    <a:pt x="5194" y="11877"/>
                  </a:cubicBezTo>
                  <a:lnTo>
                    <a:pt x="6683" y="11053"/>
                  </a:lnTo>
                  <a:cubicBezTo>
                    <a:pt x="8520" y="10008"/>
                    <a:pt x="9660" y="8045"/>
                    <a:pt x="9660" y="5955"/>
                  </a:cubicBezTo>
                  <a:lnTo>
                    <a:pt x="9660" y="2566"/>
                  </a:lnTo>
                  <a:cubicBezTo>
                    <a:pt x="9660" y="2344"/>
                    <a:pt x="9565" y="2123"/>
                    <a:pt x="9375" y="1996"/>
                  </a:cubicBezTo>
                  <a:cubicBezTo>
                    <a:pt x="9248" y="1869"/>
                    <a:pt x="9090" y="1806"/>
                    <a:pt x="8900" y="1806"/>
                  </a:cubicBezTo>
                  <a:lnTo>
                    <a:pt x="8773" y="1806"/>
                  </a:lnTo>
                  <a:cubicBezTo>
                    <a:pt x="8773" y="1806"/>
                    <a:pt x="8678" y="1838"/>
                    <a:pt x="8520" y="1838"/>
                  </a:cubicBezTo>
                  <a:cubicBezTo>
                    <a:pt x="7981" y="1838"/>
                    <a:pt x="6619" y="1679"/>
                    <a:pt x="5416" y="254"/>
                  </a:cubicBezTo>
                  <a:cubicBezTo>
                    <a:pt x="5261" y="100"/>
                    <a:pt x="5046" y="6"/>
                    <a:pt x="483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2" name="Google Shape;2406;p28">
              <a:extLst>
                <a:ext uri="{FF2B5EF4-FFF2-40B4-BE49-F238E27FC236}">
                  <a16:creationId xmlns:a16="http://schemas.microsoft.com/office/drawing/2014/main" id="{5E3B4946-BBAF-35F0-B818-E656A3B5D4D2}"/>
                </a:ext>
              </a:extLst>
            </p:cNvPr>
            <p:cNvSpPr/>
            <p:nvPr/>
          </p:nvSpPr>
          <p:spPr>
            <a:xfrm>
              <a:off x="2192875" y="4042275"/>
              <a:ext cx="19025" cy="288225"/>
            </a:xfrm>
            <a:custGeom>
              <a:avLst/>
              <a:gdLst/>
              <a:ahLst/>
              <a:cxnLst/>
              <a:rect l="l" t="t" r="r" b="b"/>
              <a:pathLst>
                <a:path w="761" h="11529" extrusionOk="0">
                  <a:moveTo>
                    <a:pt x="381" y="1"/>
                  </a:moveTo>
                  <a:cubicBezTo>
                    <a:pt x="159" y="1"/>
                    <a:pt x="1" y="159"/>
                    <a:pt x="1" y="381"/>
                  </a:cubicBezTo>
                  <a:lnTo>
                    <a:pt x="1" y="11148"/>
                  </a:lnTo>
                  <a:cubicBezTo>
                    <a:pt x="1" y="11370"/>
                    <a:pt x="159" y="11528"/>
                    <a:pt x="381" y="11528"/>
                  </a:cubicBezTo>
                  <a:cubicBezTo>
                    <a:pt x="571" y="11528"/>
                    <a:pt x="761" y="11370"/>
                    <a:pt x="761" y="11148"/>
                  </a:cubicBezTo>
                  <a:lnTo>
                    <a:pt x="761" y="381"/>
                  </a:lnTo>
                  <a:cubicBezTo>
                    <a:pt x="761" y="159"/>
                    <a:pt x="571" y="1"/>
                    <a:pt x="38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3" name="Google Shape;2407;p28">
              <a:extLst>
                <a:ext uri="{FF2B5EF4-FFF2-40B4-BE49-F238E27FC236}">
                  <a16:creationId xmlns:a16="http://schemas.microsoft.com/office/drawing/2014/main" id="{513341B2-70AA-53F9-1644-217035B3FCF0}"/>
                </a:ext>
              </a:extLst>
            </p:cNvPr>
            <p:cNvSpPr/>
            <p:nvPr/>
          </p:nvSpPr>
          <p:spPr>
            <a:xfrm>
              <a:off x="1844525" y="2912700"/>
              <a:ext cx="714950" cy="652000"/>
            </a:xfrm>
            <a:custGeom>
              <a:avLst/>
              <a:gdLst/>
              <a:ahLst/>
              <a:cxnLst/>
              <a:rect l="l" t="t" r="r" b="b"/>
              <a:pathLst>
                <a:path w="28598" h="26080" extrusionOk="0">
                  <a:moveTo>
                    <a:pt x="14299" y="0"/>
                  </a:moveTo>
                  <a:cubicBezTo>
                    <a:pt x="10958" y="0"/>
                    <a:pt x="7617" y="1275"/>
                    <a:pt x="5068" y="3824"/>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4"/>
                  </a:cubicBezTo>
                  <a:cubicBezTo>
                    <a:pt x="20981" y="1275"/>
                    <a:pt x="17640" y="0"/>
                    <a:pt x="14299"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294" name="Google Shape;2408;p28">
              <a:extLst>
                <a:ext uri="{FF2B5EF4-FFF2-40B4-BE49-F238E27FC236}">
                  <a16:creationId xmlns:a16="http://schemas.microsoft.com/office/drawing/2014/main" id="{7B082F17-6EE8-3D7B-D4D9-08D286778165}"/>
                </a:ext>
              </a:extLst>
            </p:cNvPr>
            <p:cNvSpPr/>
            <p:nvPr/>
          </p:nvSpPr>
          <p:spPr>
            <a:xfrm>
              <a:off x="2255425" y="3324400"/>
              <a:ext cx="77625" cy="76625"/>
            </a:xfrm>
            <a:custGeom>
              <a:avLst/>
              <a:gdLst/>
              <a:ahLst/>
              <a:cxnLst/>
              <a:rect l="l" t="t" r="r" b="b"/>
              <a:pathLst>
                <a:path w="3105" h="3065" extrusionOk="0">
                  <a:moveTo>
                    <a:pt x="397" y="0"/>
                  </a:moveTo>
                  <a:cubicBezTo>
                    <a:pt x="302" y="0"/>
                    <a:pt x="207" y="40"/>
                    <a:pt x="127" y="119"/>
                  </a:cubicBezTo>
                  <a:cubicBezTo>
                    <a:pt x="1" y="277"/>
                    <a:pt x="1" y="499"/>
                    <a:pt x="127" y="657"/>
                  </a:cubicBezTo>
                  <a:lnTo>
                    <a:pt x="2408" y="2938"/>
                  </a:lnTo>
                  <a:cubicBezTo>
                    <a:pt x="2503" y="3033"/>
                    <a:pt x="2598" y="3064"/>
                    <a:pt x="2693" y="3064"/>
                  </a:cubicBezTo>
                  <a:cubicBezTo>
                    <a:pt x="2788" y="3064"/>
                    <a:pt x="2883" y="3001"/>
                    <a:pt x="2946" y="2938"/>
                  </a:cubicBezTo>
                  <a:cubicBezTo>
                    <a:pt x="3104" y="2779"/>
                    <a:pt x="3104" y="2557"/>
                    <a:pt x="2946" y="2399"/>
                  </a:cubicBezTo>
                  <a:lnTo>
                    <a:pt x="666" y="119"/>
                  </a:lnTo>
                  <a:cubicBezTo>
                    <a:pt x="587" y="40"/>
                    <a:pt x="492" y="0"/>
                    <a:pt x="39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5" name="Google Shape;2409;p28">
              <a:extLst>
                <a:ext uri="{FF2B5EF4-FFF2-40B4-BE49-F238E27FC236}">
                  <a16:creationId xmlns:a16="http://schemas.microsoft.com/office/drawing/2014/main" id="{F315AB64-61E0-6041-67BA-7DF1B87A5178}"/>
                </a:ext>
              </a:extLst>
            </p:cNvPr>
            <p:cNvSpPr/>
            <p:nvPr/>
          </p:nvSpPr>
          <p:spPr>
            <a:xfrm>
              <a:off x="2070950" y="3324400"/>
              <a:ext cx="78425" cy="76625"/>
            </a:xfrm>
            <a:custGeom>
              <a:avLst/>
              <a:gdLst/>
              <a:ahLst/>
              <a:cxnLst/>
              <a:rect l="l" t="t" r="r" b="b"/>
              <a:pathLst>
                <a:path w="3137" h="3065" extrusionOk="0">
                  <a:moveTo>
                    <a:pt x="2709" y="0"/>
                  </a:moveTo>
                  <a:cubicBezTo>
                    <a:pt x="2614" y="0"/>
                    <a:pt x="2519" y="40"/>
                    <a:pt x="2439" y="119"/>
                  </a:cubicBezTo>
                  <a:lnTo>
                    <a:pt x="159" y="2399"/>
                  </a:lnTo>
                  <a:cubicBezTo>
                    <a:pt x="1" y="2557"/>
                    <a:pt x="1" y="2779"/>
                    <a:pt x="159" y="2938"/>
                  </a:cubicBezTo>
                  <a:cubicBezTo>
                    <a:pt x="223" y="3033"/>
                    <a:pt x="318" y="3064"/>
                    <a:pt x="413" y="3064"/>
                  </a:cubicBezTo>
                  <a:cubicBezTo>
                    <a:pt x="508" y="3064"/>
                    <a:pt x="603" y="3001"/>
                    <a:pt x="698" y="2938"/>
                  </a:cubicBezTo>
                  <a:lnTo>
                    <a:pt x="2978" y="657"/>
                  </a:lnTo>
                  <a:cubicBezTo>
                    <a:pt x="3136" y="499"/>
                    <a:pt x="3136" y="277"/>
                    <a:pt x="2978" y="119"/>
                  </a:cubicBezTo>
                  <a:cubicBezTo>
                    <a:pt x="2899" y="40"/>
                    <a:pt x="2804" y="0"/>
                    <a:pt x="270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6" name="Google Shape;2410;p28">
              <a:extLst>
                <a:ext uri="{FF2B5EF4-FFF2-40B4-BE49-F238E27FC236}">
                  <a16:creationId xmlns:a16="http://schemas.microsoft.com/office/drawing/2014/main" id="{DF21BED0-6FCD-F86C-8334-CC0ED7BEA62F}"/>
                </a:ext>
              </a:extLst>
            </p:cNvPr>
            <p:cNvSpPr/>
            <p:nvPr/>
          </p:nvSpPr>
          <p:spPr>
            <a:xfrm>
              <a:off x="2064625" y="3229600"/>
              <a:ext cx="275550" cy="114425"/>
            </a:xfrm>
            <a:custGeom>
              <a:avLst/>
              <a:gdLst/>
              <a:ahLst/>
              <a:cxnLst/>
              <a:rect l="l" t="t" r="r" b="b"/>
              <a:pathLst>
                <a:path w="11022" h="4577" extrusionOk="0">
                  <a:moveTo>
                    <a:pt x="414" y="1"/>
                  </a:moveTo>
                  <a:cubicBezTo>
                    <a:pt x="307" y="1"/>
                    <a:pt x="201" y="50"/>
                    <a:pt x="127" y="142"/>
                  </a:cubicBezTo>
                  <a:cubicBezTo>
                    <a:pt x="1" y="301"/>
                    <a:pt x="32" y="554"/>
                    <a:pt x="191" y="681"/>
                  </a:cubicBezTo>
                  <a:lnTo>
                    <a:pt x="5258" y="4481"/>
                  </a:lnTo>
                  <a:cubicBezTo>
                    <a:pt x="5321" y="4544"/>
                    <a:pt x="5384" y="4576"/>
                    <a:pt x="5479" y="4576"/>
                  </a:cubicBezTo>
                  <a:cubicBezTo>
                    <a:pt x="5543" y="4576"/>
                    <a:pt x="5638" y="4544"/>
                    <a:pt x="5701" y="4481"/>
                  </a:cubicBezTo>
                  <a:lnTo>
                    <a:pt x="10800" y="681"/>
                  </a:lnTo>
                  <a:cubicBezTo>
                    <a:pt x="10990" y="554"/>
                    <a:pt x="11021" y="301"/>
                    <a:pt x="10895" y="142"/>
                  </a:cubicBezTo>
                  <a:cubicBezTo>
                    <a:pt x="10821" y="50"/>
                    <a:pt x="10704" y="1"/>
                    <a:pt x="10588" y="1"/>
                  </a:cubicBezTo>
                  <a:cubicBezTo>
                    <a:pt x="10505" y="1"/>
                    <a:pt x="10422" y="26"/>
                    <a:pt x="10356" y="79"/>
                  </a:cubicBezTo>
                  <a:lnTo>
                    <a:pt x="5479" y="3721"/>
                  </a:lnTo>
                  <a:lnTo>
                    <a:pt x="634" y="79"/>
                  </a:lnTo>
                  <a:cubicBezTo>
                    <a:pt x="568" y="26"/>
                    <a:pt x="491" y="1"/>
                    <a:pt x="41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7" name="Google Shape;2411;p28">
              <a:extLst>
                <a:ext uri="{FF2B5EF4-FFF2-40B4-BE49-F238E27FC236}">
                  <a16:creationId xmlns:a16="http://schemas.microsoft.com/office/drawing/2014/main" id="{E0677545-9990-81DD-2F4F-3E4DB2D78549}"/>
                </a:ext>
              </a:extLst>
            </p:cNvPr>
            <p:cNvSpPr/>
            <p:nvPr/>
          </p:nvSpPr>
          <p:spPr>
            <a:xfrm>
              <a:off x="2092325" y="3046300"/>
              <a:ext cx="219350" cy="220125"/>
            </a:xfrm>
            <a:custGeom>
              <a:avLst/>
              <a:gdLst/>
              <a:ahLst/>
              <a:cxnLst/>
              <a:rect l="l" t="t" r="r" b="b"/>
              <a:pathLst>
                <a:path w="8774" h="8805" extrusionOk="0">
                  <a:moveTo>
                    <a:pt x="413" y="1"/>
                  </a:moveTo>
                  <a:cubicBezTo>
                    <a:pt x="191" y="1"/>
                    <a:pt x="1" y="159"/>
                    <a:pt x="1" y="381"/>
                  </a:cubicBezTo>
                  <a:lnTo>
                    <a:pt x="1" y="8424"/>
                  </a:lnTo>
                  <a:cubicBezTo>
                    <a:pt x="1" y="8646"/>
                    <a:pt x="191" y="8804"/>
                    <a:pt x="413" y="8804"/>
                  </a:cubicBezTo>
                  <a:cubicBezTo>
                    <a:pt x="634" y="8804"/>
                    <a:pt x="793" y="8646"/>
                    <a:pt x="793" y="8424"/>
                  </a:cubicBezTo>
                  <a:lnTo>
                    <a:pt x="793" y="761"/>
                  </a:lnTo>
                  <a:lnTo>
                    <a:pt x="7982" y="761"/>
                  </a:lnTo>
                  <a:lnTo>
                    <a:pt x="7982" y="8393"/>
                  </a:lnTo>
                  <a:cubicBezTo>
                    <a:pt x="7982" y="8614"/>
                    <a:pt x="8172" y="8804"/>
                    <a:pt x="8393" y="8804"/>
                  </a:cubicBezTo>
                  <a:cubicBezTo>
                    <a:pt x="8583" y="8804"/>
                    <a:pt x="8773" y="8614"/>
                    <a:pt x="8773" y="8393"/>
                  </a:cubicBezTo>
                  <a:lnTo>
                    <a:pt x="8773" y="381"/>
                  </a:lnTo>
                  <a:cubicBezTo>
                    <a:pt x="8773" y="159"/>
                    <a:pt x="8583" y="1"/>
                    <a:pt x="839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8" name="Google Shape;2412;p28">
              <a:extLst>
                <a:ext uri="{FF2B5EF4-FFF2-40B4-BE49-F238E27FC236}">
                  <a16:creationId xmlns:a16="http://schemas.microsoft.com/office/drawing/2014/main" id="{04591520-9B46-8467-A9E6-919209C18F2C}"/>
                </a:ext>
              </a:extLst>
            </p:cNvPr>
            <p:cNvSpPr/>
            <p:nvPr/>
          </p:nvSpPr>
          <p:spPr>
            <a:xfrm>
              <a:off x="2062250" y="3165850"/>
              <a:ext cx="279500" cy="244675"/>
            </a:xfrm>
            <a:custGeom>
              <a:avLst/>
              <a:gdLst/>
              <a:ahLst/>
              <a:cxnLst/>
              <a:rect l="l" t="t" r="r" b="b"/>
              <a:pathLst>
                <a:path w="11180" h="9787" extrusionOk="0">
                  <a:moveTo>
                    <a:pt x="2027" y="1"/>
                  </a:moveTo>
                  <a:lnTo>
                    <a:pt x="286" y="1299"/>
                  </a:lnTo>
                  <a:cubicBezTo>
                    <a:pt x="254" y="1331"/>
                    <a:pt x="222" y="1362"/>
                    <a:pt x="191" y="1426"/>
                  </a:cubicBezTo>
                  <a:cubicBezTo>
                    <a:pt x="64" y="1552"/>
                    <a:pt x="1" y="1711"/>
                    <a:pt x="1" y="1901"/>
                  </a:cubicBezTo>
                  <a:lnTo>
                    <a:pt x="1" y="8995"/>
                  </a:lnTo>
                  <a:cubicBezTo>
                    <a:pt x="1" y="9438"/>
                    <a:pt x="349" y="9786"/>
                    <a:pt x="761" y="9786"/>
                  </a:cubicBezTo>
                  <a:lnTo>
                    <a:pt x="10420" y="9786"/>
                  </a:lnTo>
                  <a:cubicBezTo>
                    <a:pt x="10831" y="9786"/>
                    <a:pt x="11180" y="9438"/>
                    <a:pt x="11180" y="8995"/>
                  </a:cubicBezTo>
                  <a:lnTo>
                    <a:pt x="11180" y="1901"/>
                  </a:lnTo>
                  <a:cubicBezTo>
                    <a:pt x="11180" y="1711"/>
                    <a:pt x="11116" y="1552"/>
                    <a:pt x="11021" y="1426"/>
                  </a:cubicBezTo>
                  <a:cubicBezTo>
                    <a:pt x="10990" y="1362"/>
                    <a:pt x="10958" y="1331"/>
                    <a:pt x="10895" y="1299"/>
                  </a:cubicBezTo>
                  <a:lnTo>
                    <a:pt x="9185" y="1"/>
                  </a:lnTo>
                  <a:lnTo>
                    <a:pt x="9185" y="951"/>
                  </a:lnTo>
                  <a:lnTo>
                    <a:pt x="9406" y="1141"/>
                  </a:lnTo>
                  <a:lnTo>
                    <a:pt x="10420" y="1901"/>
                  </a:lnTo>
                  <a:lnTo>
                    <a:pt x="10420" y="8995"/>
                  </a:lnTo>
                  <a:lnTo>
                    <a:pt x="761" y="8995"/>
                  </a:lnTo>
                  <a:lnTo>
                    <a:pt x="761" y="1901"/>
                  </a:lnTo>
                  <a:lnTo>
                    <a:pt x="1774" y="1141"/>
                  </a:lnTo>
                  <a:lnTo>
                    <a:pt x="2027" y="951"/>
                  </a:lnTo>
                  <a:lnTo>
                    <a:pt x="202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9" name="Google Shape;2413;p28">
              <a:extLst>
                <a:ext uri="{FF2B5EF4-FFF2-40B4-BE49-F238E27FC236}">
                  <a16:creationId xmlns:a16="http://schemas.microsoft.com/office/drawing/2014/main" id="{64B3396B-0D86-C462-B129-6347C5FAE473}"/>
                </a:ext>
              </a:extLst>
            </p:cNvPr>
            <p:cNvSpPr/>
            <p:nvPr/>
          </p:nvSpPr>
          <p:spPr>
            <a:xfrm>
              <a:off x="2134300" y="3089050"/>
              <a:ext cx="140950" cy="19025"/>
            </a:xfrm>
            <a:custGeom>
              <a:avLst/>
              <a:gdLst/>
              <a:ahLst/>
              <a:cxnLst/>
              <a:rect l="l" t="t" r="r" b="b"/>
              <a:pathLst>
                <a:path w="5638" h="761" extrusionOk="0">
                  <a:moveTo>
                    <a:pt x="380" y="1"/>
                  </a:moveTo>
                  <a:cubicBezTo>
                    <a:pt x="190" y="1"/>
                    <a:pt x="0" y="159"/>
                    <a:pt x="0" y="381"/>
                  </a:cubicBezTo>
                  <a:cubicBezTo>
                    <a:pt x="0" y="602"/>
                    <a:pt x="190" y="761"/>
                    <a:pt x="380" y="761"/>
                  </a:cubicBezTo>
                  <a:lnTo>
                    <a:pt x="5257" y="761"/>
                  </a:lnTo>
                  <a:cubicBezTo>
                    <a:pt x="5448" y="761"/>
                    <a:pt x="5638" y="602"/>
                    <a:pt x="5638" y="381"/>
                  </a:cubicBezTo>
                  <a:cubicBezTo>
                    <a:pt x="5638" y="159"/>
                    <a:pt x="5448" y="1"/>
                    <a:pt x="525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0" name="Google Shape;2414;p28">
              <a:extLst>
                <a:ext uri="{FF2B5EF4-FFF2-40B4-BE49-F238E27FC236}">
                  <a16:creationId xmlns:a16="http://schemas.microsoft.com/office/drawing/2014/main" id="{1B122869-902E-4373-F969-BC5682628804}"/>
                </a:ext>
              </a:extLst>
            </p:cNvPr>
            <p:cNvSpPr/>
            <p:nvPr/>
          </p:nvSpPr>
          <p:spPr>
            <a:xfrm>
              <a:off x="2134300" y="3131800"/>
              <a:ext cx="140950" cy="19025"/>
            </a:xfrm>
            <a:custGeom>
              <a:avLst/>
              <a:gdLst/>
              <a:ahLst/>
              <a:cxnLst/>
              <a:rect l="l" t="t" r="r" b="b"/>
              <a:pathLst>
                <a:path w="5638" h="761" extrusionOk="0">
                  <a:moveTo>
                    <a:pt x="380" y="1"/>
                  </a:moveTo>
                  <a:cubicBezTo>
                    <a:pt x="190" y="1"/>
                    <a:pt x="0" y="191"/>
                    <a:pt x="0" y="381"/>
                  </a:cubicBezTo>
                  <a:cubicBezTo>
                    <a:pt x="0" y="602"/>
                    <a:pt x="190" y="761"/>
                    <a:pt x="380" y="761"/>
                  </a:cubicBezTo>
                  <a:lnTo>
                    <a:pt x="5257" y="761"/>
                  </a:lnTo>
                  <a:cubicBezTo>
                    <a:pt x="5448" y="761"/>
                    <a:pt x="5638" y="602"/>
                    <a:pt x="5638" y="381"/>
                  </a:cubicBezTo>
                  <a:cubicBezTo>
                    <a:pt x="5638" y="191"/>
                    <a:pt x="5448" y="1"/>
                    <a:pt x="525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1" name="Google Shape;2415;p28">
              <a:extLst>
                <a:ext uri="{FF2B5EF4-FFF2-40B4-BE49-F238E27FC236}">
                  <a16:creationId xmlns:a16="http://schemas.microsoft.com/office/drawing/2014/main" id="{ECA3AECA-00D7-9EEB-D378-2E3D3FFF73DB}"/>
                </a:ext>
              </a:extLst>
            </p:cNvPr>
            <p:cNvSpPr/>
            <p:nvPr/>
          </p:nvSpPr>
          <p:spPr>
            <a:xfrm>
              <a:off x="2134300" y="3174550"/>
              <a:ext cx="140950" cy="19025"/>
            </a:xfrm>
            <a:custGeom>
              <a:avLst/>
              <a:gdLst/>
              <a:ahLst/>
              <a:cxnLst/>
              <a:rect l="l" t="t" r="r" b="b"/>
              <a:pathLst>
                <a:path w="5638" h="761" extrusionOk="0">
                  <a:moveTo>
                    <a:pt x="380" y="1"/>
                  </a:moveTo>
                  <a:cubicBezTo>
                    <a:pt x="190" y="1"/>
                    <a:pt x="0" y="191"/>
                    <a:pt x="0" y="381"/>
                  </a:cubicBezTo>
                  <a:cubicBezTo>
                    <a:pt x="0" y="603"/>
                    <a:pt x="190" y="761"/>
                    <a:pt x="380" y="761"/>
                  </a:cubicBezTo>
                  <a:lnTo>
                    <a:pt x="5257" y="761"/>
                  </a:lnTo>
                  <a:cubicBezTo>
                    <a:pt x="5448" y="761"/>
                    <a:pt x="5638" y="603"/>
                    <a:pt x="5638" y="381"/>
                  </a:cubicBezTo>
                  <a:cubicBezTo>
                    <a:pt x="5638" y="191"/>
                    <a:pt x="5448" y="1"/>
                    <a:pt x="525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2" name="Google Shape;2416;p28">
              <a:extLst>
                <a:ext uri="{FF2B5EF4-FFF2-40B4-BE49-F238E27FC236}">
                  <a16:creationId xmlns:a16="http://schemas.microsoft.com/office/drawing/2014/main" id="{9FFBA955-B712-4BA7-9C2C-D01256C8FCAB}"/>
                </a:ext>
              </a:extLst>
            </p:cNvPr>
            <p:cNvSpPr/>
            <p:nvPr/>
          </p:nvSpPr>
          <p:spPr>
            <a:xfrm>
              <a:off x="2134300" y="3217325"/>
              <a:ext cx="140950" cy="19025"/>
            </a:xfrm>
            <a:custGeom>
              <a:avLst/>
              <a:gdLst/>
              <a:ahLst/>
              <a:cxnLst/>
              <a:rect l="l" t="t" r="r" b="b"/>
              <a:pathLst>
                <a:path w="5638" h="761" extrusionOk="0">
                  <a:moveTo>
                    <a:pt x="380" y="0"/>
                  </a:moveTo>
                  <a:cubicBezTo>
                    <a:pt x="190" y="0"/>
                    <a:pt x="0" y="190"/>
                    <a:pt x="0" y="380"/>
                  </a:cubicBezTo>
                  <a:cubicBezTo>
                    <a:pt x="0" y="602"/>
                    <a:pt x="190" y="760"/>
                    <a:pt x="380" y="760"/>
                  </a:cubicBezTo>
                  <a:lnTo>
                    <a:pt x="5257" y="760"/>
                  </a:lnTo>
                  <a:cubicBezTo>
                    <a:pt x="5448" y="760"/>
                    <a:pt x="5638" y="602"/>
                    <a:pt x="5638" y="380"/>
                  </a:cubicBezTo>
                  <a:cubicBezTo>
                    <a:pt x="5638" y="190"/>
                    <a:pt x="5448" y="0"/>
                    <a:pt x="525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32978414"/>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1962043" y="192451"/>
            <a:ext cx="8263467" cy="125643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Nguyên lý hoạt động</a:t>
              </a:r>
            </a:p>
          </p:txBody>
        </p:sp>
      </p:grpSp>
      <p:grpSp>
        <p:nvGrpSpPr>
          <p:cNvPr id="11" name="Group 10">
            <a:extLst>
              <a:ext uri="{FF2B5EF4-FFF2-40B4-BE49-F238E27FC236}">
                <a16:creationId xmlns:a16="http://schemas.microsoft.com/office/drawing/2014/main" id="{2659E6DC-A4D1-BDA7-78E8-B165B7F144DF}"/>
              </a:ext>
            </a:extLst>
          </p:cNvPr>
          <p:cNvGrpSpPr/>
          <p:nvPr/>
        </p:nvGrpSpPr>
        <p:grpSpPr>
          <a:xfrm>
            <a:off x="2705874" y="745649"/>
            <a:ext cx="841252" cy="841209"/>
            <a:chOff x="4971078" y="2644367"/>
            <a:chExt cx="630939" cy="630907"/>
          </a:xfrm>
        </p:grpSpPr>
        <p:sp>
          <p:nvSpPr>
            <p:cNvPr id="14" name="Google Shape;330;p15">
              <a:extLst>
                <a:ext uri="{FF2B5EF4-FFF2-40B4-BE49-F238E27FC236}">
                  <a16:creationId xmlns:a16="http://schemas.microsoft.com/office/drawing/2014/main" id="{8D39E4AE-A448-3C12-203A-C9F6CCF93830}"/>
                </a:ext>
              </a:extLst>
            </p:cNvPr>
            <p:cNvSpPr/>
            <p:nvPr/>
          </p:nvSpPr>
          <p:spPr>
            <a:xfrm>
              <a:off x="4971078" y="2644367"/>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7" name="Google Shape;331;p15">
              <a:extLst>
                <a:ext uri="{FF2B5EF4-FFF2-40B4-BE49-F238E27FC236}">
                  <a16:creationId xmlns:a16="http://schemas.microsoft.com/office/drawing/2014/main" id="{0A629BFB-73E7-5D60-0097-E7B453BC3AD5}"/>
                </a:ext>
              </a:extLst>
            </p:cNvPr>
            <p:cNvSpPr/>
            <p:nvPr/>
          </p:nvSpPr>
          <p:spPr>
            <a:xfrm>
              <a:off x="5064735" y="2892388"/>
              <a:ext cx="260435" cy="260403"/>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 name="Google Shape;333;p15">
              <a:extLst>
                <a:ext uri="{FF2B5EF4-FFF2-40B4-BE49-F238E27FC236}">
                  <a16:creationId xmlns:a16="http://schemas.microsoft.com/office/drawing/2014/main" id="{C0D49404-7D59-7B38-C1DE-5CC07DBC9F86}"/>
                </a:ext>
              </a:extLst>
            </p:cNvPr>
            <p:cNvSpPr/>
            <p:nvPr/>
          </p:nvSpPr>
          <p:spPr>
            <a:xfrm>
              <a:off x="5281915" y="2784334"/>
              <a:ext cx="216141" cy="216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0" name="Rectangle 19">
            <a:extLst>
              <a:ext uri="{FF2B5EF4-FFF2-40B4-BE49-F238E27FC236}">
                <a16:creationId xmlns:a16="http://schemas.microsoft.com/office/drawing/2014/main" id="{9CBF0FDA-3EBC-6661-CD3E-EA826B3E84DA}"/>
              </a:ext>
            </a:extLst>
          </p:cNvPr>
          <p:cNvSpPr/>
          <p:nvPr/>
        </p:nvSpPr>
        <p:spPr>
          <a:xfrm>
            <a:off x="838712" y="1980548"/>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4x4</a:t>
            </a:r>
          </a:p>
        </p:txBody>
      </p:sp>
      <p:pic>
        <p:nvPicPr>
          <p:cNvPr id="4098" name="Picture 2">
            <a:extLst>
              <a:ext uri="{FF2B5EF4-FFF2-40B4-BE49-F238E27FC236}">
                <a16:creationId xmlns:a16="http://schemas.microsoft.com/office/drawing/2014/main" id="{7A533194-10BF-3A51-40E2-B0252903F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137" y="1781618"/>
            <a:ext cx="7645400" cy="1587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7935642-5077-1028-7A3D-60B1435B3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030" y="3369117"/>
            <a:ext cx="5778500" cy="3073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956CBDB-937E-63F7-10B4-638605C86597}"/>
              </a:ext>
            </a:extLst>
          </p:cNvPr>
          <p:cNvPicPr>
            <a:picLocks noChangeAspect="1"/>
          </p:cNvPicPr>
          <p:nvPr/>
        </p:nvPicPr>
        <p:blipFill>
          <a:blip r:embed="rId5"/>
          <a:stretch>
            <a:fillRect/>
          </a:stretch>
        </p:blipFill>
        <p:spPr>
          <a:xfrm>
            <a:off x="7691495" y="3744353"/>
            <a:ext cx="4371223" cy="1905265"/>
          </a:xfrm>
          <a:prstGeom prst="rect">
            <a:avLst/>
          </a:prstGeom>
        </p:spPr>
      </p:pic>
    </p:spTree>
    <p:extLst>
      <p:ext uri="{BB962C8B-B14F-4D97-AF65-F5344CB8AC3E}">
        <p14:creationId xmlns:p14="http://schemas.microsoft.com/office/powerpoint/2010/main" val="2587466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1883" y="382878"/>
            <a:ext cx="4899701" cy="2303021"/>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lnSpc>
                  <a:spcPct val="150000"/>
                </a:lnSpc>
              </a:pPr>
              <a:r>
                <a:rPr lang="en-US" sz="3733" b="1" dirty="0">
                  <a:latin typeface="Fira Sans Medium"/>
                  <a:ea typeface="Fira Sans Medium"/>
                  <a:cs typeface="Fira Sans Medium"/>
                  <a:sym typeface="Fira Sans Medium"/>
                </a:rPr>
                <a:t>Sơ đồ khối</a:t>
              </a:r>
            </a:p>
          </p:txBody>
        </p:sp>
      </p:grpSp>
      <p:grpSp>
        <p:nvGrpSpPr>
          <p:cNvPr id="11" name="Group 10">
            <a:extLst>
              <a:ext uri="{FF2B5EF4-FFF2-40B4-BE49-F238E27FC236}">
                <a16:creationId xmlns:a16="http://schemas.microsoft.com/office/drawing/2014/main" id="{2659E6DC-A4D1-BDA7-78E8-B165B7F144DF}"/>
              </a:ext>
            </a:extLst>
          </p:cNvPr>
          <p:cNvGrpSpPr/>
          <p:nvPr/>
        </p:nvGrpSpPr>
        <p:grpSpPr>
          <a:xfrm>
            <a:off x="203367" y="382878"/>
            <a:ext cx="841252" cy="841209"/>
            <a:chOff x="4971078" y="2644367"/>
            <a:chExt cx="630939" cy="630907"/>
          </a:xfrm>
        </p:grpSpPr>
        <p:sp>
          <p:nvSpPr>
            <p:cNvPr id="14" name="Google Shape;330;p15">
              <a:extLst>
                <a:ext uri="{FF2B5EF4-FFF2-40B4-BE49-F238E27FC236}">
                  <a16:creationId xmlns:a16="http://schemas.microsoft.com/office/drawing/2014/main" id="{8D39E4AE-A448-3C12-203A-C9F6CCF93830}"/>
                </a:ext>
              </a:extLst>
            </p:cNvPr>
            <p:cNvSpPr/>
            <p:nvPr/>
          </p:nvSpPr>
          <p:spPr>
            <a:xfrm>
              <a:off x="4971078" y="2644367"/>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7" name="Google Shape;331;p15">
              <a:extLst>
                <a:ext uri="{FF2B5EF4-FFF2-40B4-BE49-F238E27FC236}">
                  <a16:creationId xmlns:a16="http://schemas.microsoft.com/office/drawing/2014/main" id="{0A629BFB-73E7-5D60-0097-E7B453BC3AD5}"/>
                </a:ext>
              </a:extLst>
            </p:cNvPr>
            <p:cNvSpPr/>
            <p:nvPr/>
          </p:nvSpPr>
          <p:spPr>
            <a:xfrm>
              <a:off x="5064735" y="2892388"/>
              <a:ext cx="260435" cy="260403"/>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 name="Google Shape;333;p15">
              <a:extLst>
                <a:ext uri="{FF2B5EF4-FFF2-40B4-BE49-F238E27FC236}">
                  <a16:creationId xmlns:a16="http://schemas.microsoft.com/office/drawing/2014/main" id="{C0D49404-7D59-7B38-C1DE-5CC07DBC9F86}"/>
                </a:ext>
              </a:extLst>
            </p:cNvPr>
            <p:cNvSpPr/>
            <p:nvPr/>
          </p:nvSpPr>
          <p:spPr>
            <a:xfrm>
              <a:off x="5281915" y="2784334"/>
              <a:ext cx="216141" cy="216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0" name="Rectangle 19">
            <a:extLst>
              <a:ext uri="{FF2B5EF4-FFF2-40B4-BE49-F238E27FC236}">
                <a16:creationId xmlns:a16="http://schemas.microsoft.com/office/drawing/2014/main" id="{9CBF0FDA-3EBC-6661-CD3E-EA826B3E84DA}"/>
              </a:ext>
            </a:extLst>
          </p:cNvPr>
          <p:cNvSpPr/>
          <p:nvPr/>
        </p:nvSpPr>
        <p:spPr>
          <a:xfrm>
            <a:off x="2564071" y="2775721"/>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4x4</a:t>
            </a:r>
          </a:p>
        </p:txBody>
      </p:sp>
      <p:pic>
        <p:nvPicPr>
          <p:cNvPr id="5122" name="Picture 2">
            <a:extLst>
              <a:ext uri="{FF2B5EF4-FFF2-40B4-BE49-F238E27FC236}">
                <a16:creationId xmlns:a16="http://schemas.microsoft.com/office/drawing/2014/main" id="{76BFDFDE-E0E9-9F8B-4CB6-C6539DCFD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210" y="60005"/>
            <a:ext cx="728133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2A34568D-DD25-ED56-71E5-EEA573D87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27" y="3551544"/>
            <a:ext cx="5227920"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878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76296" y="382878"/>
            <a:ext cx="5418667" cy="265759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lnSpc>
                  <a:spcPct val="150000"/>
                </a:lnSpc>
              </a:pPr>
              <a:r>
                <a:rPr lang="en-US" sz="3733" b="1" dirty="0">
                  <a:latin typeface="Fira Sans Medium"/>
                  <a:ea typeface="Fira Sans Medium"/>
                  <a:cs typeface="Fira Sans Medium"/>
                  <a:sym typeface="Fira Sans Medium"/>
                </a:rPr>
                <a:t>Lưu đồ </a:t>
              </a:r>
            </a:p>
          </p:txBody>
        </p:sp>
      </p:grpSp>
      <p:grpSp>
        <p:nvGrpSpPr>
          <p:cNvPr id="11" name="Group 10">
            <a:extLst>
              <a:ext uri="{FF2B5EF4-FFF2-40B4-BE49-F238E27FC236}">
                <a16:creationId xmlns:a16="http://schemas.microsoft.com/office/drawing/2014/main" id="{2659E6DC-A4D1-BDA7-78E8-B165B7F144DF}"/>
              </a:ext>
            </a:extLst>
          </p:cNvPr>
          <p:cNvGrpSpPr/>
          <p:nvPr/>
        </p:nvGrpSpPr>
        <p:grpSpPr>
          <a:xfrm>
            <a:off x="111462" y="390025"/>
            <a:ext cx="841252" cy="841209"/>
            <a:chOff x="4971078" y="2644367"/>
            <a:chExt cx="630939" cy="630907"/>
          </a:xfrm>
        </p:grpSpPr>
        <p:sp>
          <p:nvSpPr>
            <p:cNvPr id="14" name="Google Shape;330;p15">
              <a:extLst>
                <a:ext uri="{FF2B5EF4-FFF2-40B4-BE49-F238E27FC236}">
                  <a16:creationId xmlns:a16="http://schemas.microsoft.com/office/drawing/2014/main" id="{8D39E4AE-A448-3C12-203A-C9F6CCF93830}"/>
                </a:ext>
              </a:extLst>
            </p:cNvPr>
            <p:cNvSpPr/>
            <p:nvPr/>
          </p:nvSpPr>
          <p:spPr>
            <a:xfrm>
              <a:off x="4971078" y="2644367"/>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7" name="Google Shape;331;p15">
              <a:extLst>
                <a:ext uri="{FF2B5EF4-FFF2-40B4-BE49-F238E27FC236}">
                  <a16:creationId xmlns:a16="http://schemas.microsoft.com/office/drawing/2014/main" id="{0A629BFB-73E7-5D60-0097-E7B453BC3AD5}"/>
                </a:ext>
              </a:extLst>
            </p:cNvPr>
            <p:cNvSpPr/>
            <p:nvPr/>
          </p:nvSpPr>
          <p:spPr>
            <a:xfrm>
              <a:off x="5064735" y="2892388"/>
              <a:ext cx="260435" cy="260403"/>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 name="Google Shape;333;p15">
              <a:extLst>
                <a:ext uri="{FF2B5EF4-FFF2-40B4-BE49-F238E27FC236}">
                  <a16:creationId xmlns:a16="http://schemas.microsoft.com/office/drawing/2014/main" id="{C0D49404-7D59-7B38-C1DE-5CC07DBC9F86}"/>
                </a:ext>
              </a:extLst>
            </p:cNvPr>
            <p:cNvSpPr/>
            <p:nvPr/>
          </p:nvSpPr>
          <p:spPr>
            <a:xfrm>
              <a:off x="5281915" y="2784334"/>
              <a:ext cx="216141" cy="216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0" name="Rectangle 19">
            <a:extLst>
              <a:ext uri="{FF2B5EF4-FFF2-40B4-BE49-F238E27FC236}">
                <a16:creationId xmlns:a16="http://schemas.microsoft.com/office/drawing/2014/main" id="{9CBF0FDA-3EBC-6661-CD3E-EA826B3E84DA}"/>
              </a:ext>
            </a:extLst>
          </p:cNvPr>
          <p:cNvSpPr/>
          <p:nvPr/>
        </p:nvSpPr>
        <p:spPr>
          <a:xfrm>
            <a:off x="1559656" y="3429000"/>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4x4</a:t>
            </a:r>
          </a:p>
        </p:txBody>
      </p:sp>
      <p:pic>
        <p:nvPicPr>
          <p:cNvPr id="6146" name="Picture 2">
            <a:extLst>
              <a:ext uri="{FF2B5EF4-FFF2-40B4-BE49-F238E27FC236}">
                <a16:creationId xmlns:a16="http://schemas.microsoft.com/office/drawing/2014/main" id="{83532D6B-FAAA-FD9E-B610-0C9A50AF6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815" y="781984"/>
            <a:ext cx="70739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244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5122" name="Picture 2">
            <a:extLst>
              <a:ext uri="{FF2B5EF4-FFF2-40B4-BE49-F238E27FC236}">
                <a16:creationId xmlns:a16="http://schemas.microsoft.com/office/drawing/2014/main" id="{76BFDFDE-E0E9-9F8B-4CB6-C6539DCFD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23" y="0"/>
            <a:ext cx="6246519"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9CBF0FDA-3EBC-6661-CD3E-EA826B3E84DA}"/>
              </a:ext>
            </a:extLst>
          </p:cNvPr>
          <p:cNvSpPr/>
          <p:nvPr/>
        </p:nvSpPr>
        <p:spPr>
          <a:xfrm>
            <a:off x="253877" y="5822244"/>
            <a:ext cx="1748019"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4x4</a:t>
            </a:r>
          </a:p>
        </p:txBody>
      </p:sp>
      <p:pic>
        <p:nvPicPr>
          <p:cNvPr id="2" name="Picture 2">
            <a:extLst>
              <a:ext uri="{FF2B5EF4-FFF2-40B4-BE49-F238E27FC236}">
                <a16:creationId xmlns:a16="http://schemas.microsoft.com/office/drawing/2014/main" id="{D29E0CB3-4304-91CE-5F38-B0A691E00F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764" y="253262"/>
            <a:ext cx="5463821" cy="591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004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42000" y="221936"/>
            <a:ext cx="6682835" cy="1028008"/>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Code mô tả</a:t>
              </a:r>
            </a:p>
          </p:txBody>
        </p:sp>
      </p:grpSp>
      <p:grpSp>
        <p:nvGrpSpPr>
          <p:cNvPr id="11" name="Group 10">
            <a:extLst>
              <a:ext uri="{FF2B5EF4-FFF2-40B4-BE49-F238E27FC236}">
                <a16:creationId xmlns:a16="http://schemas.microsoft.com/office/drawing/2014/main" id="{2659E6DC-A4D1-BDA7-78E8-B165B7F144DF}"/>
              </a:ext>
            </a:extLst>
          </p:cNvPr>
          <p:cNvGrpSpPr/>
          <p:nvPr/>
        </p:nvGrpSpPr>
        <p:grpSpPr>
          <a:xfrm>
            <a:off x="943551" y="200530"/>
            <a:ext cx="841252" cy="841209"/>
            <a:chOff x="4971078" y="2644367"/>
            <a:chExt cx="630939" cy="630907"/>
          </a:xfrm>
        </p:grpSpPr>
        <p:sp>
          <p:nvSpPr>
            <p:cNvPr id="14" name="Google Shape;330;p15">
              <a:extLst>
                <a:ext uri="{FF2B5EF4-FFF2-40B4-BE49-F238E27FC236}">
                  <a16:creationId xmlns:a16="http://schemas.microsoft.com/office/drawing/2014/main" id="{8D39E4AE-A448-3C12-203A-C9F6CCF93830}"/>
                </a:ext>
              </a:extLst>
            </p:cNvPr>
            <p:cNvSpPr/>
            <p:nvPr/>
          </p:nvSpPr>
          <p:spPr>
            <a:xfrm>
              <a:off x="4971078" y="2644367"/>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7" name="Google Shape;331;p15">
              <a:extLst>
                <a:ext uri="{FF2B5EF4-FFF2-40B4-BE49-F238E27FC236}">
                  <a16:creationId xmlns:a16="http://schemas.microsoft.com/office/drawing/2014/main" id="{0A629BFB-73E7-5D60-0097-E7B453BC3AD5}"/>
                </a:ext>
              </a:extLst>
            </p:cNvPr>
            <p:cNvSpPr/>
            <p:nvPr/>
          </p:nvSpPr>
          <p:spPr>
            <a:xfrm>
              <a:off x="5064735" y="2892388"/>
              <a:ext cx="260435" cy="260403"/>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 name="Google Shape;333;p15">
              <a:extLst>
                <a:ext uri="{FF2B5EF4-FFF2-40B4-BE49-F238E27FC236}">
                  <a16:creationId xmlns:a16="http://schemas.microsoft.com/office/drawing/2014/main" id="{C0D49404-7D59-7B38-C1DE-5CC07DBC9F86}"/>
                </a:ext>
              </a:extLst>
            </p:cNvPr>
            <p:cNvSpPr/>
            <p:nvPr/>
          </p:nvSpPr>
          <p:spPr>
            <a:xfrm>
              <a:off x="5281915" y="2784334"/>
              <a:ext cx="216141" cy="216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0" name="Rectangle 19">
            <a:extLst>
              <a:ext uri="{FF2B5EF4-FFF2-40B4-BE49-F238E27FC236}">
                <a16:creationId xmlns:a16="http://schemas.microsoft.com/office/drawing/2014/main" id="{9CBF0FDA-3EBC-6661-CD3E-EA826B3E84DA}"/>
              </a:ext>
            </a:extLst>
          </p:cNvPr>
          <p:cNvSpPr/>
          <p:nvPr/>
        </p:nvSpPr>
        <p:spPr>
          <a:xfrm>
            <a:off x="342000" y="1586857"/>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4x4</a:t>
            </a:r>
          </a:p>
        </p:txBody>
      </p:sp>
      <p:sp>
        <p:nvSpPr>
          <p:cNvPr id="5" name="TextBox 4">
            <a:extLst>
              <a:ext uri="{FF2B5EF4-FFF2-40B4-BE49-F238E27FC236}">
                <a16:creationId xmlns:a16="http://schemas.microsoft.com/office/drawing/2014/main" id="{07DBB8AB-2A6B-3D96-DE74-96CC493D82A6}"/>
              </a:ext>
            </a:extLst>
          </p:cNvPr>
          <p:cNvSpPr txBox="1"/>
          <p:nvPr/>
        </p:nvSpPr>
        <p:spPr>
          <a:xfrm>
            <a:off x="6094003" y="582088"/>
            <a:ext cx="6297772" cy="6001643"/>
          </a:xfrm>
          <a:prstGeom prst="rect">
            <a:avLst/>
          </a:prstGeom>
          <a:noFill/>
        </p:spPr>
        <p:txBody>
          <a:bodyPr wrap="square" rtlCol="0">
            <a:spAutoFit/>
          </a:bodyPr>
          <a:lstStyle/>
          <a:p>
            <a:r>
              <a:rPr lang="en-US" sz="1600" dirty="0">
                <a:solidFill>
                  <a:srgbClr val="9A39CC"/>
                </a:solidFill>
                <a:latin typeface="Roboto Mono" panose="00000009000000000000" pitchFamily="49" charset="0"/>
                <a:ea typeface="Roboto Mono" panose="00000009000000000000" pitchFamily="49" charset="0"/>
              </a:rPr>
              <a:t>module</a:t>
            </a:r>
            <a:r>
              <a:rPr lang="en-US" sz="1600" dirty="0">
                <a:solidFill>
                  <a:srgbClr val="000000"/>
                </a:solidFill>
                <a:latin typeface="Roboto Mono" panose="00000009000000000000" pitchFamily="49" charset="0"/>
                <a:ea typeface="Roboto Mono" panose="00000009000000000000" pitchFamily="49" charset="0"/>
              </a:rPr>
              <a:t> Vedic_4x4 (a, b, result);</a:t>
            </a:r>
            <a:endParaRPr lang="en-US" sz="1600" dirty="0">
              <a:latin typeface="Roboto Mono" panose="00000009000000000000" pitchFamily="49" charset="0"/>
              <a:ea typeface="Roboto Mono" panose="00000009000000000000" pitchFamily="49" charset="0"/>
            </a:endParaRPr>
          </a:p>
          <a:p>
            <a:br>
              <a:rPr lang="en-US" sz="1600" dirty="0">
                <a:latin typeface="Roboto Mono" panose="00000009000000000000" pitchFamily="49" charset="0"/>
                <a:ea typeface="Roboto Mono" panose="00000009000000000000" pitchFamily="49" charset="0"/>
              </a:rPr>
            </a:br>
            <a:r>
              <a:rPr lang="en-US" sz="1600" dirty="0">
                <a:solidFill>
                  <a:srgbClr val="000000"/>
                </a:solidFill>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  input</a:t>
            </a:r>
            <a:r>
              <a:rPr lang="en-US" sz="1600" dirty="0">
                <a:solidFill>
                  <a:srgbClr val="000000"/>
                </a:solidFill>
                <a:latin typeface="Roboto Mono" panose="00000009000000000000" pitchFamily="49" charset="0"/>
                <a:ea typeface="Roboto Mono" panose="00000009000000000000" pitchFamily="49" charset="0"/>
              </a:rPr>
              <a:t>  [3:0] a,b;</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output</a:t>
            </a:r>
            <a:r>
              <a:rPr lang="en-US" sz="1600" dirty="0">
                <a:solidFill>
                  <a:srgbClr val="000000"/>
                </a:solidFill>
                <a:latin typeface="Roboto Mono" panose="00000009000000000000" pitchFamily="49" charset="0"/>
                <a:ea typeface="Roboto Mono" panose="00000009000000000000" pitchFamily="49" charset="0"/>
              </a:rPr>
              <a:t> [7:0] result;</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r>
              <a:rPr lang="en-US" sz="1600" b="1" dirty="0">
                <a:solidFill>
                  <a:srgbClr val="A61C00"/>
                </a:solidFill>
                <a:latin typeface="Roboto Mono" panose="00000009000000000000" pitchFamily="49" charset="0"/>
                <a:ea typeface="Roboto Mono" panose="00000009000000000000" pitchFamily="49" charset="0"/>
              </a:rPr>
              <a:t>wire</a:t>
            </a:r>
            <a:r>
              <a:rPr lang="en-US" sz="1600" dirty="0">
                <a:solidFill>
                  <a:srgbClr val="A61C00"/>
                </a:solidFill>
                <a:latin typeface="Roboto Mono" panose="00000009000000000000" pitchFamily="49" charset="0"/>
                <a:ea typeface="Roboto Mono" panose="00000009000000000000" pitchFamily="49" charset="0"/>
              </a:rPr>
              <a:t> </a:t>
            </a:r>
            <a:r>
              <a:rPr lang="en-US" sz="1600" dirty="0">
                <a:solidFill>
                  <a:srgbClr val="000000"/>
                </a:solidFill>
                <a:latin typeface="Roboto Mono" panose="00000009000000000000" pitchFamily="49" charset="0"/>
                <a:ea typeface="Roboto Mono" panose="00000009000000000000" pitchFamily="49" charset="0"/>
              </a:rPr>
              <a:t>[7:0] result;</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r>
              <a:rPr lang="en-US" sz="1600" b="1" dirty="0">
                <a:solidFill>
                  <a:srgbClr val="A61C00"/>
                </a:solidFill>
                <a:latin typeface="Roboto Mono" panose="00000009000000000000" pitchFamily="49" charset="0"/>
                <a:ea typeface="Roboto Mono" panose="00000009000000000000" pitchFamily="49" charset="0"/>
              </a:rPr>
              <a:t> wire</a:t>
            </a:r>
            <a:r>
              <a:rPr lang="en-US" sz="1600" dirty="0">
                <a:solidFill>
                  <a:srgbClr val="000000"/>
                </a:solidFill>
                <a:latin typeface="Roboto Mono" panose="00000009000000000000" pitchFamily="49" charset="0"/>
                <a:ea typeface="Roboto Mono" panose="00000009000000000000" pitchFamily="49" charset="0"/>
              </a:rPr>
              <a:t> [3:0] temp1, temp2, temp3, temp4, temp5;</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r>
              <a:rPr lang="en-US" sz="1600" b="1" dirty="0">
                <a:solidFill>
                  <a:srgbClr val="A61C00"/>
                </a:solidFill>
                <a:latin typeface="Roboto Mono" panose="00000009000000000000" pitchFamily="49" charset="0"/>
                <a:ea typeface="Roboto Mono" panose="00000009000000000000" pitchFamily="49" charset="0"/>
              </a:rPr>
              <a:t> wire</a:t>
            </a:r>
            <a:r>
              <a:rPr lang="en-US" sz="1600" dirty="0">
                <a:solidFill>
                  <a:srgbClr val="000000"/>
                </a:solidFill>
                <a:latin typeface="Roboto Mono" panose="00000009000000000000" pitchFamily="49" charset="0"/>
                <a:ea typeface="Roboto Mono" panose="00000009000000000000" pitchFamily="49" charset="0"/>
              </a:rPr>
              <a:t> [5:0] temp6, temp7;</a:t>
            </a:r>
          </a:p>
          <a:p>
            <a:br>
              <a:rPr lang="en-US" sz="1600" dirty="0">
                <a:latin typeface="Roboto Mono" panose="00000009000000000000" pitchFamily="49" charset="0"/>
                <a:ea typeface="Roboto Mono" panose="00000009000000000000" pitchFamily="49" charset="0"/>
              </a:rPr>
            </a:br>
            <a:r>
              <a:rPr lang="en-US" sz="1600" dirty="0">
                <a:solidFill>
                  <a:srgbClr val="000000"/>
                </a:solidFill>
                <a:latin typeface="Roboto Mono" panose="00000009000000000000" pitchFamily="49" charset="0"/>
                <a:ea typeface="Roboto Mono" panose="00000009000000000000" pitchFamily="49" charset="0"/>
              </a:rPr>
              <a:t>Vedic_2x2 </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V1(a[1:0], b[1:0], temp1), </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V2(a[3:2], b[1:0], temp2), </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V3(a[1:0], b[3:2], temp3),</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V4(a[3:2], b[3:2], temp4);</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 </a:t>
            </a:r>
            <a:r>
              <a:rPr lang="en-US" sz="1600" dirty="0">
                <a:solidFill>
                  <a:schemeClr val="bg1"/>
                </a:solidFill>
                <a:latin typeface="Roboto Mono" panose="00000009000000000000" pitchFamily="49" charset="0"/>
                <a:ea typeface="Roboto Mono" panose="00000009000000000000" pitchFamily="49" charset="0"/>
              </a:rPr>
              <a:t>assign result[1:0] = temp1[1:0];</a:t>
            </a:r>
          </a:p>
          <a:p>
            <a:br>
              <a:rPr lang="en-US" sz="1600" dirty="0">
                <a:solidFill>
                  <a:schemeClr val="bg1"/>
                </a:solidFill>
                <a:latin typeface="Roboto Mono" panose="00000009000000000000" pitchFamily="49" charset="0"/>
                <a:ea typeface="Roboto Mono" panose="00000009000000000000" pitchFamily="49" charset="0"/>
              </a:rPr>
            </a:br>
            <a:r>
              <a:rPr lang="en-US" sz="1600" dirty="0">
                <a:solidFill>
                  <a:schemeClr val="bg1"/>
                </a:solidFill>
                <a:latin typeface="Roboto Mono" panose="00000009000000000000" pitchFamily="49" charset="0"/>
                <a:ea typeface="Roboto Mono" panose="00000009000000000000" pitchFamily="49" charset="0"/>
              </a:rPr>
              <a:t>FA4 A1 ({2'b00,temp1[3:2]}, temp2, temp5);</a:t>
            </a:r>
          </a:p>
          <a:p>
            <a:r>
              <a:rPr lang="en-US" sz="1600" dirty="0">
                <a:solidFill>
                  <a:schemeClr val="bg1"/>
                </a:solidFill>
                <a:latin typeface="Roboto Mono" panose="00000009000000000000" pitchFamily="49" charset="0"/>
                <a:ea typeface="Roboto Mono" panose="00000009000000000000" pitchFamily="49" charset="0"/>
              </a:rPr>
              <a:t>FA6 A2 ({2'b00, temp3}, {temp4, 2'b00}, temp6),</a:t>
            </a:r>
          </a:p>
          <a:p>
            <a:r>
              <a:rPr lang="en-US" sz="1600" dirty="0">
                <a:solidFill>
                  <a:schemeClr val="bg1"/>
                </a:solidFill>
                <a:latin typeface="Roboto Mono" panose="00000009000000000000" pitchFamily="49" charset="0"/>
                <a:ea typeface="Roboto Mono" panose="00000009000000000000" pitchFamily="49" charset="0"/>
              </a:rPr>
              <a:t>    A3 ({2'b00, temp5}, temp6, temp7);</a:t>
            </a:r>
          </a:p>
          <a:p>
            <a:r>
              <a:rPr lang="en-US" sz="1600" dirty="0">
                <a:solidFill>
                  <a:schemeClr val="bg1"/>
                </a:solidFill>
                <a:latin typeface="Roboto Mono" panose="00000009000000000000" pitchFamily="49" charset="0"/>
                <a:ea typeface="Roboto Mono" panose="00000009000000000000" pitchFamily="49" charset="0"/>
              </a:rPr>
              <a:t>       </a:t>
            </a:r>
          </a:p>
          <a:p>
            <a:r>
              <a:rPr lang="en-US" sz="1600" dirty="0">
                <a:solidFill>
                  <a:schemeClr val="bg1"/>
                </a:solidFill>
                <a:latin typeface="Roboto Mono" panose="00000009000000000000" pitchFamily="49" charset="0"/>
                <a:ea typeface="Roboto Mono" panose="00000009000000000000" pitchFamily="49" charset="0"/>
              </a:rPr>
              <a:t>    assign result[7:2] = temp7;</a:t>
            </a:r>
          </a:p>
          <a:p>
            <a:br>
              <a:rPr lang="en-US" sz="1600" dirty="0">
                <a:solidFill>
                  <a:schemeClr val="bg1"/>
                </a:solidFill>
                <a:latin typeface="Roboto Mono" panose="00000009000000000000" pitchFamily="49" charset="0"/>
                <a:ea typeface="Roboto Mono" panose="00000009000000000000" pitchFamily="49" charset="0"/>
              </a:rPr>
            </a:br>
            <a:r>
              <a:rPr lang="en-US" sz="1600" dirty="0">
                <a:solidFill>
                  <a:schemeClr val="bg1"/>
                </a:solidFill>
                <a:latin typeface="Roboto Mono" panose="00000009000000000000" pitchFamily="49" charset="0"/>
                <a:ea typeface="Roboto Mono" panose="00000009000000000000" pitchFamily="49" charset="0"/>
              </a:rPr>
              <a:t>endmodule</a:t>
            </a:r>
          </a:p>
        </p:txBody>
      </p:sp>
      <p:pic>
        <p:nvPicPr>
          <p:cNvPr id="2" name="Picture 1">
            <a:extLst>
              <a:ext uri="{FF2B5EF4-FFF2-40B4-BE49-F238E27FC236}">
                <a16:creationId xmlns:a16="http://schemas.microsoft.com/office/drawing/2014/main" id="{C5F27787-4BB3-7C72-409B-27D37B8CED06}"/>
              </a:ext>
            </a:extLst>
          </p:cNvPr>
          <p:cNvPicPr>
            <a:picLocks noChangeAspect="1"/>
          </p:cNvPicPr>
          <p:nvPr/>
        </p:nvPicPr>
        <p:blipFill>
          <a:blip r:embed="rId3"/>
          <a:stretch>
            <a:fillRect/>
          </a:stretch>
        </p:blipFill>
        <p:spPr>
          <a:xfrm>
            <a:off x="2666673" y="1545068"/>
            <a:ext cx="2946811" cy="5029901"/>
          </a:xfrm>
          <a:prstGeom prst="rect">
            <a:avLst/>
          </a:prstGeom>
        </p:spPr>
      </p:pic>
      <p:pic>
        <p:nvPicPr>
          <p:cNvPr id="12" name="Picture 11">
            <a:extLst>
              <a:ext uri="{FF2B5EF4-FFF2-40B4-BE49-F238E27FC236}">
                <a16:creationId xmlns:a16="http://schemas.microsoft.com/office/drawing/2014/main" id="{D9A93188-63D1-B96B-7CEB-35B97181A130}"/>
              </a:ext>
            </a:extLst>
          </p:cNvPr>
          <p:cNvPicPr>
            <a:picLocks noChangeAspect="1"/>
          </p:cNvPicPr>
          <p:nvPr/>
        </p:nvPicPr>
        <p:blipFill>
          <a:blip r:embed="rId4"/>
          <a:stretch>
            <a:fillRect/>
          </a:stretch>
        </p:blipFill>
        <p:spPr>
          <a:xfrm>
            <a:off x="2554517" y="3429000"/>
            <a:ext cx="3253617" cy="1413933"/>
          </a:xfrm>
          <a:prstGeom prst="rect">
            <a:avLst/>
          </a:prstGeom>
        </p:spPr>
      </p:pic>
      <p:pic>
        <p:nvPicPr>
          <p:cNvPr id="13" name="Picture 12">
            <a:extLst>
              <a:ext uri="{FF2B5EF4-FFF2-40B4-BE49-F238E27FC236}">
                <a16:creationId xmlns:a16="http://schemas.microsoft.com/office/drawing/2014/main" id="{32D08D58-03AD-384E-5397-0BD59F0DCD89}"/>
              </a:ext>
            </a:extLst>
          </p:cNvPr>
          <p:cNvPicPr>
            <a:picLocks noChangeAspect="1"/>
          </p:cNvPicPr>
          <p:nvPr/>
        </p:nvPicPr>
        <p:blipFill>
          <a:blip r:embed="rId4"/>
          <a:stretch>
            <a:fillRect/>
          </a:stretch>
        </p:blipFill>
        <p:spPr>
          <a:xfrm>
            <a:off x="2359867" y="4842933"/>
            <a:ext cx="3448267" cy="1883932"/>
          </a:xfrm>
          <a:prstGeom prst="rect">
            <a:avLst/>
          </a:prstGeom>
        </p:spPr>
      </p:pic>
    </p:spTree>
    <p:extLst>
      <p:ext uri="{BB962C8B-B14F-4D97-AF65-F5344CB8AC3E}">
        <p14:creationId xmlns:p14="http://schemas.microsoft.com/office/powerpoint/2010/main" val="22853047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500"/>
                                        <p:tgtEl>
                                          <p:spTgt spid="5">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500"/>
                                        <p:tgtEl>
                                          <p:spTgt spid="5">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fade">
                                      <p:cBhvr>
                                        <p:cTn id="44" dur="500"/>
                                        <p:tgtEl>
                                          <p:spTgt spid="5">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500"/>
                                        <p:tgtEl>
                                          <p:spTgt spid="5">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1" end="11"/>
                                            </p:txEl>
                                          </p:spTgt>
                                        </p:tgtEl>
                                        <p:attrNameLst>
                                          <p:attrName>style.visibility</p:attrName>
                                        </p:attrNameLst>
                                      </p:cBhvr>
                                      <p:to>
                                        <p:strVal val="visible"/>
                                      </p:to>
                                    </p:set>
                                    <p:animEffect transition="in" filter="fade">
                                      <p:cBhvr>
                                        <p:cTn id="5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42000" y="221936"/>
            <a:ext cx="6682835" cy="1028008"/>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Code mô tả</a:t>
              </a:r>
            </a:p>
          </p:txBody>
        </p:sp>
      </p:grpSp>
      <p:grpSp>
        <p:nvGrpSpPr>
          <p:cNvPr id="11" name="Group 10">
            <a:extLst>
              <a:ext uri="{FF2B5EF4-FFF2-40B4-BE49-F238E27FC236}">
                <a16:creationId xmlns:a16="http://schemas.microsoft.com/office/drawing/2014/main" id="{2659E6DC-A4D1-BDA7-78E8-B165B7F144DF}"/>
              </a:ext>
            </a:extLst>
          </p:cNvPr>
          <p:cNvGrpSpPr/>
          <p:nvPr/>
        </p:nvGrpSpPr>
        <p:grpSpPr>
          <a:xfrm>
            <a:off x="943551" y="200530"/>
            <a:ext cx="841252" cy="841209"/>
            <a:chOff x="4971078" y="2644367"/>
            <a:chExt cx="630939" cy="630907"/>
          </a:xfrm>
        </p:grpSpPr>
        <p:sp>
          <p:nvSpPr>
            <p:cNvPr id="14" name="Google Shape;330;p15">
              <a:extLst>
                <a:ext uri="{FF2B5EF4-FFF2-40B4-BE49-F238E27FC236}">
                  <a16:creationId xmlns:a16="http://schemas.microsoft.com/office/drawing/2014/main" id="{8D39E4AE-A448-3C12-203A-C9F6CCF93830}"/>
                </a:ext>
              </a:extLst>
            </p:cNvPr>
            <p:cNvSpPr/>
            <p:nvPr/>
          </p:nvSpPr>
          <p:spPr>
            <a:xfrm>
              <a:off x="4971078" y="2644367"/>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7" name="Google Shape;331;p15">
              <a:extLst>
                <a:ext uri="{FF2B5EF4-FFF2-40B4-BE49-F238E27FC236}">
                  <a16:creationId xmlns:a16="http://schemas.microsoft.com/office/drawing/2014/main" id="{0A629BFB-73E7-5D60-0097-E7B453BC3AD5}"/>
                </a:ext>
              </a:extLst>
            </p:cNvPr>
            <p:cNvSpPr/>
            <p:nvPr/>
          </p:nvSpPr>
          <p:spPr>
            <a:xfrm>
              <a:off x="5064735" y="2892388"/>
              <a:ext cx="260435" cy="260403"/>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 name="Google Shape;333;p15">
              <a:extLst>
                <a:ext uri="{FF2B5EF4-FFF2-40B4-BE49-F238E27FC236}">
                  <a16:creationId xmlns:a16="http://schemas.microsoft.com/office/drawing/2014/main" id="{C0D49404-7D59-7B38-C1DE-5CC07DBC9F86}"/>
                </a:ext>
              </a:extLst>
            </p:cNvPr>
            <p:cNvSpPr/>
            <p:nvPr/>
          </p:nvSpPr>
          <p:spPr>
            <a:xfrm>
              <a:off x="5281915" y="2784334"/>
              <a:ext cx="216141" cy="216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0" name="Rectangle 19">
            <a:extLst>
              <a:ext uri="{FF2B5EF4-FFF2-40B4-BE49-F238E27FC236}">
                <a16:creationId xmlns:a16="http://schemas.microsoft.com/office/drawing/2014/main" id="{9CBF0FDA-3EBC-6661-CD3E-EA826B3E84DA}"/>
              </a:ext>
            </a:extLst>
          </p:cNvPr>
          <p:cNvSpPr/>
          <p:nvPr/>
        </p:nvSpPr>
        <p:spPr>
          <a:xfrm>
            <a:off x="342000" y="1586857"/>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4x4</a:t>
            </a:r>
          </a:p>
        </p:txBody>
      </p:sp>
      <p:sp>
        <p:nvSpPr>
          <p:cNvPr id="5" name="TextBox 4">
            <a:extLst>
              <a:ext uri="{FF2B5EF4-FFF2-40B4-BE49-F238E27FC236}">
                <a16:creationId xmlns:a16="http://schemas.microsoft.com/office/drawing/2014/main" id="{07DBB8AB-2A6B-3D96-DE74-96CC493D82A6}"/>
              </a:ext>
            </a:extLst>
          </p:cNvPr>
          <p:cNvSpPr txBox="1"/>
          <p:nvPr/>
        </p:nvSpPr>
        <p:spPr>
          <a:xfrm>
            <a:off x="6094003" y="582088"/>
            <a:ext cx="6297772" cy="6001643"/>
          </a:xfrm>
          <a:prstGeom prst="rect">
            <a:avLst/>
          </a:prstGeom>
          <a:noFill/>
        </p:spPr>
        <p:txBody>
          <a:bodyPr wrap="square" rtlCol="0">
            <a:spAutoFit/>
          </a:bodyPr>
          <a:lstStyle/>
          <a:p>
            <a:r>
              <a:rPr lang="en-US" sz="1600" dirty="0">
                <a:solidFill>
                  <a:srgbClr val="9A39CC"/>
                </a:solidFill>
                <a:latin typeface="Roboto Mono" panose="00000009000000000000" pitchFamily="49" charset="0"/>
                <a:ea typeface="Roboto Mono" panose="00000009000000000000" pitchFamily="49" charset="0"/>
              </a:rPr>
              <a:t>module</a:t>
            </a:r>
            <a:r>
              <a:rPr lang="en-US" sz="1600" dirty="0">
                <a:solidFill>
                  <a:srgbClr val="000000"/>
                </a:solidFill>
                <a:latin typeface="Roboto Mono" panose="00000009000000000000" pitchFamily="49" charset="0"/>
                <a:ea typeface="Roboto Mono" panose="00000009000000000000" pitchFamily="49" charset="0"/>
              </a:rPr>
              <a:t> Vedic_4x4 (a, b, result);</a:t>
            </a:r>
            <a:endParaRPr lang="en-US" sz="1600" dirty="0">
              <a:latin typeface="Roboto Mono" panose="00000009000000000000" pitchFamily="49" charset="0"/>
              <a:ea typeface="Roboto Mono" panose="00000009000000000000" pitchFamily="49" charset="0"/>
            </a:endParaRPr>
          </a:p>
          <a:p>
            <a:br>
              <a:rPr lang="en-US" sz="1600" dirty="0">
                <a:latin typeface="Roboto Mono" panose="00000009000000000000" pitchFamily="49" charset="0"/>
                <a:ea typeface="Roboto Mono" panose="00000009000000000000" pitchFamily="49" charset="0"/>
              </a:rPr>
            </a:br>
            <a:r>
              <a:rPr lang="en-US" sz="1600" dirty="0">
                <a:solidFill>
                  <a:srgbClr val="000000"/>
                </a:solidFill>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  input</a:t>
            </a:r>
            <a:r>
              <a:rPr lang="en-US" sz="1600" dirty="0">
                <a:solidFill>
                  <a:srgbClr val="000000"/>
                </a:solidFill>
                <a:latin typeface="Roboto Mono" panose="00000009000000000000" pitchFamily="49" charset="0"/>
                <a:ea typeface="Roboto Mono" panose="00000009000000000000" pitchFamily="49" charset="0"/>
              </a:rPr>
              <a:t>  [3:0] a,b;</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output</a:t>
            </a:r>
            <a:r>
              <a:rPr lang="en-US" sz="1600" dirty="0">
                <a:solidFill>
                  <a:srgbClr val="000000"/>
                </a:solidFill>
                <a:latin typeface="Roboto Mono" panose="00000009000000000000" pitchFamily="49" charset="0"/>
                <a:ea typeface="Roboto Mono" panose="00000009000000000000" pitchFamily="49" charset="0"/>
              </a:rPr>
              <a:t> [7:0] result;</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r>
              <a:rPr lang="en-US" sz="1600" b="1" dirty="0">
                <a:solidFill>
                  <a:srgbClr val="A61C00"/>
                </a:solidFill>
                <a:latin typeface="Roboto Mono" panose="00000009000000000000" pitchFamily="49" charset="0"/>
                <a:ea typeface="Roboto Mono" panose="00000009000000000000" pitchFamily="49" charset="0"/>
              </a:rPr>
              <a:t>wire</a:t>
            </a:r>
            <a:r>
              <a:rPr lang="en-US" sz="1600" dirty="0">
                <a:solidFill>
                  <a:srgbClr val="A61C00"/>
                </a:solidFill>
                <a:latin typeface="Roboto Mono" panose="00000009000000000000" pitchFamily="49" charset="0"/>
                <a:ea typeface="Roboto Mono" panose="00000009000000000000" pitchFamily="49" charset="0"/>
              </a:rPr>
              <a:t> </a:t>
            </a:r>
            <a:r>
              <a:rPr lang="en-US" sz="1600" dirty="0">
                <a:solidFill>
                  <a:srgbClr val="000000"/>
                </a:solidFill>
                <a:latin typeface="Roboto Mono" panose="00000009000000000000" pitchFamily="49" charset="0"/>
                <a:ea typeface="Roboto Mono" panose="00000009000000000000" pitchFamily="49" charset="0"/>
              </a:rPr>
              <a:t>[7:0] result;</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r>
              <a:rPr lang="en-US" sz="1600" b="1" dirty="0">
                <a:solidFill>
                  <a:srgbClr val="A61C00"/>
                </a:solidFill>
                <a:latin typeface="Roboto Mono" panose="00000009000000000000" pitchFamily="49" charset="0"/>
                <a:ea typeface="Roboto Mono" panose="00000009000000000000" pitchFamily="49" charset="0"/>
              </a:rPr>
              <a:t> wire</a:t>
            </a:r>
            <a:r>
              <a:rPr lang="en-US" sz="1600" dirty="0">
                <a:solidFill>
                  <a:srgbClr val="000000"/>
                </a:solidFill>
                <a:latin typeface="Roboto Mono" panose="00000009000000000000" pitchFamily="49" charset="0"/>
                <a:ea typeface="Roboto Mono" panose="00000009000000000000" pitchFamily="49" charset="0"/>
              </a:rPr>
              <a:t> [3:0] temp1, temp2, temp3, temp4, temp5;</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r>
              <a:rPr lang="en-US" sz="1600" b="1" dirty="0">
                <a:solidFill>
                  <a:srgbClr val="A61C00"/>
                </a:solidFill>
                <a:latin typeface="Roboto Mono" panose="00000009000000000000" pitchFamily="49" charset="0"/>
                <a:ea typeface="Roboto Mono" panose="00000009000000000000" pitchFamily="49" charset="0"/>
              </a:rPr>
              <a:t> wire</a:t>
            </a:r>
            <a:r>
              <a:rPr lang="en-US" sz="1600" dirty="0">
                <a:solidFill>
                  <a:srgbClr val="000000"/>
                </a:solidFill>
                <a:latin typeface="Roboto Mono" panose="00000009000000000000" pitchFamily="49" charset="0"/>
                <a:ea typeface="Roboto Mono" panose="00000009000000000000" pitchFamily="49" charset="0"/>
              </a:rPr>
              <a:t> [5:0] temp6, temp7;</a:t>
            </a:r>
          </a:p>
          <a:p>
            <a:br>
              <a:rPr lang="en-US" sz="1600" dirty="0">
                <a:latin typeface="Roboto Mono" panose="00000009000000000000" pitchFamily="49" charset="0"/>
                <a:ea typeface="Roboto Mono" panose="00000009000000000000" pitchFamily="49" charset="0"/>
              </a:rPr>
            </a:br>
            <a:r>
              <a:rPr lang="en-US" sz="1600" dirty="0">
                <a:solidFill>
                  <a:srgbClr val="000000"/>
                </a:solidFill>
                <a:latin typeface="Roboto Mono" panose="00000009000000000000" pitchFamily="49" charset="0"/>
                <a:ea typeface="Roboto Mono" panose="00000009000000000000" pitchFamily="49" charset="0"/>
              </a:rPr>
              <a:t>Vedic_2x2 </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V1(a[1:0], b[1:0], temp1), </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V2(a[3:2], b[1:0], temp2), </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V3(a[1:0], b[3:2], temp3),</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V4(a[3:2], b[3:2], temp4);</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 assign</a:t>
            </a:r>
            <a:r>
              <a:rPr lang="en-US" sz="1600" dirty="0">
                <a:solidFill>
                  <a:srgbClr val="000000"/>
                </a:solidFill>
                <a:latin typeface="Roboto Mono" panose="00000009000000000000" pitchFamily="49" charset="0"/>
                <a:ea typeface="Roboto Mono" panose="00000009000000000000" pitchFamily="49" charset="0"/>
              </a:rPr>
              <a:t> result[1:0] = temp1[1:0];</a:t>
            </a:r>
            <a:endParaRPr lang="en-US" sz="1600" dirty="0">
              <a:latin typeface="Roboto Mono" panose="00000009000000000000" pitchFamily="49" charset="0"/>
              <a:ea typeface="Roboto Mono" panose="00000009000000000000" pitchFamily="49" charset="0"/>
            </a:endParaRPr>
          </a:p>
          <a:p>
            <a:br>
              <a:rPr lang="en-US" sz="1600" dirty="0">
                <a:latin typeface="Roboto Mono" panose="00000009000000000000" pitchFamily="49" charset="0"/>
                <a:ea typeface="Roboto Mono" panose="00000009000000000000" pitchFamily="49" charset="0"/>
              </a:rPr>
            </a:br>
            <a:r>
              <a:rPr lang="en-US" sz="1600" dirty="0">
                <a:solidFill>
                  <a:srgbClr val="000000"/>
                </a:solidFill>
                <a:latin typeface="Roboto Mono" panose="00000009000000000000" pitchFamily="49" charset="0"/>
                <a:ea typeface="Roboto Mono" panose="00000009000000000000" pitchFamily="49" charset="0"/>
              </a:rPr>
              <a:t>FA4 A1 ({2'b</a:t>
            </a:r>
            <a:r>
              <a:rPr lang="en-US" sz="1600" dirty="0">
                <a:solidFill>
                  <a:srgbClr val="FF39FF"/>
                </a:solidFill>
                <a:latin typeface="Roboto Mono" panose="00000009000000000000" pitchFamily="49" charset="0"/>
                <a:ea typeface="Roboto Mono" panose="00000009000000000000" pitchFamily="49" charset="0"/>
              </a:rPr>
              <a:t>00</a:t>
            </a:r>
            <a:r>
              <a:rPr lang="en-US" sz="1600" dirty="0">
                <a:solidFill>
                  <a:srgbClr val="000000"/>
                </a:solidFill>
                <a:latin typeface="Roboto Mono" panose="00000009000000000000" pitchFamily="49" charset="0"/>
                <a:ea typeface="Roboto Mono" panose="00000009000000000000" pitchFamily="49" charset="0"/>
              </a:rPr>
              <a:t>,temp1[3:2]}, temp2, temp5);</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FA6 A2 ({2'b</a:t>
            </a:r>
            <a:r>
              <a:rPr lang="en-US" sz="1600" dirty="0">
                <a:solidFill>
                  <a:srgbClr val="FF39FF"/>
                </a:solidFill>
                <a:latin typeface="Roboto Mono" panose="00000009000000000000" pitchFamily="49" charset="0"/>
                <a:ea typeface="Roboto Mono" panose="00000009000000000000" pitchFamily="49" charset="0"/>
              </a:rPr>
              <a:t>00</a:t>
            </a:r>
            <a:r>
              <a:rPr lang="en-US" sz="1600" dirty="0">
                <a:solidFill>
                  <a:srgbClr val="000000"/>
                </a:solidFill>
                <a:latin typeface="Roboto Mono" panose="00000009000000000000" pitchFamily="49" charset="0"/>
                <a:ea typeface="Roboto Mono" panose="00000009000000000000" pitchFamily="49" charset="0"/>
              </a:rPr>
              <a:t>, temp3}, {temp4, 2'b</a:t>
            </a:r>
            <a:r>
              <a:rPr lang="en-US" sz="1600" dirty="0">
                <a:solidFill>
                  <a:srgbClr val="FF39FF"/>
                </a:solidFill>
                <a:latin typeface="Roboto Mono" panose="00000009000000000000" pitchFamily="49" charset="0"/>
                <a:ea typeface="Roboto Mono" panose="00000009000000000000" pitchFamily="49" charset="0"/>
              </a:rPr>
              <a:t>00</a:t>
            </a:r>
            <a:r>
              <a:rPr lang="en-US" sz="1600" dirty="0">
                <a:solidFill>
                  <a:srgbClr val="000000"/>
                </a:solidFill>
                <a:latin typeface="Roboto Mono" panose="00000009000000000000" pitchFamily="49" charset="0"/>
                <a:ea typeface="Roboto Mono" panose="00000009000000000000" pitchFamily="49" charset="0"/>
              </a:rPr>
              <a:t>}, temp6),</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A3 ({2'b</a:t>
            </a:r>
            <a:r>
              <a:rPr lang="en-US" sz="1600" dirty="0">
                <a:solidFill>
                  <a:srgbClr val="FF39FF"/>
                </a:solidFill>
                <a:latin typeface="Roboto Mono" panose="00000009000000000000" pitchFamily="49" charset="0"/>
                <a:ea typeface="Roboto Mono" panose="00000009000000000000" pitchFamily="49" charset="0"/>
              </a:rPr>
              <a:t>00</a:t>
            </a:r>
            <a:r>
              <a:rPr lang="en-US" sz="1600" dirty="0">
                <a:solidFill>
                  <a:srgbClr val="000000"/>
                </a:solidFill>
                <a:latin typeface="Roboto Mono" panose="00000009000000000000" pitchFamily="49" charset="0"/>
                <a:ea typeface="Roboto Mono" panose="00000009000000000000" pitchFamily="49" charset="0"/>
              </a:rPr>
              <a:t>, temp5}, temp6, temp7);</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endParaRPr lang="en-US" sz="1600" dirty="0">
              <a:latin typeface="Roboto Mono" panose="00000009000000000000" pitchFamily="49" charset="0"/>
              <a:ea typeface="Roboto Mono" panose="00000009000000000000" pitchFamily="49" charset="0"/>
            </a:endParaRPr>
          </a:p>
          <a:p>
            <a:r>
              <a:rPr lang="en-US" sz="1600" dirty="0">
                <a:solidFill>
                  <a:srgbClr val="000000"/>
                </a:solidFill>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 assign</a:t>
            </a:r>
            <a:r>
              <a:rPr lang="en-US" sz="1600" dirty="0">
                <a:solidFill>
                  <a:srgbClr val="000000"/>
                </a:solidFill>
                <a:latin typeface="Roboto Mono" panose="00000009000000000000" pitchFamily="49" charset="0"/>
                <a:ea typeface="Roboto Mono" panose="00000009000000000000" pitchFamily="49" charset="0"/>
              </a:rPr>
              <a:t> result[7:2] = temp7;</a:t>
            </a:r>
            <a:endParaRPr lang="en-US" sz="1600" dirty="0">
              <a:latin typeface="Roboto Mono" panose="00000009000000000000" pitchFamily="49" charset="0"/>
              <a:ea typeface="Roboto Mono" panose="00000009000000000000" pitchFamily="49" charset="0"/>
            </a:endParaRPr>
          </a:p>
          <a:p>
            <a:br>
              <a:rPr lang="en-US" sz="1600" dirty="0">
                <a:latin typeface="Roboto Mono" panose="00000009000000000000" pitchFamily="49" charset="0"/>
                <a:ea typeface="Roboto Mono" panose="00000009000000000000" pitchFamily="49" charset="0"/>
              </a:rPr>
            </a:br>
            <a:r>
              <a:rPr lang="en-US" sz="1600" dirty="0">
                <a:solidFill>
                  <a:srgbClr val="9A39CC"/>
                </a:solidFill>
                <a:latin typeface="Roboto Mono" panose="00000009000000000000" pitchFamily="49" charset="0"/>
                <a:ea typeface="Roboto Mono" panose="00000009000000000000" pitchFamily="49" charset="0"/>
              </a:rPr>
              <a:t>endmodule</a:t>
            </a:r>
            <a:endParaRPr lang="en-US" sz="1600" dirty="0">
              <a:latin typeface="Roboto Mono" panose="00000009000000000000" pitchFamily="49" charset="0"/>
              <a:ea typeface="Roboto Mono" panose="00000009000000000000" pitchFamily="49" charset="0"/>
            </a:endParaRPr>
          </a:p>
        </p:txBody>
      </p:sp>
      <p:pic>
        <p:nvPicPr>
          <p:cNvPr id="3" name="Picture 2">
            <a:extLst>
              <a:ext uri="{FF2B5EF4-FFF2-40B4-BE49-F238E27FC236}">
                <a16:creationId xmlns:a16="http://schemas.microsoft.com/office/drawing/2014/main" id="{52EB58B1-9467-71D1-3083-C3707571151C}"/>
              </a:ext>
            </a:extLst>
          </p:cNvPr>
          <p:cNvPicPr>
            <a:picLocks noChangeAspect="1"/>
          </p:cNvPicPr>
          <p:nvPr/>
        </p:nvPicPr>
        <p:blipFill>
          <a:blip r:embed="rId3"/>
          <a:stretch>
            <a:fillRect/>
          </a:stretch>
        </p:blipFill>
        <p:spPr>
          <a:xfrm>
            <a:off x="2343106" y="1546516"/>
            <a:ext cx="3752895" cy="4966393"/>
          </a:xfrm>
          <a:prstGeom prst="rect">
            <a:avLst/>
          </a:prstGeom>
        </p:spPr>
      </p:pic>
      <p:pic>
        <p:nvPicPr>
          <p:cNvPr id="7" name="Picture 6">
            <a:extLst>
              <a:ext uri="{FF2B5EF4-FFF2-40B4-BE49-F238E27FC236}">
                <a16:creationId xmlns:a16="http://schemas.microsoft.com/office/drawing/2014/main" id="{6C6F6425-0970-4A21-982D-62557BA9A7DC}"/>
              </a:ext>
            </a:extLst>
          </p:cNvPr>
          <p:cNvPicPr>
            <a:picLocks noChangeAspect="1"/>
          </p:cNvPicPr>
          <p:nvPr/>
        </p:nvPicPr>
        <p:blipFill>
          <a:blip r:embed="rId4"/>
          <a:stretch>
            <a:fillRect/>
          </a:stretch>
        </p:blipFill>
        <p:spPr>
          <a:xfrm>
            <a:off x="2213736" y="4695533"/>
            <a:ext cx="3882264" cy="1028009"/>
          </a:xfrm>
          <a:prstGeom prst="rect">
            <a:avLst/>
          </a:prstGeom>
        </p:spPr>
      </p:pic>
      <p:pic>
        <p:nvPicPr>
          <p:cNvPr id="10" name="Picture 9">
            <a:extLst>
              <a:ext uri="{FF2B5EF4-FFF2-40B4-BE49-F238E27FC236}">
                <a16:creationId xmlns:a16="http://schemas.microsoft.com/office/drawing/2014/main" id="{0BBEDD97-AD01-BA32-4926-ACA6CD25CCD2}"/>
              </a:ext>
            </a:extLst>
          </p:cNvPr>
          <p:cNvPicPr>
            <a:picLocks noChangeAspect="1"/>
          </p:cNvPicPr>
          <p:nvPr/>
        </p:nvPicPr>
        <p:blipFill>
          <a:blip r:embed="rId4"/>
          <a:stretch>
            <a:fillRect/>
          </a:stretch>
        </p:blipFill>
        <p:spPr>
          <a:xfrm>
            <a:off x="2343105" y="4003791"/>
            <a:ext cx="3882264" cy="691740"/>
          </a:xfrm>
          <a:prstGeom prst="rect">
            <a:avLst/>
          </a:prstGeom>
        </p:spPr>
      </p:pic>
      <p:pic>
        <p:nvPicPr>
          <p:cNvPr id="16" name="Picture 15">
            <a:extLst>
              <a:ext uri="{FF2B5EF4-FFF2-40B4-BE49-F238E27FC236}">
                <a16:creationId xmlns:a16="http://schemas.microsoft.com/office/drawing/2014/main" id="{6612ABED-54DD-C04F-C0D5-EDEC97E554EF}"/>
              </a:ext>
            </a:extLst>
          </p:cNvPr>
          <p:cNvPicPr>
            <a:picLocks noChangeAspect="1"/>
          </p:cNvPicPr>
          <p:nvPr/>
        </p:nvPicPr>
        <p:blipFill>
          <a:blip r:embed="rId4"/>
          <a:stretch>
            <a:fillRect/>
          </a:stretch>
        </p:blipFill>
        <p:spPr>
          <a:xfrm>
            <a:off x="2213736" y="2596764"/>
            <a:ext cx="3882264" cy="1411701"/>
          </a:xfrm>
          <a:prstGeom prst="rect">
            <a:avLst/>
          </a:prstGeom>
        </p:spPr>
      </p:pic>
      <p:pic>
        <p:nvPicPr>
          <p:cNvPr id="19" name="Picture 18">
            <a:extLst>
              <a:ext uri="{FF2B5EF4-FFF2-40B4-BE49-F238E27FC236}">
                <a16:creationId xmlns:a16="http://schemas.microsoft.com/office/drawing/2014/main" id="{88462B6C-4DEB-8400-C306-A14F333895DF}"/>
              </a:ext>
            </a:extLst>
          </p:cNvPr>
          <p:cNvPicPr>
            <a:picLocks noChangeAspect="1"/>
          </p:cNvPicPr>
          <p:nvPr/>
        </p:nvPicPr>
        <p:blipFill>
          <a:blip r:embed="rId4"/>
          <a:stretch>
            <a:fillRect/>
          </a:stretch>
        </p:blipFill>
        <p:spPr>
          <a:xfrm>
            <a:off x="2278420" y="1332198"/>
            <a:ext cx="3882264" cy="1262229"/>
          </a:xfrm>
          <a:prstGeom prst="rect">
            <a:avLst/>
          </a:prstGeom>
        </p:spPr>
      </p:pic>
    </p:spTree>
    <p:extLst>
      <p:ext uri="{BB962C8B-B14F-4D97-AF65-F5344CB8AC3E}">
        <p14:creationId xmlns:p14="http://schemas.microsoft.com/office/powerpoint/2010/main" val="12396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3" end="13"/>
                                            </p:txEl>
                                          </p:spTgt>
                                        </p:tgtEl>
                                        <p:attrNameLst>
                                          <p:attrName>style.visibility</p:attrName>
                                        </p:attrNameLst>
                                      </p:cBhvr>
                                      <p:to>
                                        <p:strVal val="visible"/>
                                      </p:to>
                                    </p:set>
                                    <p:animEffect transition="in" filter="fade">
                                      <p:cBhvr>
                                        <p:cTn id="10" dur="500"/>
                                        <p:tgtEl>
                                          <p:spTgt spid="5">
                                            <p:txEl>
                                              <p:pRg st="13"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22" presetClass="entr" presetSubtype="4" fill="hold" nodeType="withEffect">
                                  <p:stCondLst>
                                    <p:cond delay="0"/>
                                  </p:stCondLst>
                                  <p:childTnLst>
                                    <p:set>
                                      <p:cBhvr>
                                        <p:cTn id="17" dur="1" fill="hold">
                                          <p:stCondLst>
                                            <p:cond delay="0"/>
                                          </p:stCondLst>
                                        </p:cTn>
                                        <p:tgtEl>
                                          <p:spTgt spid="5">
                                            <p:txEl>
                                              <p:pRg st="14" end="14"/>
                                            </p:txEl>
                                          </p:spTgt>
                                        </p:tgtEl>
                                        <p:attrNameLst>
                                          <p:attrName>style.visibility</p:attrName>
                                        </p:attrNameLst>
                                      </p:cBhvr>
                                      <p:to>
                                        <p:strVal val="visible"/>
                                      </p:to>
                                    </p:set>
                                    <p:animEffect transition="in" filter="wipe(down)">
                                      <p:cBhvr>
                                        <p:cTn id="18" dur="500"/>
                                        <p:tgtEl>
                                          <p:spTgt spid="5">
                                            <p:txEl>
                                              <p:pRg st="14" end="1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15" end="15"/>
                                            </p:txEl>
                                          </p:spTgt>
                                        </p:tgtEl>
                                        <p:attrNameLst>
                                          <p:attrName>style.visibility</p:attrName>
                                        </p:attrNameLst>
                                      </p:cBhvr>
                                      <p:to>
                                        <p:strVal val="visible"/>
                                      </p:to>
                                    </p:set>
                                    <p:animEffect transition="in" filter="wipe(down)">
                                      <p:cBhvr>
                                        <p:cTn id="21" dur="500"/>
                                        <p:tgtEl>
                                          <p:spTgt spid="5">
                                            <p:txEl>
                                              <p:pRg st="15" end="1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5">
                                            <p:txEl>
                                              <p:pRg st="16" end="16"/>
                                            </p:txEl>
                                          </p:spTgt>
                                        </p:tgtEl>
                                        <p:attrNameLst>
                                          <p:attrName>style.visibility</p:attrName>
                                        </p:attrNameLst>
                                      </p:cBhvr>
                                      <p:to>
                                        <p:strVal val="visible"/>
                                      </p:to>
                                    </p:set>
                                    <p:animEffect transition="in" filter="fade">
                                      <p:cBhvr>
                                        <p:cTn id="29" dur="500"/>
                                        <p:tgtEl>
                                          <p:spTgt spid="5">
                                            <p:txEl>
                                              <p:pRg st="16" end="1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animEffect transition="in" filter="fade">
                                      <p:cBhvr>
                                        <p:cTn id="37" dur="500"/>
                                        <p:tgtEl>
                                          <p:spTgt spid="5">
                                            <p:txEl>
                                              <p:pRg st="18" end="1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5">
                                            <p:txEl>
                                              <p:pRg st="19" end="19"/>
                                            </p:txEl>
                                          </p:spTgt>
                                        </p:tgtEl>
                                        <p:attrNameLst>
                                          <p:attrName>style.visibility</p:attrName>
                                        </p:attrNameLst>
                                      </p:cBhvr>
                                      <p:to>
                                        <p:strVal val="visible"/>
                                      </p:to>
                                    </p:set>
                                    <p:animEffect transition="in" filter="fade">
                                      <p:cBhvr>
                                        <p:cTn id="45"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635022" y="21735"/>
            <a:ext cx="4921956" cy="125643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Mô phỏng</a:t>
              </a:r>
            </a:p>
          </p:txBody>
        </p:sp>
      </p:grpSp>
      <p:sp>
        <p:nvSpPr>
          <p:cNvPr id="2" name="Rectangle 1">
            <a:extLst>
              <a:ext uri="{FF2B5EF4-FFF2-40B4-BE49-F238E27FC236}">
                <a16:creationId xmlns:a16="http://schemas.microsoft.com/office/drawing/2014/main" id="{8FF6D94C-E278-95AB-B548-657BF131FCF0}"/>
              </a:ext>
            </a:extLst>
          </p:cNvPr>
          <p:cNvSpPr/>
          <p:nvPr/>
        </p:nvSpPr>
        <p:spPr>
          <a:xfrm>
            <a:off x="342000" y="1222691"/>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4x4</a:t>
            </a:r>
          </a:p>
        </p:txBody>
      </p:sp>
      <p:sp>
        <p:nvSpPr>
          <p:cNvPr id="6" name="TextBox 5">
            <a:extLst>
              <a:ext uri="{FF2B5EF4-FFF2-40B4-BE49-F238E27FC236}">
                <a16:creationId xmlns:a16="http://schemas.microsoft.com/office/drawing/2014/main" id="{0B763742-10EF-3682-B189-2191F4CB5DF7}"/>
              </a:ext>
            </a:extLst>
          </p:cNvPr>
          <p:cNvSpPr txBox="1"/>
          <p:nvPr/>
        </p:nvSpPr>
        <p:spPr>
          <a:xfrm>
            <a:off x="3048000" y="3226638"/>
            <a:ext cx="6096000" cy="461665"/>
          </a:xfrm>
          <a:prstGeom prst="rect">
            <a:avLst/>
          </a:prstGeom>
          <a:noFill/>
        </p:spPr>
        <p:txBody>
          <a:bodyPr wrap="square">
            <a:spAutoFit/>
          </a:bodyPr>
          <a:lstStyle/>
          <a:p>
            <a:endParaRPr lang="en-US" sz="2400" dirty="0"/>
          </a:p>
        </p:txBody>
      </p:sp>
      <p:sp>
        <p:nvSpPr>
          <p:cNvPr id="3" name="TextBox 2">
            <a:extLst>
              <a:ext uri="{FF2B5EF4-FFF2-40B4-BE49-F238E27FC236}">
                <a16:creationId xmlns:a16="http://schemas.microsoft.com/office/drawing/2014/main" id="{FCAB2581-3A06-C8DB-C05F-2B726E8690AF}"/>
              </a:ext>
            </a:extLst>
          </p:cNvPr>
          <p:cNvSpPr txBox="1"/>
          <p:nvPr/>
        </p:nvSpPr>
        <p:spPr>
          <a:xfrm>
            <a:off x="5019791" y="1471251"/>
            <a:ext cx="2152415" cy="502766"/>
          </a:xfrm>
          <a:prstGeom prst="rect">
            <a:avLst/>
          </a:prstGeom>
          <a:noFill/>
        </p:spPr>
        <p:txBody>
          <a:bodyPr wrap="square" rtlCol="0">
            <a:spAutoFit/>
          </a:bodyPr>
          <a:lstStyle/>
          <a:p>
            <a:pPr algn="ctr"/>
            <a:r>
              <a:rPr lang="en-US" sz="2667" b="1" dirty="0">
                <a:latin typeface="Fira Sans" panose="020B0503050000020004" pitchFamily="34" charset="0"/>
              </a:rPr>
              <a:t>Thập phân</a:t>
            </a:r>
          </a:p>
        </p:txBody>
      </p:sp>
      <p:pic>
        <p:nvPicPr>
          <p:cNvPr id="14" name="Picture 13">
            <a:extLst>
              <a:ext uri="{FF2B5EF4-FFF2-40B4-BE49-F238E27FC236}">
                <a16:creationId xmlns:a16="http://schemas.microsoft.com/office/drawing/2014/main" id="{E462B255-7AF0-B61E-A35A-D85A6C4E185D}"/>
              </a:ext>
            </a:extLst>
          </p:cNvPr>
          <p:cNvPicPr>
            <a:picLocks noChangeAspect="1"/>
          </p:cNvPicPr>
          <p:nvPr/>
        </p:nvPicPr>
        <p:blipFill>
          <a:blip r:embed="rId3"/>
          <a:stretch>
            <a:fillRect/>
          </a:stretch>
        </p:blipFill>
        <p:spPr>
          <a:xfrm>
            <a:off x="2109078" y="2197809"/>
            <a:ext cx="7973845" cy="4335999"/>
          </a:xfrm>
          <a:prstGeom prst="rect">
            <a:avLst/>
          </a:prstGeom>
        </p:spPr>
      </p:pic>
    </p:spTree>
    <p:extLst>
      <p:ext uri="{BB962C8B-B14F-4D97-AF65-F5344CB8AC3E}">
        <p14:creationId xmlns:p14="http://schemas.microsoft.com/office/powerpoint/2010/main" val="1035922100"/>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635022" y="21735"/>
            <a:ext cx="4921956" cy="125643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Mô phỏng</a:t>
              </a:r>
            </a:p>
          </p:txBody>
        </p:sp>
      </p:grpSp>
      <p:sp>
        <p:nvSpPr>
          <p:cNvPr id="2" name="Rectangle 1">
            <a:extLst>
              <a:ext uri="{FF2B5EF4-FFF2-40B4-BE49-F238E27FC236}">
                <a16:creationId xmlns:a16="http://schemas.microsoft.com/office/drawing/2014/main" id="{8FF6D94C-E278-95AB-B548-657BF131FCF0}"/>
              </a:ext>
            </a:extLst>
          </p:cNvPr>
          <p:cNvSpPr/>
          <p:nvPr/>
        </p:nvSpPr>
        <p:spPr>
          <a:xfrm>
            <a:off x="548193" y="538040"/>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4x4</a:t>
            </a:r>
          </a:p>
        </p:txBody>
      </p:sp>
      <p:sp>
        <p:nvSpPr>
          <p:cNvPr id="6" name="TextBox 5">
            <a:extLst>
              <a:ext uri="{FF2B5EF4-FFF2-40B4-BE49-F238E27FC236}">
                <a16:creationId xmlns:a16="http://schemas.microsoft.com/office/drawing/2014/main" id="{0B763742-10EF-3682-B189-2191F4CB5DF7}"/>
              </a:ext>
            </a:extLst>
          </p:cNvPr>
          <p:cNvSpPr txBox="1"/>
          <p:nvPr/>
        </p:nvSpPr>
        <p:spPr>
          <a:xfrm>
            <a:off x="3048000" y="3226638"/>
            <a:ext cx="6096000" cy="461665"/>
          </a:xfrm>
          <a:prstGeom prst="rect">
            <a:avLst/>
          </a:prstGeom>
          <a:noFill/>
        </p:spPr>
        <p:txBody>
          <a:bodyPr wrap="square">
            <a:spAutoFit/>
          </a:bodyPr>
          <a:lstStyle/>
          <a:p>
            <a:endParaRPr lang="en-US" sz="2400" dirty="0"/>
          </a:p>
        </p:txBody>
      </p:sp>
      <p:sp>
        <p:nvSpPr>
          <p:cNvPr id="3" name="TextBox 2">
            <a:extLst>
              <a:ext uri="{FF2B5EF4-FFF2-40B4-BE49-F238E27FC236}">
                <a16:creationId xmlns:a16="http://schemas.microsoft.com/office/drawing/2014/main" id="{FCAB2581-3A06-C8DB-C05F-2B726E8690AF}"/>
              </a:ext>
            </a:extLst>
          </p:cNvPr>
          <p:cNvSpPr txBox="1"/>
          <p:nvPr/>
        </p:nvSpPr>
        <p:spPr>
          <a:xfrm>
            <a:off x="7826801" y="1476739"/>
            <a:ext cx="2152415" cy="502766"/>
          </a:xfrm>
          <a:prstGeom prst="rect">
            <a:avLst/>
          </a:prstGeom>
          <a:noFill/>
        </p:spPr>
        <p:txBody>
          <a:bodyPr wrap="square" rtlCol="0">
            <a:spAutoFit/>
          </a:bodyPr>
          <a:lstStyle/>
          <a:p>
            <a:pPr algn="ctr"/>
            <a:r>
              <a:rPr lang="en-US" sz="2667" b="1" dirty="0">
                <a:latin typeface="Fira Sans" panose="020B0503050000020004" pitchFamily="34" charset="0"/>
              </a:rPr>
              <a:t>Nhị phân</a:t>
            </a:r>
          </a:p>
        </p:txBody>
      </p:sp>
      <p:pic>
        <p:nvPicPr>
          <p:cNvPr id="5" name="Picture 2">
            <a:extLst>
              <a:ext uri="{FF2B5EF4-FFF2-40B4-BE49-F238E27FC236}">
                <a16:creationId xmlns:a16="http://schemas.microsoft.com/office/drawing/2014/main" id="{DA57C1B5-5308-76DF-64E7-E0308609D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23" y="1580632"/>
            <a:ext cx="5670332" cy="52773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1E351FE5-B404-43E1-F000-9BC0CA5B0164}"/>
              </a:ext>
            </a:extLst>
          </p:cNvPr>
          <p:cNvPicPr>
            <a:picLocks noChangeAspect="1"/>
          </p:cNvPicPr>
          <p:nvPr/>
        </p:nvPicPr>
        <p:blipFill>
          <a:blip r:embed="rId4"/>
          <a:stretch>
            <a:fillRect/>
          </a:stretch>
        </p:blipFill>
        <p:spPr>
          <a:xfrm>
            <a:off x="6279049" y="2521164"/>
            <a:ext cx="8992855" cy="4012643"/>
          </a:xfrm>
          <a:prstGeom prst="rect">
            <a:avLst/>
          </a:prstGeom>
        </p:spPr>
      </p:pic>
      <p:pic>
        <p:nvPicPr>
          <p:cNvPr id="12" name="Picture 11">
            <a:extLst>
              <a:ext uri="{FF2B5EF4-FFF2-40B4-BE49-F238E27FC236}">
                <a16:creationId xmlns:a16="http://schemas.microsoft.com/office/drawing/2014/main" id="{45624727-D943-85ED-AE48-D9975612B9F7}"/>
              </a:ext>
            </a:extLst>
          </p:cNvPr>
          <p:cNvPicPr>
            <a:picLocks noChangeAspect="1"/>
          </p:cNvPicPr>
          <p:nvPr/>
        </p:nvPicPr>
        <p:blipFill>
          <a:blip r:embed="rId5"/>
          <a:stretch>
            <a:fillRect/>
          </a:stretch>
        </p:blipFill>
        <p:spPr>
          <a:xfrm>
            <a:off x="12161898" y="2251291"/>
            <a:ext cx="2197407" cy="4928443"/>
          </a:xfrm>
          <a:prstGeom prst="rect">
            <a:avLst/>
          </a:prstGeom>
        </p:spPr>
      </p:pic>
    </p:spTree>
    <p:extLst>
      <p:ext uri="{BB962C8B-B14F-4D97-AF65-F5344CB8AC3E}">
        <p14:creationId xmlns:p14="http://schemas.microsoft.com/office/powerpoint/2010/main" val="381050812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3" name="Group 2">
            <a:extLst>
              <a:ext uri="{FF2B5EF4-FFF2-40B4-BE49-F238E27FC236}">
                <a16:creationId xmlns:a16="http://schemas.microsoft.com/office/drawing/2014/main" id="{14F0FE0A-3984-50B9-0384-E4EBDECD7DFB}"/>
              </a:ext>
            </a:extLst>
          </p:cNvPr>
          <p:cNvGrpSpPr/>
          <p:nvPr/>
        </p:nvGrpSpPr>
        <p:grpSpPr>
          <a:xfrm>
            <a:off x="1707601" y="1182112"/>
            <a:ext cx="5154764" cy="2172915"/>
            <a:chOff x="653743" y="698458"/>
            <a:chExt cx="3866073" cy="1629686"/>
          </a:xfrm>
        </p:grpSpPr>
        <p:sp>
          <p:nvSpPr>
            <p:cNvPr id="2" name="Google Shape;320;p15">
              <a:extLst>
                <a:ext uri="{FF2B5EF4-FFF2-40B4-BE49-F238E27FC236}">
                  <a16:creationId xmlns:a16="http://schemas.microsoft.com/office/drawing/2014/main" id="{978E1EA9-930A-EDB6-6F2D-81F33F19D45A}"/>
                </a:ext>
              </a:extLst>
            </p:cNvPr>
            <p:cNvSpPr/>
            <p:nvPr/>
          </p:nvSpPr>
          <p:spPr>
            <a:xfrm>
              <a:off x="653743" y="698458"/>
              <a:ext cx="3485812" cy="94233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64" name="Google Shape;164;p13"/>
            <p:cNvSpPr txBox="1"/>
            <p:nvPr/>
          </p:nvSpPr>
          <p:spPr>
            <a:xfrm>
              <a:off x="909016" y="751644"/>
              <a:ext cx="3610800" cy="1576500"/>
            </a:xfrm>
            <a:prstGeom prst="rect">
              <a:avLst/>
            </a:prstGeom>
            <a:noFill/>
            <a:ln>
              <a:noFill/>
            </a:ln>
          </p:spPr>
          <p:txBody>
            <a:bodyPr spcFirstLastPara="1" wrap="square" lIns="121900" tIns="121900" rIns="121900" bIns="121900" anchor="t" anchorCtr="0">
              <a:noAutofit/>
            </a:bodyPr>
            <a:lstStyle/>
            <a:p>
              <a:r>
                <a:rPr lang="en-US" sz="5867" dirty="0">
                  <a:solidFill>
                    <a:srgbClr val="00002A"/>
                  </a:solidFill>
                  <a:highlight>
                    <a:srgbClr val="FFFFFF"/>
                  </a:highlight>
                  <a:latin typeface="Fira Sans SemiBold"/>
                  <a:ea typeface="Fira Sans SemiBold"/>
                  <a:cs typeface="Fira Sans SemiBold"/>
                  <a:sym typeface="Fira Sans SemiBold"/>
                </a:rPr>
                <a:t> VEDIC 8x8</a:t>
              </a:r>
              <a:r>
                <a:rPr lang="en-US" sz="5867" dirty="0">
                  <a:solidFill>
                    <a:schemeClr val="bg1"/>
                  </a:solidFill>
                  <a:highlight>
                    <a:srgbClr val="FFFFFF"/>
                  </a:highlight>
                  <a:latin typeface="Fira Sans SemiBold"/>
                  <a:ea typeface="Fira Sans SemiBold"/>
                  <a:cs typeface="Fira Sans SemiBold"/>
                  <a:sym typeface="Fira Sans SemiBold"/>
                </a:rPr>
                <a:t>.</a:t>
              </a:r>
              <a:r>
                <a:rPr lang="en-US" sz="5867" dirty="0">
                  <a:solidFill>
                    <a:srgbClr val="00002A"/>
                  </a:solidFill>
                  <a:highlight>
                    <a:srgbClr val="FFFFFF"/>
                  </a:highlight>
                  <a:latin typeface="Fira Sans SemiBold"/>
                  <a:ea typeface="Fira Sans SemiBold"/>
                  <a:cs typeface="Fira Sans SemiBold"/>
                  <a:sym typeface="Fira Sans SemiBold"/>
                </a:rPr>
                <a:t>     </a:t>
              </a:r>
              <a:endParaRPr sz="5867" dirty="0">
                <a:solidFill>
                  <a:srgbClr val="00002A"/>
                </a:solidFill>
                <a:highlight>
                  <a:srgbClr val="FFFFFF"/>
                </a:highlight>
                <a:latin typeface="Fira Sans SemiBold"/>
                <a:ea typeface="Fira Sans SemiBold"/>
                <a:cs typeface="Fira Sans SemiBold"/>
                <a:sym typeface="Fira Sans SemiBold"/>
              </a:endParaRPr>
            </a:p>
          </p:txBody>
        </p:sp>
      </p:grpSp>
      <p:grpSp>
        <p:nvGrpSpPr>
          <p:cNvPr id="4" name="Google Shape;3952;p38">
            <a:extLst>
              <a:ext uri="{FF2B5EF4-FFF2-40B4-BE49-F238E27FC236}">
                <a16:creationId xmlns:a16="http://schemas.microsoft.com/office/drawing/2014/main" id="{521D7D8D-CBC7-57BD-1452-4A7A52A08217}"/>
              </a:ext>
            </a:extLst>
          </p:cNvPr>
          <p:cNvGrpSpPr/>
          <p:nvPr/>
        </p:nvGrpSpPr>
        <p:grpSpPr>
          <a:xfrm>
            <a:off x="7202728" y="2077655"/>
            <a:ext cx="2974504" cy="4249211"/>
            <a:chOff x="457208" y="1168980"/>
            <a:chExt cx="2230878" cy="3186908"/>
          </a:xfrm>
        </p:grpSpPr>
        <p:sp>
          <p:nvSpPr>
            <p:cNvPr id="5" name="Google Shape;3953;p38">
              <a:extLst>
                <a:ext uri="{FF2B5EF4-FFF2-40B4-BE49-F238E27FC236}">
                  <a16:creationId xmlns:a16="http://schemas.microsoft.com/office/drawing/2014/main" id="{E2ACEEF7-F8E2-3D75-74F0-6E14087525BA}"/>
                </a:ext>
              </a:extLst>
            </p:cNvPr>
            <p:cNvSpPr/>
            <p:nvPr/>
          </p:nvSpPr>
          <p:spPr>
            <a:xfrm>
              <a:off x="1574706" y="1500083"/>
              <a:ext cx="523577" cy="2196703"/>
            </a:xfrm>
            <a:custGeom>
              <a:avLst/>
              <a:gdLst/>
              <a:ahLst/>
              <a:cxnLst/>
              <a:rect l="l" t="t" r="r" b="b"/>
              <a:pathLst>
                <a:path w="16025" h="67234" extrusionOk="0">
                  <a:moveTo>
                    <a:pt x="16025" y="0"/>
                  </a:moveTo>
                  <a:lnTo>
                    <a:pt x="0" y="9279"/>
                  </a:lnTo>
                  <a:lnTo>
                    <a:pt x="0" y="67233"/>
                  </a:lnTo>
                  <a:lnTo>
                    <a:pt x="16025" y="57986"/>
                  </a:lnTo>
                  <a:lnTo>
                    <a:pt x="16025"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 name="Google Shape;3954;p38">
              <a:extLst>
                <a:ext uri="{FF2B5EF4-FFF2-40B4-BE49-F238E27FC236}">
                  <a16:creationId xmlns:a16="http://schemas.microsoft.com/office/drawing/2014/main" id="{C41834CB-395A-485E-59B1-057D284E2DDC}"/>
                </a:ext>
              </a:extLst>
            </p:cNvPr>
            <p:cNvSpPr/>
            <p:nvPr/>
          </p:nvSpPr>
          <p:spPr>
            <a:xfrm>
              <a:off x="1006661" y="1475252"/>
              <a:ext cx="568077" cy="2221534"/>
            </a:xfrm>
            <a:custGeom>
              <a:avLst/>
              <a:gdLst/>
              <a:ahLst/>
              <a:cxnLst/>
              <a:rect l="l" t="t" r="r" b="b"/>
              <a:pathLst>
                <a:path w="17387" h="67994" extrusionOk="0">
                  <a:moveTo>
                    <a:pt x="0" y="0"/>
                  </a:moveTo>
                  <a:lnTo>
                    <a:pt x="0" y="57954"/>
                  </a:lnTo>
                  <a:lnTo>
                    <a:pt x="17386" y="67993"/>
                  </a:lnTo>
                  <a:lnTo>
                    <a:pt x="17386" y="10039"/>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7" name="Google Shape;3955;p38">
              <a:extLst>
                <a:ext uri="{FF2B5EF4-FFF2-40B4-BE49-F238E27FC236}">
                  <a16:creationId xmlns:a16="http://schemas.microsoft.com/office/drawing/2014/main" id="{98819D1B-5460-C8C2-CB99-61BD4FCF740D}"/>
                </a:ext>
              </a:extLst>
            </p:cNvPr>
            <p:cNvSpPr/>
            <p:nvPr/>
          </p:nvSpPr>
          <p:spPr>
            <a:xfrm>
              <a:off x="1031493" y="1579151"/>
              <a:ext cx="519427" cy="2103129"/>
            </a:xfrm>
            <a:custGeom>
              <a:avLst/>
              <a:gdLst/>
              <a:ahLst/>
              <a:cxnLst/>
              <a:rect l="l" t="t" r="r" b="b"/>
              <a:pathLst>
                <a:path w="15898" h="64370" extrusionOk="0">
                  <a:moveTo>
                    <a:pt x="302" y="1"/>
                  </a:moveTo>
                  <a:cubicBezTo>
                    <a:pt x="127" y="1"/>
                    <a:pt x="0" y="152"/>
                    <a:pt x="0" y="399"/>
                  </a:cubicBezTo>
                  <a:lnTo>
                    <a:pt x="0" y="55218"/>
                  </a:lnTo>
                  <a:lnTo>
                    <a:pt x="15898" y="64370"/>
                  </a:lnTo>
                  <a:lnTo>
                    <a:pt x="15898" y="9583"/>
                  </a:lnTo>
                  <a:cubicBezTo>
                    <a:pt x="15898" y="9234"/>
                    <a:pt x="15645" y="8791"/>
                    <a:pt x="15360" y="8633"/>
                  </a:cubicBezTo>
                  <a:lnTo>
                    <a:pt x="538" y="82"/>
                  </a:lnTo>
                  <a:cubicBezTo>
                    <a:pt x="455" y="26"/>
                    <a:pt x="375" y="1"/>
                    <a:pt x="302"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8" name="Google Shape;3956;p38">
              <a:extLst>
                <a:ext uri="{FF2B5EF4-FFF2-40B4-BE49-F238E27FC236}">
                  <a16:creationId xmlns:a16="http://schemas.microsoft.com/office/drawing/2014/main" id="{59B26356-DAD8-5E2D-328C-AC88BE942C14}"/>
                </a:ext>
              </a:extLst>
            </p:cNvPr>
            <p:cNvSpPr/>
            <p:nvPr/>
          </p:nvSpPr>
          <p:spPr>
            <a:xfrm>
              <a:off x="1047012" y="1606073"/>
              <a:ext cx="488389" cy="388182"/>
            </a:xfrm>
            <a:custGeom>
              <a:avLst/>
              <a:gdLst/>
              <a:ahLst/>
              <a:cxnLst/>
              <a:rect l="l" t="t" r="r" b="b"/>
              <a:pathLst>
                <a:path w="14948" h="11881" extrusionOk="0">
                  <a:moveTo>
                    <a:pt x="256" y="0"/>
                  </a:moveTo>
                  <a:cubicBezTo>
                    <a:pt x="102" y="0"/>
                    <a:pt x="0" y="118"/>
                    <a:pt x="0" y="303"/>
                  </a:cubicBezTo>
                  <a:lnTo>
                    <a:pt x="0" y="2932"/>
                  </a:lnTo>
                  <a:cubicBezTo>
                    <a:pt x="0" y="3217"/>
                    <a:pt x="190" y="3533"/>
                    <a:pt x="444" y="3692"/>
                  </a:cubicBezTo>
                  <a:lnTo>
                    <a:pt x="14505" y="11831"/>
                  </a:lnTo>
                  <a:cubicBezTo>
                    <a:pt x="14572" y="11864"/>
                    <a:pt x="14636" y="11880"/>
                    <a:pt x="14692" y="11880"/>
                  </a:cubicBezTo>
                  <a:cubicBezTo>
                    <a:pt x="14846" y="11880"/>
                    <a:pt x="14948" y="11763"/>
                    <a:pt x="14948" y="11577"/>
                  </a:cubicBezTo>
                  <a:lnTo>
                    <a:pt x="14948" y="8949"/>
                  </a:lnTo>
                  <a:cubicBezTo>
                    <a:pt x="14948" y="8664"/>
                    <a:pt x="14758" y="8315"/>
                    <a:pt x="14505" y="8189"/>
                  </a:cubicBezTo>
                  <a:lnTo>
                    <a:pt x="444" y="50"/>
                  </a:lnTo>
                  <a:cubicBezTo>
                    <a:pt x="376" y="16"/>
                    <a:pt x="312" y="0"/>
                    <a:pt x="256"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9" name="Google Shape;3957;p38">
              <a:extLst>
                <a:ext uri="{FF2B5EF4-FFF2-40B4-BE49-F238E27FC236}">
                  <a16:creationId xmlns:a16="http://schemas.microsoft.com/office/drawing/2014/main" id="{CCC32943-EC67-5EF9-BF1E-D5EB18CDAEB9}"/>
                </a:ext>
              </a:extLst>
            </p:cNvPr>
            <p:cNvSpPr/>
            <p:nvPr/>
          </p:nvSpPr>
          <p:spPr>
            <a:xfrm>
              <a:off x="1071843" y="1642862"/>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0" name="Google Shape;3958;p38">
              <a:extLst>
                <a:ext uri="{FF2B5EF4-FFF2-40B4-BE49-F238E27FC236}">
                  <a16:creationId xmlns:a16="http://schemas.microsoft.com/office/drawing/2014/main" id="{117427A5-9E30-86F7-9FB8-C062B7C64A04}"/>
                </a:ext>
              </a:extLst>
            </p:cNvPr>
            <p:cNvSpPr/>
            <p:nvPr/>
          </p:nvSpPr>
          <p:spPr>
            <a:xfrm>
              <a:off x="1071843" y="1669752"/>
              <a:ext cx="163493" cy="102494"/>
            </a:xfrm>
            <a:custGeom>
              <a:avLst/>
              <a:gdLst/>
              <a:ahLst/>
              <a:cxnLst/>
              <a:rect l="l" t="t" r="r" b="b"/>
              <a:pathLst>
                <a:path w="5004" h="3137" extrusionOk="0">
                  <a:moveTo>
                    <a:pt x="0" y="1"/>
                  </a:moveTo>
                  <a:lnTo>
                    <a:pt x="0" y="223"/>
                  </a:lnTo>
                  <a:lnTo>
                    <a:pt x="5004" y="3136"/>
                  </a:lnTo>
                  <a:lnTo>
                    <a:pt x="5004" y="2883"/>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1" name="Google Shape;3959;p38">
              <a:extLst>
                <a:ext uri="{FF2B5EF4-FFF2-40B4-BE49-F238E27FC236}">
                  <a16:creationId xmlns:a16="http://schemas.microsoft.com/office/drawing/2014/main" id="{CDF74246-2941-7ADE-60FA-0FF2C01E4756}"/>
                </a:ext>
              </a:extLst>
            </p:cNvPr>
            <p:cNvSpPr/>
            <p:nvPr/>
          </p:nvSpPr>
          <p:spPr>
            <a:xfrm>
              <a:off x="1071843" y="1695628"/>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2" name="Google Shape;3960;p38">
              <a:extLst>
                <a:ext uri="{FF2B5EF4-FFF2-40B4-BE49-F238E27FC236}">
                  <a16:creationId xmlns:a16="http://schemas.microsoft.com/office/drawing/2014/main" id="{7E1D619B-CE1F-937E-C8B6-44C927595C64}"/>
                </a:ext>
              </a:extLst>
            </p:cNvPr>
            <p:cNvSpPr/>
            <p:nvPr/>
          </p:nvSpPr>
          <p:spPr>
            <a:xfrm>
              <a:off x="1380173" y="1844452"/>
              <a:ext cx="21760" cy="28523"/>
            </a:xfrm>
            <a:custGeom>
              <a:avLst/>
              <a:gdLst/>
              <a:ahLst/>
              <a:cxnLst/>
              <a:rect l="l" t="t" r="r" b="b"/>
              <a:pathLst>
                <a:path w="666" h="873" extrusionOk="0">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8"/>
                    <a:pt x="507" y="164"/>
                    <a:pt x="317" y="38"/>
                  </a:cubicBezTo>
                  <a:cubicBezTo>
                    <a:pt x="268" y="13"/>
                    <a:pt x="222" y="1"/>
                    <a:pt x="18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 name="Google Shape;3961;p38">
              <a:extLst>
                <a:ext uri="{FF2B5EF4-FFF2-40B4-BE49-F238E27FC236}">
                  <a16:creationId xmlns:a16="http://schemas.microsoft.com/office/drawing/2014/main" id="{C29AF4B9-4408-3352-949E-902850604B90}"/>
                </a:ext>
              </a:extLst>
            </p:cNvPr>
            <p:cNvSpPr/>
            <p:nvPr/>
          </p:nvSpPr>
          <p:spPr>
            <a:xfrm>
              <a:off x="1427777" y="1872386"/>
              <a:ext cx="21760" cy="28327"/>
            </a:xfrm>
            <a:custGeom>
              <a:avLst/>
              <a:gdLst/>
              <a:ahLst/>
              <a:cxnLst/>
              <a:rect l="l" t="t" r="r" b="b"/>
              <a:pathLst>
                <a:path w="666" h="867" extrusionOk="0">
                  <a:moveTo>
                    <a:pt x="205" y="0"/>
                  </a:moveTo>
                  <a:cubicBezTo>
                    <a:pt x="85" y="0"/>
                    <a:pt x="0" y="89"/>
                    <a:pt x="0" y="228"/>
                  </a:cubicBezTo>
                  <a:cubicBezTo>
                    <a:pt x="0" y="449"/>
                    <a:pt x="159" y="703"/>
                    <a:pt x="349" y="829"/>
                  </a:cubicBezTo>
                  <a:cubicBezTo>
                    <a:pt x="400" y="855"/>
                    <a:pt x="446" y="867"/>
                    <a:pt x="487" y="867"/>
                  </a:cubicBezTo>
                  <a:cubicBezTo>
                    <a:pt x="598" y="867"/>
                    <a:pt x="665" y="778"/>
                    <a:pt x="665" y="639"/>
                  </a:cubicBezTo>
                  <a:cubicBezTo>
                    <a:pt x="665" y="418"/>
                    <a:pt x="539" y="164"/>
                    <a:pt x="349" y="38"/>
                  </a:cubicBezTo>
                  <a:cubicBezTo>
                    <a:pt x="298" y="12"/>
                    <a:pt x="249" y="0"/>
                    <a:pt x="205"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4" name="Google Shape;3962;p38">
              <a:extLst>
                <a:ext uri="{FF2B5EF4-FFF2-40B4-BE49-F238E27FC236}">
                  <a16:creationId xmlns:a16="http://schemas.microsoft.com/office/drawing/2014/main" id="{940F9C5C-5ED6-4D79-E8D0-03F3DF63B504}"/>
                </a:ext>
              </a:extLst>
            </p:cNvPr>
            <p:cNvSpPr/>
            <p:nvPr/>
          </p:nvSpPr>
          <p:spPr>
            <a:xfrm>
              <a:off x="1476394" y="1900125"/>
              <a:ext cx="21760" cy="28523"/>
            </a:xfrm>
            <a:custGeom>
              <a:avLst/>
              <a:gdLst/>
              <a:ahLst/>
              <a:cxnLst/>
              <a:rect l="l" t="t" r="r" b="b"/>
              <a:pathLst>
                <a:path w="666" h="873" extrusionOk="0">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70"/>
                    <a:pt x="317" y="44"/>
                  </a:cubicBezTo>
                  <a:cubicBezTo>
                    <a:pt x="260" y="15"/>
                    <a:pt x="209" y="1"/>
                    <a:pt x="165"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5" name="Google Shape;3963;p38">
              <a:extLst>
                <a:ext uri="{FF2B5EF4-FFF2-40B4-BE49-F238E27FC236}">
                  <a16:creationId xmlns:a16="http://schemas.microsoft.com/office/drawing/2014/main" id="{A93D3DD8-3E4B-DF7E-9A29-27EAD5EBECA7}"/>
                </a:ext>
              </a:extLst>
            </p:cNvPr>
            <p:cNvSpPr/>
            <p:nvPr/>
          </p:nvSpPr>
          <p:spPr>
            <a:xfrm>
              <a:off x="1047012" y="1744539"/>
              <a:ext cx="488389" cy="387953"/>
            </a:xfrm>
            <a:custGeom>
              <a:avLst/>
              <a:gdLst/>
              <a:ahLst/>
              <a:cxnLst/>
              <a:rect l="l" t="t" r="r" b="b"/>
              <a:pathLst>
                <a:path w="14948" h="11874" extrusionOk="0">
                  <a:moveTo>
                    <a:pt x="241" y="0"/>
                  </a:moveTo>
                  <a:cubicBezTo>
                    <a:pt x="95" y="0"/>
                    <a:pt x="0" y="107"/>
                    <a:pt x="0" y="309"/>
                  </a:cubicBezTo>
                  <a:lnTo>
                    <a:pt x="0" y="2937"/>
                  </a:lnTo>
                  <a:cubicBezTo>
                    <a:pt x="0" y="3222"/>
                    <a:pt x="190" y="3539"/>
                    <a:pt x="444" y="3697"/>
                  </a:cubicBezTo>
                  <a:lnTo>
                    <a:pt x="14505" y="11804"/>
                  </a:lnTo>
                  <a:cubicBezTo>
                    <a:pt x="14580" y="11852"/>
                    <a:pt x="14650" y="11873"/>
                    <a:pt x="14711" y="11873"/>
                  </a:cubicBezTo>
                  <a:cubicBezTo>
                    <a:pt x="14854" y="11873"/>
                    <a:pt x="14948" y="11751"/>
                    <a:pt x="14948" y="11551"/>
                  </a:cubicBezTo>
                  <a:lnTo>
                    <a:pt x="14948" y="8923"/>
                  </a:lnTo>
                  <a:cubicBezTo>
                    <a:pt x="14948" y="8669"/>
                    <a:pt x="14758" y="8321"/>
                    <a:pt x="14505" y="8194"/>
                  </a:cubicBezTo>
                  <a:lnTo>
                    <a:pt x="444" y="55"/>
                  </a:lnTo>
                  <a:cubicBezTo>
                    <a:pt x="370" y="18"/>
                    <a:pt x="301" y="0"/>
                    <a:pt x="241"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16" name="Google Shape;3964;p38">
              <a:extLst>
                <a:ext uri="{FF2B5EF4-FFF2-40B4-BE49-F238E27FC236}">
                  <a16:creationId xmlns:a16="http://schemas.microsoft.com/office/drawing/2014/main" id="{21F73096-DC20-0A74-E797-8F79CDC69FA4}"/>
                </a:ext>
              </a:extLst>
            </p:cNvPr>
            <p:cNvSpPr/>
            <p:nvPr/>
          </p:nvSpPr>
          <p:spPr>
            <a:xfrm>
              <a:off x="1071843" y="1781524"/>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7" name="Google Shape;3965;p38">
              <a:extLst>
                <a:ext uri="{FF2B5EF4-FFF2-40B4-BE49-F238E27FC236}">
                  <a16:creationId xmlns:a16="http://schemas.microsoft.com/office/drawing/2014/main" id="{5D0341FF-10C5-DA19-8626-90FC2CBB4D56}"/>
                </a:ext>
              </a:extLst>
            </p:cNvPr>
            <p:cNvSpPr/>
            <p:nvPr/>
          </p:nvSpPr>
          <p:spPr>
            <a:xfrm>
              <a:off x="1071843" y="1807368"/>
              <a:ext cx="163493" cy="102494"/>
            </a:xfrm>
            <a:custGeom>
              <a:avLst/>
              <a:gdLst/>
              <a:ahLst/>
              <a:cxnLst/>
              <a:rect l="l" t="t" r="r" b="b"/>
              <a:pathLst>
                <a:path w="5004" h="3137"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8" name="Google Shape;3966;p38">
              <a:extLst>
                <a:ext uri="{FF2B5EF4-FFF2-40B4-BE49-F238E27FC236}">
                  <a16:creationId xmlns:a16="http://schemas.microsoft.com/office/drawing/2014/main" id="{90B206D4-53E7-7336-38B0-F8B72D836856}"/>
                </a:ext>
              </a:extLst>
            </p:cNvPr>
            <p:cNvSpPr/>
            <p:nvPr/>
          </p:nvSpPr>
          <p:spPr>
            <a:xfrm>
              <a:off x="1071843" y="1834290"/>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9" name="Google Shape;3967;p38">
              <a:extLst>
                <a:ext uri="{FF2B5EF4-FFF2-40B4-BE49-F238E27FC236}">
                  <a16:creationId xmlns:a16="http://schemas.microsoft.com/office/drawing/2014/main" id="{2A1CD532-B284-48E8-D7A0-937F526D6A8D}"/>
                </a:ext>
              </a:extLst>
            </p:cNvPr>
            <p:cNvSpPr/>
            <p:nvPr/>
          </p:nvSpPr>
          <p:spPr>
            <a:xfrm>
              <a:off x="1380173" y="1983081"/>
              <a:ext cx="21760" cy="28360"/>
            </a:xfrm>
            <a:custGeom>
              <a:avLst/>
              <a:gdLst/>
              <a:ahLst/>
              <a:cxnLst/>
              <a:rect l="l" t="t" r="r" b="b"/>
              <a:pathLst>
                <a:path w="666" h="868" extrusionOk="0">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 name="Google Shape;3968;p38">
              <a:extLst>
                <a:ext uri="{FF2B5EF4-FFF2-40B4-BE49-F238E27FC236}">
                  <a16:creationId xmlns:a16="http://schemas.microsoft.com/office/drawing/2014/main" id="{DBBC5A74-B1A4-2D21-2DF1-A5FD55A49AC6}"/>
                </a:ext>
              </a:extLst>
            </p:cNvPr>
            <p:cNvSpPr/>
            <p:nvPr/>
          </p:nvSpPr>
          <p:spPr>
            <a:xfrm>
              <a:off x="1427777" y="2010853"/>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2"/>
                    <a:pt x="484" y="872"/>
                  </a:cubicBezTo>
                  <a:cubicBezTo>
                    <a:pt x="596" y="872"/>
                    <a:pt x="665" y="777"/>
                    <a:pt x="665" y="613"/>
                  </a:cubicBezTo>
                  <a:cubicBezTo>
                    <a:pt x="665" y="423"/>
                    <a:pt x="539" y="138"/>
                    <a:pt x="349" y="43"/>
                  </a:cubicBezTo>
                  <a:cubicBezTo>
                    <a:pt x="292" y="15"/>
                    <a:pt x="238" y="0"/>
                    <a:pt x="190"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21" name="Google Shape;3969;p38">
              <a:extLst>
                <a:ext uri="{FF2B5EF4-FFF2-40B4-BE49-F238E27FC236}">
                  <a16:creationId xmlns:a16="http://schemas.microsoft.com/office/drawing/2014/main" id="{268B0626-914F-70E5-29B7-537B8A6E4CB5}"/>
                </a:ext>
              </a:extLst>
            </p:cNvPr>
            <p:cNvSpPr/>
            <p:nvPr/>
          </p:nvSpPr>
          <p:spPr>
            <a:xfrm>
              <a:off x="1475381" y="2038526"/>
              <a:ext cx="23818" cy="28098"/>
            </a:xfrm>
            <a:custGeom>
              <a:avLst/>
              <a:gdLst/>
              <a:ahLst/>
              <a:cxnLst/>
              <a:rect l="l" t="t" r="r" b="b"/>
              <a:pathLst>
                <a:path w="729" h="860" extrusionOk="0">
                  <a:moveTo>
                    <a:pt x="213" y="1"/>
                  </a:moveTo>
                  <a:cubicBezTo>
                    <a:pt x="181" y="1"/>
                    <a:pt x="152" y="7"/>
                    <a:pt x="127" y="20"/>
                  </a:cubicBezTo>
                  <a:cubicBezTo>
                    <a:pt x="0" y="83"/>
                    <a:pt x="0" y="336"/>
                    <a:pt x="127" y="558"/>
                  </a:cubicBezTo>
                  <a:cubicBezTo>
                    <a:pt x="231" y="741"/>
                    <a:pt x="401" y="859"/>
                    <a:pt x="528" y="859"/>
                  </a:cubicBezTo>
                  <a:cubicBezTo>
                    <a:pt x="555" y="859"/>
                    <a:pt x="580" y="854"/>
                    <a:pt x="602" y="843"/>
                  </a:cubicBezTo>
                  <a:cubicBezTo>
                    <a:pt x="729" y="780"/>
                    <a:pt x="729" y="526"/>
                    <a:pt x="602" y="305"/>
                  </a:cubicBezTo>
                  <a:cubicBezTo>
                    <a:pt x="501" y="102"/>
                    <a:pt x="338" y="1"/>
                    <a:pt x="213"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2" name="Google Shape;3970;p38">
              <a:extLst>
                <a:ext uri="{FF2B5EF4-FFF2-40B4-BE49-F238E27FC236}">
                  <a16:creationId xmlns:a16="http://schemas.microsoft.com/office/drawing/2014/main" id="{7F284661-C6AB-32F7-F8E7-675A97A9C60B}"/>
                </a:ext>
              </a:extLst>
            </p:cNvPr>
            <p:cNvSpPr/>
            <p:nvPr/>
          </p:nvSpPr>
          <p:spPr>
            <a:xfrm>
              <a:off x="1047012" y="1883168"/>
              <a:ext cx="488389" cy="387529"/>
            </a:xfrm>
            <a:custGeom>
              <a:avLst/>
              <a:gdLst/>
              <a:ahLst/>
              <a:cxnLst/>
              <a:rect l="l" t="t" r="r" b="b"/>
              <a:pathLst>
                <a:path w="14948" h="11861" extrusionOk="0">
                  <a:moveTo>
                    <a:pt x="241" y="1"/>
                  </a:moveTo>
                  <a:cubicBezTo>
                    <a:pt x="95" y="1"/>
                    <a:pt x="0" y="107"/>
                    <a:pt x="0" y="309"/>
                  </a:cubicBezTo>
                  <a:lnTo>
                    <a:pt x="0" y="2938"/>
                  </a:lnTo>
                  <a:cubicBezTo>
                    <a:pt x="0" y="3191"/>
                    <a:pt x="190" y="3540"/>
                    <a:pt x="444" y="3666"/>
                  </a:cubicBezTo>
                  <a:lnTo>
                    <a:pt x="14505" y="11805"/>
                  </a:lnTo>
                  <a:cubicBezTo>
                    <a:pt x="14579" y="11842"/>
                    <a:pt x="14647" y="11860"/>
                    <a:pt x="14707" y="11860"/>
                  </a:cubicBezTo>
                  <a:cubicBezTo>
                    <a:pt x="14853" y="11860"/>
                    <a:pt x="14948" y="11754"/>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3" name="Google Shape;3971;p38">
              <a:extLst>
                <a:ext uri="{FF2B5EF4-FFF2-40B4-BE49-F238E27FC236}">
                  <a16:creationId xmlns:a16="http://schemas.microsoft.com/office/drawing/2014/main" id="{21E6321B-B46A-C665-D46D-D574AD47DBDB}"/>
                </a:ext>
              </a:extLst>
            </p:cNvPr>
            <p:cNvSpPr/>
            <p:nvPr/>
          </p:nvSpPr>
          <p:spPr>
            <a:xfrm>
              <a:off x="1071843" y="1920154"/>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4" name="Google Shape;3972;p38">
              <a:extLst>
                <a:ext uri="{FF2B5EF4-FFF2-40B4-BE49-F238E27FC236}">
                  <a16:creationId xmlns:a16="http://schemas.microsoft.com/office/drawing/2014/main" id="{5B65FAF5-D128-3A4B-1945-655F46D92CA7}"/>
                </a:ext>
              </a:extLst>
            </p:cNvPr>
            <p:cNvSpPr/>
            <p:nvPr/>
          </p:nvSpPr>
          <p:spPr>
            <a:xfrm>
              <a:off x="1071843" y="1946030"/>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5" name="Google Shape;3973;p38">
              <a:extLst>
                <a:ext uri="{FF2B5EF4-FFF2-40B4-BE49-F238E27FC236}">
                  <a16:creationId xmlns:a16="http://schemas.microsoft.com/office/drawing/2014/main" id="{71D9337A-9CA0-3B18-5B96-A9A37274B709}"/>
                </a:ext>
              </a:extLst>
            </p:cNvPr>
            <p:cNvSpPr/>
            <p:nvPr/>
          </p:nvSpPr>
          <p:spPr>
            <a:xfrm>
              <a:off x="1071843" y="1972920"/>
              <a:ext cx="163493" cy="102494"/>
            </a:xfrm>
            <a:custGeom>
              <a:avLst/>
              <a:gdLst/>
              <a:ahLst/>
              <a:cxnLst/>
              <a:rect l="l" t="t" r="r" b="b"/>
              <a:pathLst>
                <a:path w="5004" h="3137"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6" name="Google Shape;3974;p38">
              <a:extLst>
                <a:ext uri="{FF2B5EF4-FFF2-40B4-BE49-F238E27FC236}">
                  <a16:creationId xmlns:a16="http://schemas.microsoft.com/office/drawing/2014/main" id="{A4E765F3-9C5A-3C3C-17C5-4D2551DB5E2A}"/>
                </a:ext>
              </a:extLst>
            </p:cNvPr>
            <p:cNvSpPr/>
            <p:nvPr/>
          </p:nvSpPr>
          <p:spPr>
            <a:xfrm>
              <a:off x="1379128" y="2121384"/>
              <a:ext cx="23851" cy="28098"/>
            </a:xfrm>
            <a:custGeom>
              <a:avLst/>
              <a:gdLst/>
              <a:ahLst/>
              <a:cxnLst/>
              <a:rect l="l" t="t" r="r" b="b"/>
              <a:pathLst>
                <a:path w="730" h="860" extrusionOk="0">
                  <a:moveTo>
                    <a:pt x="201" y="1"/>
                  </a:moveTo>
                  <a:cubicBezTo>
                    <a:pt x="175" y="1"/>
                    <a:pt x="150" y="6"/>
                    <a:pt x="128" y="17"/>
                  </a:cubicBezTo>
                  <a:cubicBezTo>
                    <a:pt x="1" y="80"/>
                    <a:pt x="1" y="334"/>
                    <a:pt x="128" y="556"/>
                  </a:cubicBezTo>
                  <a:cubicBezTo>
                    <a:pt x="229" y="758"/>
                    <a:pt x="391" y="860"/>
                    <a:pt x="517" y="860"/>
                  </a:cubicBezTo>
                  <a:cubicBezTo>
                    <a:pt x="548" y="860"/>
                    <a:pt x="577" y="853"/>
                    <a:pt x="603" y="841"/>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3975;p38">
              <a:extLst>
                <a:ext uri="{FF2B5EF4-FFF2-40B4-BE49-F238E27FC236}">
                  <a16:creationId xmlns:a16="http://schemas.microsoft.com/office/drawing/2014/main" id="{ABADB5D2-94BF-1BF8-F891-A9EE6810BD16}"/>
                </a:ext>
              </a:extLst>
            </p:cNvPr>
            <p:cNvSpPr/>
            <p:nvPr/>
          </p:nvSpPr>
          <p:spPr>
            <a:xfrm>
              <a:off x="1427777" y="2149057"/>
              <a:ext cx="21760" cy="28556"/>
            </a:xfrm>
            <a:custGeom>
              <a:avLst/>
              <a:gdLst/>
              <a:ahLst/>
              <a:cxnLst/>
              <a:rect l="l" t="t" r="r" b="b"/>
              <a:pathLst>
                <a:path w="666" h="874" extrusionOk="0">
                  <a:moveTo>
                    <a:pt x="187" y="0"/>
                  </a:moveTo>
                  <a:cubicBezTo>
                    <a:pt x="77" y="0"/>
                    <a:pt x="0" y="93"/>
                    <a:pt x="0" y="247"/>
                  </a:cubicBezTo>
                  <a:cubicBezTo>
                    <a:pt x="0" y="469"/>
                    <a:pt x="159" y="722"/>
                    <a:pt x="349" y="817"/>
                  </a:cubicBezTo>
                  <a:cubicBezTo>
                    <a:pt x="407" y="856"/>
                    <a:pt x="459" y="874"/>
                    <a:pt x="503" y="874"/>
                  </a:cubicBezTo>
                  <a:cubicBezTo>
                    <a:pt x="604" y="874"/>
                    <a:pt x="665" y="781"/>
                    <a:pt x="665" y="627"/>
                  </a:cubicBezTo>
                  <a:cubicBezTo>
                    <a:pt x="665" y="405"/>
                    <a:pt x="539" y="152"/>
                    <a:pt x="349" y="57"/>
                  </a:cubicBezTo>
                  <a:cubicBezTo>
                    <a:pt x="291" y="18"/>
                    <a:pt x="235" y="0"/>
                    <a:pt x="187"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28" name="Google Shape;3976;p38">
              <a:extLst>
                <a:ext uri="{FF2B5EF4-FFF2-40B4-BE49-F238E27FC236}">
                  <a16:creationId xmlns:a16="http://schemas.microsoft.com/office/drawing/2014/main" id="{1A68E93B-B6A1-5482-D28C-71F31CED323D}"/>
                </a:ext>
              </a:extLst>
            </p:cNvPr>
            <p:cNvSpPr/>
            <p:nvPr/>
          </p:nvSpPr>
          <p:spPr>
            <a:xfrm>
              <a:off x="1475381" y="2176764"/>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9" y="761"/>
                    <a:pt x="729" y="539"/>
                    <a:pt x="602" y="286"/>
                  </a:cubicBezTo>
                  <a:cubicBezTo>
                    <a:pt x="504" y="115"/>
                    <a:pt x="350" y="0"/>
                    <a:pt x="227"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9" name="Google Shape;3977;p38">
              <a:extLst>
                <a:ext uri="{FF2B5EF4-FFF2-40B4-BE49-F238E27FC236}">
                  <a16:creationId xmlns:a16="http://schemas.microsoft.com/office/drawing/2014/main" id="{0AE7165F-4FE8-44B1-79CB-AE77B1833B98}"/>
                </a:ext>
              </a:extLst>
            </p:cNvPr>
            <p:cNvSpPr/>
            <p:nvPr/>
          </p:nvSpPr>
          <p:spPr>
            <a:xfrm>
              <a:off x="1047012" y="2021373"/>
              <a:ext cx="488389" cy="387953"/>
            </a:xfrm>
            <a:custGeom>
              <a:avLst/>
              <a:gdLst/>
              <a:ahLst/>
              <a:cxnLst/>
              <a:rect l="l" t="t" r="r" b="b"/>
              <a:pathLst>
                <a:path w="14948" h="11874" extrusionOk="0">
                  <a:moveTo>
                    <a:pt x="238" y="1"/>
                  </a:moveTo>
                  <a:cubicBezTo>
                    <a:pt x="94" y="1"/>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70"/>
                  </a:lnTo>
                  <a:cubicBezTo>
                    <a:pt x="368" y="22"/>
                    <a:pt x="298" y="1"/>
                    <a:pt x="238"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0" name="Google Shape;3978;p38">
              <a:extLst>
                <a:ext uri="{FF2B5EF4-FFF2-40B4-BE49-F238E27FC236}">
                  <a16:creationId xmlns:a16="http://schemas.microsoft.com/office/drawing/2014/main" id="{FC8ABA1E-6899-9DB6-63CB-DF55AF41594F}"/>
                </a:ext>
              </a:extLst>
            </p:cNvPr>
            <p:cNvSpPr/>
            <p:nvPr/>
          </p:nvSpPr>
          <p:spPr>
            <a:xfrm>
              <a:off x="1071843" y="2057770"/>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1" name="Google Shape;3979;p38">
              <a:extLst>
                <a:ext uri="{FF2B5EF4-FFF2-40B4-BE49-F238E27FC236}">
                  <a16:creationId xmlns:a16="http://schemas.microsoft.com/office/drawing/2014/main" id="{FE05A65D-7BCF-0E69-6C40-777EEED2F223}"/>
                </a:ext>
              </a:extLst>
            </p:cNvPr>
            <p:cNvSpPr/>
            <p:nvPr/>
          </p:nvSpPr>
          <p:spPr>
            <a:xfrm>
              <a:off x="1071843" y="2084692"/>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2" name="Google Shape;3980;p38">
              <a:extLst>
                <a:ext uri="{FF2B5EF4-FFF2-40B4-BE49-F238E27FC236}">
                  <a16:creationId xmlns:a16="http://schemas.microsoft.com/office/drawing/2014/main" id="{455498EE-6CA8-44E0-0A82-C4165E7FE8B7}"/>
                </a:ext>
              </a:extLst>
            </p:cNvPr>
            <p:cNvSpPr/>
            <p:nvPr/>
          </p:nvSpPr>
          <p:spPr>
            <a:xfrm>
              <a:off x="1071843" y="2110536"/>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3" name="Google Shape;3981;p38">
              <a:extLst>
                <a:ext uri="{FF2B5EF4-FFF2-40B4-BE49-F238E27FC236}">
                  <a16:creationId xmlns:a16="http://schemas.microsoft.com/office/drawing/2014/main" id="{6A6D0F81-3D9B-C73A-35B4-2105D21732C9}"/>
                </a:ext>
              </a:extLst>
            </p:cNvPr>
            <p:cNvSpPr/>
            <p:nvPr/>
          </p:nvSpPr>
          <p:spPr>
            <a:xfrm>
              <a:off x="1379128" y="2259556"/>
              <a:ext cx="23851" cy="28490"/>
            </a:xfrm>
            <a:custGeom>
              <a:avLst/>
              <a:gdLst/>
              <a:ahLst/>
              <a:cxnLst/>
              <a:rect l="l" t="t" r="r" b="b"/>
              <a:pathLst>
                <a:path w="730" h="872" extrusionOk="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4" name="Google Shape;3982;p38">
              <a:extLst>
                <a:ext uri="{FF2B5EF4-FFF2-40B4-BE49-F238E27FC236}">
                  <a16:creationId xmlns:a16="http://schemas.microsoft.com/office/drawing/2014/main" id="{3F61C0C3-B1D4-64E0-8279-385D9C206AE9}"/>
                </a:ext>
              </a:extLst>
            </p:cNvPr>
            <p:cNvSpPr/>
            <p:nvPr/>
          </p:nvSpPr>
          <p:spPr>
            <a:xfrm>
              <a:off x="1426732" y="2287458"/>
              <a:ext cx="23851" cy="28523"/>
            </a:xfrm>
            <a:custGeom>
              <a:avLst/>
              <a:gdLst/>
              <a:ahLst/>
              <a:cxnLst/>
              <a:rect l="l" t="t" r="r" b="b"/>
              <a:pathLst>
                <a:path w="730" h="873" extrusionOk="0">
                  <a:moveTo>
                    <a:pt x="227" y="1"/>
                  </a:moveTo>
                  <a:cubicBezTo>
                    <a:pt x="190" y="1"/>
                    <a:pt x="156" y="11"/>
                    <a:pt x="127" y="33"/>
                  </a:cubicBezTo>
                  <a:cubicBezTo>
                    <a:pt x="1" y="96"/>
                    <a:pt x="1" y="350"/>
                    <a:pt x="127" y="571"/>
                  </a:cubicBezTo>
                  <a:cubicBezTo>
                    <a:pt x="232" y="754"/>
                    <a:pt x="401" y="873"/>
                    <a:pt x="529" y="873"/>
                  </a:cubicBezTo>
                  <a:cubicBezTo>
                    <a:pt x="555" y="873"/>
                    <a:pt x="580" y="867"/>
                    <a:pt x="602" y="856"/>
                  </a:cubicBezTo>
                  <a:cubicBezTo>
                    <a:pt x="729" y="761"/>
                    <a:pt x="729" y="540"/>
                    <a:pt x="602" y="286"/>
                  </a:cubicBezTo>
                  <a:cubicBezTo>
                    <a:pt x="505" y="115"/>
                    <a:pt x="351" y="1"/>
                    <a:pt x="22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5" name="Google Shape;3983;p38">
              <a:extLst>
                <a:ext uri="{FF2B5EF4-FFF2-40B4-BE49-F238E27FC236}">
                  <a16:creationId xmlns:a16="http://schemas.microsoft.com/office/drawing/2014/main" id="{1EA050EA-9E24-860F-FF54-7A9E47CA9123}"/>
                </a:ext>
              </a:extLst>
            </p:cNvPr>
            <p:cNvSpPr/>
            <p:nvPr/>
          </p:nvSpPr>
          <p:spPr>
            <a:xfrm>
              <a:off x="1475381" y="2314870"/>
              <a:ext cx="23818" cy="28523"/>
            </a:xfrm>
            <a:custGeom>
              <a:avLst/>
              <a:gdLst/>
              <a:ahLst/>
              <a:cxnLst/>
              <a:rect l="l" t="t" r="r" b="b"/>
              <a:pathLst>
                <a:path w="729" h="873" extrusionOk="0">
                  <a:moveTo>
                    <a:pt x="201" y="1"/>
                  </a:moveTo>
                  <a:cubicBezTo>
                    <a:pt x="174" y="1"/>
                    <a:pt x="149" y="6"/>
                    <a:pt x="127" y="17"/>
                  </a:cubicBezTo>
                  <a:cubicBezTo>
                    <a:pt x="0" y="112"/>
                    <a:pt x="0" y="366"/>
                    <a:pt x="127" y="587"/>
                  </a:cubicBezTo>
                  <a:cubicBezTo>
                    <a:pt x="224" y="758"/>
                    <a:pt x="379" y="873"/>
                    <a:pt x="502" y="873"/>
                  </a:cubicBezTo>
                  <a:cubicBezTo>
                    <a:pt x="539" y="873"/>
                    <a:pt x="573" y="862"/>
                    <a:pt x="602" y="841"/>
                  </a:cubicBezTo>
                  <a:cubicBezTo>
                    <a:pt x="729" y="777"/>
                    <a:pt x="729" y="524"/>
                    <a:pt x="602" y="302"/>
                  </a:cubicBezTo>
                  <a:cubicBezTo>
                    <a:pt x="497" y="119"/>
                    <a:pt x="328" y="1"/>
                    <a:pt x="201"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6" name="Google Shape;3984;p38">
              <a:extLst>
                <a:ext uri="{FF2B5EF4-FFF2-40B4-BE49-F238E27FC236}">
                  <a16:creationId xmlns:a16="http://schemas.microsoft.com/office/drawing/2014/main" id="{869E5E7A-28A6-A14F-8AEA-7BE74F95E75B}"/>
                </a:ext>
              </a:extLst>
            </p:cNvPr>
            <p:cNvSpPr/>
            <p:nvPr/>
          </p:nvSpPr>
          <p:spPr>
            <a:xfrm>
              <a:off x="1047012" y="2159610"/>
              <a:ext cx="488389" cy="387823"/>
            </a:xfrm>
            <a:custGeom>
              <a:avLst/>
              <a:gdLst/>
              <a:ahLst/>
              <a:cxnLst/>
              <a:rect l="l" t="t" r="r" b="b"/>
              <a:pathLst>
                <a:path w="14948" h="11870" extrusionOk="0">
                  <a:moveTo>
                    <a:pt x="256" y="1"/>
                  </a:moveTo>
                  <a:cubicBezTo>
                    <a:pt x="102" y="1"/>
                    <a:pt x="0" y="118"/>
                    <a:pt x="0" y="304"/>
                  </a:cubicBezTo>
                  <a:lnTo>
                    <a:pt x="0" y="2932"/>
                  </a:lnTo>
                  <a:cubicBezTo>
                    <a:pt x="0" y="3217"/>
                    <a:pt x="190" y="3534"/>
                    <a:pt x="444" y="3692"/>
                  </a:cubicBezTo>
                  <a:lnTo>
                    <a:pt x="14505" y="11800"/>
                  </a:lnTo>
                  <a:cubicBezTo>
                    <a:pt x="14581" y="11848"/>
                    <a:pt x="14652" y="11870"/>
                    <a:pt x="14714" y="11870"/>
                  </a:cubicBezTo>
                  <a:cubicBezTo>
                    <a:pt x="14856" y="11870"/>
                    <a:pt x="14948" y="11755"/>
                    <a:pt x="14948" y="11578"/>
                  </a:cubicBezTo>
                  <a:lnTo>
                    <a:pt x="14948" y="8950"/>
                  </a:lnTo>
                  <a:cubicBezTo>
                    <a:pt x="14948" y="8664"/>
                    <a:pt x="14758" y="8316"/>
                    <a:pt x="14505" y="8189"/>
                  </a:cubicBezTo>
                  <a:lnTo>
                    <a:pt x="444" y="51"/>
                  </a:lnTo>
                  <a:cubicBezTo>
                    <a:pt x="376" y="17"/>
                    <a:pt x="312" y="1"/>
                    <a:pt x="256"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7" name="Google Shape;3985;p38">
              <a:extLst>
                <a:ext uri="{FF2B5EF4-FFF2-40B4-BE49-F238E27FC236}">
                  <a16:creationId xmlns:a16="http://schemas.microsoft.com/office/drawing/2014/main" id="{194CAC97-52CC-F290-1FE1-3FB632BF596B}"/>
                </a:ext>
              </a:extLst>
            </p:cNvPr>
            <p:cNvSpPr/>
            <p:nvPr/>
          </p:nvSpPr>
          <p:spPr>
            <a:xfrm>
              <a:off x="1071843" y="2196432"/>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8" name="Google Shape;3986;p38">
              <a:extLst>
                <a:ext uri="{FF2B5EF4-FFF2-40B4-BE49-F238E27FC236}">
                  <a16:creationId xmlns:a16="http://schemas.microsoft.com/office/drawing/2014/main" id="{CD89C467-4A30-E8C8-57E2-7ABF9797DCA6}"/>
                </a:ext>
              </a:extLst>
            </p:cNvPr>
            <p:cNvSpPr/>
            <p:nvPr/>
          </p:nvSpPr>
          <p:spPr>
            <a:xfrm>
              <a:off x="1071843" y="2223322"/>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9" name="Google Shape;3987;p38">
              <a:extLst>
                <a:ext uri="{FF2B5EF4-FFF2-40B4-BE49-F238E27FC236}">
                  <a16:creationId xmlns:a16="http://schemas.microsoft.com/office/drawing/2014/main" id="{6B9466F5-DED4-A6F7-4B8C-D4C756BE3E44}"/>
                </a:ext>
              </a:extLst>
            </p:cNvPr>
            <p:cNvSpPr/>
            <p:nvPr/>
          </p:nvSpPr>
          <p:spPr>
            <a:xfrm>
              <a:off x="1071843" y="2249198"/>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0" name="Google Shape;3988;p38">
              <a:extLst>
                <a:ext uri="{FF2B5EF4-FFF2-40B4-BE49-F238E27FC236}">
                  <a16:creationId xmlns:a16="http://schemas.microsoft.com/office/drawing/2014/main" id="{4F1B2DB1-57A3-6793-15C0-D53E7D89AF17}"/>
                </a:ext>
              </a:extLst>
            </p:cNvPr>
            <p:cNvSpPr/>
            <p:nvPr/>
          </p:nvSpPr>
          <p:spPr>
            <a:xfrm>
              <a:off x="1380173" y="2398022"/>
              <a:ext cx="21760" cy="28490"/>
            </a:xfrm>
            <a:custGeom>
              <a:avLst/>
              <a:gdLst/>
              <a:ahLst/>
              <a:cxnLst/>
              <a:rect l="l" t="t" r="r" b="b"/>
              <a:pathLst>
                <a:path w="666" h="872" extrusionOk="0">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7"/>
                    <a:pt x="507" y="164"/>
                    <a:pt x="317" y="37"/>
                  </a:cubicBezTo>
                  <a:cubicBezTo>
                    <a:pt x="268" y="13"/>
                    <a:pt x="222" y="1"/>
                    <a:pt x="18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1" name="Google Shape;3989;p38">
              <a:extLst>
                <a:ext uri="{FF2B5EF4-FFF2-40B4-BE49-F238E27FC236}">
                  <a16:creationId xmlns:a16="http://schemas.microsoft.com/office/drawing/2014/main" id="{A98815F3-D683-42E3-AD5C-F0ED5AC71DCB}"/>
                </a:ext>
              </a:extLst>
            </p:cNvPr>
            <p:cNvSpPr/>
            <p:nvPr/>
          </p:nvSpPr>
          <p:spPr>
            <a:xfrm>
              <a:off x="1427777" y="2425957"/>
              <a:ext cx="21760" cy="28327"/>
            </a:xfrm>
            <a:custGeom>
              <a:avLst/>
              <a:gdLst/>
              <a:ahLst/>
              <a:cxnLst/>
              <a:rect l="l" t="t" r="r" b="b"/>
              <a:pathLst>
                <a:path w="666" h="867" extrusionOk="0">
                  <a:moveTo>
                    <a:pt x="205" y="0"/>
                  </a:moveTo>
                  <a:cubicBezTo>
                    <a:pt x="85" y="0"/>
                    <a:pt x="0" y="88"/>
                    <a:pt x="0" y="227"/>
                  </a:cubicBezTo>
                  <a:cubicBezTo>
                    <a:pt x="0" y="449"/>
                    <a:pt x="159" y="703"/>
                    <a:pt x="349" y="829"/>
                  </a:cubicBezTo>
                  <a:cubicBezTo>
                    <a:pt x="400" y="855"/>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2" name="Google Shape;3990;p38">
              <a:extLst>
                <a:ext uri="{FF2B5EF4-FFF2-40B4-BE49-F238E27FC236}">
                  <a16:creationId xmlns:a16="http://schemas.microsoft.com/office/drawing/2014/main" id="{35D4C922-853F-E517-BDCA-A9A943DF406D}"/>
                </a:ext>
              </a:extLst>
            </p:cNvPr>
            <p:cNvSpPr/>
            <p:nvPr/>
          </p:nvSpPr>
          <p:spPr>
            <a:xfrm>
              <a:off x="1476394" y="2453696"/>
              <a:ext cx="21760" cy="28490"/>
            </a:xfrm>
            <a:custGeom>
              <a:avLst/>
              <a:gdLst/>
              <a:ahLst/>
              <a:cxnLst/>
              <a:rect l="l" t="t" r="r" b="b"/>
              <a:pathLst>
                <a:path w="666" h="872" extrusionOk="0">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39"/>
                    <a:pt x="317" y="44"/>
                  </a:cubicBezTo>
                  <a:cubicBezTo>
                    <a:pt x="260" y="15"/>
                    <a:pt x="209" y="1"/>
                    <a:pt x="165"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3" name="Google Shape;3991;p38">
              <a:extLst>
                <a:ext uri="{FF2B5EF4-FFF2-40B4-BE49-F238E27FC236}">
                  <a16:creationId xmlns:a16="http://schemas.microsoft.com/office/drawing/2014/main" id="{3F56EE15-D2D2-F43B-92A3-FB5484BD0F88}"/>
                </a:ext>
              </a:extLst>
            </p:cNvPr>
            <p:cNvSpPr/>
            <p:nvPr/>
          </p:nvSpPr>
          <p:spPr>
            <a:xfrm>
              <a:off x="1047012" y="2298109"/>
              <a:ext cx="488389" cy="387953"/>
            </a:xfrm>
            <a:custGeom>
              <a:avLst/>
              <a:gdLst/>
              <a:ahLst/>
              <a:cxnLst/>
              <a:rect l="l" t="t" r="r" b="b"/>
              <a:pathLst>
                <a:path w="14948" h="11874" extrusionOk="0">
                  <a:moveTo>
                    <a:pt x="241" y="0"/>
                  </a:moveTo>
                  <a:cubicBezTo>
                    <a:pt x="95" y="0"/>
                    <a:pt x="0" y="107"/>
                    <a:pt x="0" y="309"/>
                  </a:cubicBezTo>
                  <a:lnTo>
                    <a:pt x="0" y="2937"/>
                  </a:lnTo>
                  <a:cubicBezTo>
                    <a:pt x="0" y="3222"/>
                    <a:pt x="190" y="3539"/>
                    <a:pt x="444" y="3697"/>
                  </a:cubicBezTo>
                  <a:lnTo>
                    <a:pt x="14505" y="11804"/>
                  </a:lnTo>
                  <a:cubicBezTo>
                    <a:pt x="14580" y="11851"/>
                    <a:pt x="14650" y="11873"/>
                    <a:pt x="14711" y="11873"/>
                  </a:cubicBezTo>
                  <a:cubicBezTo>
                    <a:pt x="14854" y="11873"/>
                    <a:pt x="14948" y="11751"/>
                    <a:pt x="14948" y="11551"/>
                  </a:cubicBezTo>
                  <a:lnTo>
                    <a:pt x="14948" y="8922"/>
                  </a:lnTo>
                  <a:cubicBezTo>
                    <a:pt x="14948" y="8669"/>
                    <a:pt x="14758" y="8321"/>
                    <a:pt x="14505" y="8194"/>
                  </a:cubicBezTo>
                  <a:lnTo>
                    <a:pt x="444" y="55"/>
                  </a:lnTo>
                  <a:cubicBezTo>
                    <a:pt x="370" y="18"/>
                    <a:pt x="301" y="0"/>
                    <a:pt x="241"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4" name="Google Shape;3992;p38">
              <a:extLst>
                <a:ext uri="{FF2B5EF4-FFF2-40B4-BE49-F238E27FC236}">
                  <a16:creationId xmlns:a16="http://schemas.microsoft.com/office/drawing/2014/main" id="{40F35A89-F7C1-2D8E-4947-FD78E7DCD4BD}"/>
                </a:ext>
              </a:extLst>
            </p:cNvPr>
            <p:cNvSpPr/>
            <p:nvPr/>
          </p:nvSpPr>
          <p:spPr>
            <a:xfrm>
              <a:off x="1071843" y="2335062"/>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5" name="Google Shape;3993;p38">
              <a:extLst>
                <a:ext uri="{FF2B5EF4-FFF2-40B4-BE49-F238E27FC236}">
                  <a16:creationId xmlns:a16="http://schemas.microsoft.com/office/drawing/2014/main" id="{0F2DDEB8-01E1-5279-5308-5F1AAE0EE7AA}"/>
                </a:ext>
              </a:extLst>
            </p:cNvPr>
            <p:cNvSpPr/>
            <p:nvPr/>
          </p:nvSpPr>
          <p:spPr>
            <a:xfrm>
              <a:off x="1071843" y="2360938"/>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6" name="Google Shape;3994;p38">
              <a:extLst>
                <a:ext uri="{FF2B5EF4-FFF2-40B4-BE49-F238E27FC236}">
                  <a16:creationId xmlns:a16="http://schemas.microsoft.com/office/drawing/2014/main" id="{3444C320-2DF0-444F-5271-00F3194F9541}"/>
                </a:ext>
              </a:extLst>
            </p:cNvPr>
            <p:cNvSpPr/>
            <p:nvPr/>
          </p:nvSpPr>
          <p:spPr>
            <a:xfrm>
              <a:off x="1071843" y="2387861"/>
              <a:ext cx="163493" cy="102461"/>
            </a:xfrm>
            <a:custGeom>
              <a:avLst/>
              <a:gdLst/>
              <a:ahLst/>
              <a:cxnLst/>
              <a:rect l="l" t="t" r="r" b="b"/>
              <a:pathLst>
                <a:path w="5004" h="3136" extrusionOk="0">
                  <a:moveTo>
                    <a:pt x="0" y="0"/>
                  </a:moveTo>
                  <a:lnTo>
                    <a:pt x="0" y="222"/>
                  </a:lnTo>
                  <a:lnTo>
                    <a:pt x="5004" y="3135"/>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7" name="Google Shape;3995;p38">
              <a:extLst>
                <a:ext uri="{FF2B5EF4-FFF2-40B4-BE49-F238E27FC236}">
                  <a16:creationId xmlns:a16="http://schemas.microsoft.com/office/drawing/2014/main" id="{0CF85435-D467-007F-BA94-23046E4AF946}"/>
                </a:ext>
              </a:extLst>
            </p:cNvPr>
            <p:cNvSpPr/>
            <p:nvPr/>
          </p:nvSpPr>
          <p:spPr>
            <a:xfrm>
              <a:off x="1380173" y="2536651"/>
              <a:ext cx="21760" cy="28360"/>
            </a:xfrm>
            <a:custGeom>
              <a:avLst/>
              <a:gdLst/>
              <a:ahLst/>
              <a:cxnLst/>
              <a:rect l="l" t="t" r="r" b="b"/>
              <a:pathLst>
                <a:path w="666" h="868" extrusionOk="0">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 name="Google Shape;3996;p38">
              <a:extLst>
                <a:ext uri="{FF2B5EF4-FFF2-40B4-BE49-F238E27FC236}">
                  <a16:creationId xmlns:a16="http://schemas.microsoft.com/office/drawing/2014/main" id="{87C8996D-A063-4D57-A5E0-4A1C9D9F4C5B}"/>
                </a:ext>
              </a:extLst>
            </p:cNvPr>
            <p:cNvSpPr/>
            <p:nvPr/>
          </p:nvSpPr>
          <p:spPr>
            <a:xfrm>
              <a:off x="1427777" y="2564423"/>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1"/>
                    <a:pt x="484" y="871"/>
                  </a:cubicBezTo>
                  <a:cubicBezTo>
                    <a:pt x="596" y="871"/>
                    <a:pt x="665" y="777"/>
                    <a:pt x="665" y="613"/>
                  </a:cubicBezTo>
                  <a:cubicBezTo>
                    <a:pt x="665" y="423"/>
                    <a:pt x="539" y="138"/>
                    <a:pt x="349" y="43"/>
                  </a:cubicBezTo>
                  <a:cubicBezTo>
                    <a:pt x="292" y="15"/>
                    <a:pt x="238" y="0"/>
                    <a:pt x="190"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9" name="Google Shape;3997;p38">
              <a:extLst>
                <a:ext uri="{FF2B5EF4-FFF2-40B4-BE49-F238E27FC236}">
                  <a16:creationId xmlns:a16="http://schemas.microsoft.com/office/drawing/2014/main" id="{F3BC2995-1E7C-6E54-3CE1-42AE235D8362}"/>
                </a:ext>
              </a:extLst>
            </p:cNvPr>
            <p:cNvSpPr/>
            <p:nvPr/>
          </p:nvSpPr>
          <p:spPr>
            <a:xfrm>
              <a:off x="1475381" y="2592096"/>
              <a:ext cx="23818" cy="28098"/>
            </a:xfrm>
            <a:custGeom>
              <a:avLst/>
              <a:gdLst/>
              <a:ahLst/>
              <a:cxnLst/>
              <a:rect l="l" t="t" r="r" b="b"/>
              <a:pathLst>
                <a:path w="729" h="860" extrusionOk="0">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80"/>
                    <a:pt x="729" y="526"/>
                    <a:pt x="602" y="304"/>
                  </a:cubicBezTo>
                  <a:cubicBezTo>
                    <a:pt x="501" y="102"/>
                    <a:pt x="338" y="0"/>
                    <a:pt x="213"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0" name="Google Shape;3998;p38">
              <a:extLst>
                <a:ext uri="{FF2B5EF4-FFF2-40B4-BE49-F238E27FC236}">
                  <a16:creationId xmlns:a16="http://schemas.microsoft.com/office/drawing/2014/main" id="{E1F0EBF3-C283-FF20-EE48-C869FDCAFF01}"/>
                </a:ext>
              </a:extLst>
            </p:cNvPr>
            <p:cNvSpPr/>
            <p:nvPr/>
          </p:nvSpPr>
          <p:spPr>
            <a:xfrm>
              <a:off x="1047012" y="2436739"/>
              <a:ext cx="488389" cy="387529"/>
            </a:xfrm>
            <a:custGeom>
              <a:avLst/>
              <a:gdLst/>
              <a:ahLst/>
              <a:cxnLst/>
              <a:rect l="l" t="t" r="r" b="b"/>
              <a:pathLst>
                <a:path w="14948" h="11861" extrusionOk="0">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2"/>
                  </a:cubicBezTo>
                  <a:lnTo>
                    <a:pt x="14948" y="8923"/>
                  </a:lnTo>
                  <a:cubicBezTo>
                    <a:pt x="14948" y="8670"/>
                    <a:pt x="14758" y="8321"/>
                    <a:pt x="14505" y="8195"/>
                  </a:cubicBezTo>
                  <a:lnTo>
                    <a:pt x="444" y="56"/>
                  </a:lnTo>
                  <a:cubicBezTo>
                    <a:pt x="370" y="19"/>
                    <a:pt x="301" y="1"/>
                    <a:pt x="241"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1" name="Google Shape;3999;p38">
              <a:extLst>
                <a:ext uri="{FF2B5EF4-FFF2-40B4-BE49-F238E27FC236}">
                  <a16:creationId xmlns:a16="http://schemas.microsoft.com/office/drawing/2014/main" id="{76BEB6E4-CEA5-AEFB-107A-6714639DDBA6}"/>
                </a:ext>
              </a:extLst>
            </p:cNvPr>
            <p:cNvSpPr/>
            <p:nvPr/>
          </p:nvSpPr>
          <p:spPr>
            <a:xfrm>
              <a:off x="1071843" y="2473724"/>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2" name="Google Shape;4000;p38">
              <a:extLst>
                <a:ext uri="{FF2B5EF4-FFF2-40B4-BE49-F238E27FC236}">
                  <a16:creationId xmlns:a16="http://schemas.microsoft.com/office/drawing/2014/main" id="{9613D71D-895B-1C43-7B2F-AD8B6851C93D}"/>
                </a:ext>
              </a:extLst>
            </p:cNvPr>
            <p:cNvSpPr/>
            <p:nvPr/>
          </p:nvSpPr>
          <p:spPr>
            <a:xfrm>
              <a:off x="1071843" y="2499600"/>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3" name="Google Shape;4001;p38">
              <a:extLst>
                <a:ext uri="{FF2B5EF4-FFF2-40B4-BE49-F238E27FC236}">
                  <a16:creationId xmlns:a16="http://schemas.microsoft.com/office/drawing/2014/main" id="{D9DCD8FA-008A-8AC1-3D09-74887FF99670}"/>
                </a:ext>
              </a:extLst>
            </p:cNvPr>
            <p:cNvSpPr/>
            <p:nvPr/>
          </p:nvSpPr>
          <p:spPr>
            <a:xfrm>
              <a:off x="1071843" y="2526490"/>
              <a:ext cx="163493" cy="102461"/>
            </a:xfrm>
            <a:custGeom>
              <a:avLst/>
              <a:gdLst/>
              <a:ahLst/>
              <a:cxnLst/>
              <a:rect l="l" t="t" r="r" b="b"/>
              <a:pathLst>
                <a:path w="5004" h="3136" extrusionOk="0">
                  <a:moveTo>
                    <a:pt x="0" y="1"/>
                  </a:moveTo>
                  <a:lnTo>
                    <a:pt x="0" y="222"/>
                  </a:lnTo>
                  <a:lnTo>
                    <a:pt x="5004" y="3136"/>
                  </a:lnTo>
                  <a:lnTo>
                    <a:pt x="5004" y="2883"/>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4" name="Google Shape;4002;p38">
              <a:extLst>
                <a:ext uri="{FF2B5EF4-FFF2-40B4-BE49-F238E27FC236}">
                  <a16:creationId xmlns:a16="http://schemas.microsoft.com/office/drawing/2014/main" id="{DE92B3DE-3B88-A05B-738D-E3B09206B6A2}"/>
                </a:ext>
              </a:extLst>
            </p:cNvPr>
            <p:cNvSpPr/>
            <p:nvPr/>
          </p:nvSpPr>
          <p:spPr>
            <a:xfrm>
              <a:off x="1379128" y="2674954"/>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5" name="Google Shape;4003;p38">
              <a:extLst>
                <a:ext uri="{FF2B5EF4-FFF2-40B4-BE49-F238E27FC236}">
                  <a16:creationId xmlns:a16="http://schemas.microsoft.com/office/drawing/2014/main" id="{C0B4CF69-373E-4186-5DF4-3F75A0F50E52}"/>
                </a:ext>
              </a:extLst>
            </p:cNvPr>
            <p:cNvSpPr/>
            <p:nvPr/>
          </p:nvSpPr>
          <p:spPr>
            <a:xfrm>
              <a:off x="1427777" y="2702595"/>
              <a:ext cx="21760" cy="28131"/>
            </a:xfrm>
            <a:custGeom>
              <a:avLst/>
              <a:gdLst/>
              <a:ahLst/>
              <a:cxnLst/>
              <a:rect l="l" t="t" r="r" b="b"/>
              <a:pathLst>
                <a:path w="666" h="861" extrusionOk="0">
                  <a:moveTo>
                    <a:pt x="187" y="1"/>
                  </a:moveTo>
                  <a:cubicBezTo>
                    <a:pt x="77" y="1"/>
                    <a:pt x="0" y="94"/>
                    <a:pt x="0" y="248"/>
                  </a:cubicBezTo>
                  <a:cubicBezTo>
                    <a:pt x="0" y="469"/>
                    <a:pt x="159" y="723"/>
                    <a:pt x="349" y="818"/>
                  </a:cubicBezTo>
                  <a:cubicBezTo>
                    <a:pt x="406" y="846"/>
                    <a:pt x="457" y="861"/>
                    <a:pt x="501" y="861"/>
                  </a:cubicBezTo>
                  <a:cubicBezTo>
                    <a:pt x="603" y="861"/>
                    <a:pt x="665" y="783"/>
                    <a:pt x="665" y="628"/>
                  </a:cubicBezTo>
                  <a:cubicBezTo>
                    <a:pt x="665" y="406"/>
                    <a:pt x="539" y="153"/>
                    <a:pt x="349" y="58"/>
                  </a:cubicBezTo>
                  <a:cubicBezTo>
                    <a:pt x="291" y="19"/>
                    <a:pt x="235" y="1"/>
                    <a:pt x="18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56" name="Google Shape;4004;p38">
              <a:extLst>
                <a:ext uri="{FF2B5EF4-FFF2-40B4-BE49-F238E27FC236}">
                  <a16:creationId xmlns:a16="http://schemas.microsoft.com/office/drawing/2014/main" id="{6DF1C6F7-3C82-93B4-C3CD-117EB75C0FBF}"/>
                </a:ext>
              </a:extLst>
            </p:cNvPr>
            <p:cNvSpPr/>
            <p:nvPr/>
          </p:nvSpPr>
          <p:spPr>
            <a:xfrm>
              <a:off x="1475381" y="273033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9" y="760"/>
                    <a:pt x="729" y="539"/>
                    <a:pt x="602" y="285"/>
                  </a:cubicBezTo>
                  <a:cubicBezTo>
                    <a:pt x="504" y="115"/>
                    <a:pt x="350" y="0"/>
                    <a:pt x="227"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7" name="Google Shape;4005;p38">
              <a:extLst>
                <a:ext uri="{FF2B5EF4-FFF2-40B4-BE49-F238E27FC236}">
                  <a16:creationId xmlns:a16="http://schemas.microsoft.com/office/drawing/2014/main" id="{7D9DED70-8A09-E834-C69A-A12AE62E099C}"/>
                </a:ext>
              </a:extLst>
            </p:cNvPr>
            <p:cNvSpPr/>
            <p:nvPr/>
          </p:nvSpPr>
          <p:spPr>
            <a:xfrm>
              <a:off x="1047012" y="2574943"/>
              <a:ext cx="488389" cy="387953"/>
            </a:xfrm>
            <a:custGeom>
              <a:avLst/>
              <a:gdLst/>
              <a:ahLst/>
              <a:cxnLst/>
              <a:rect l="l" t="t" r="r" b="b"/>
              <a:pathLst>
                <a:path w="14948" h="11874" extrusionOk="0">
                  <a:moveTo>
                    <a:pt x="238" y="0"/>
                  </a:moveTo>
                  <a:cubicBezTo>
                    <a:pt x="94" y="0"/>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8" name="Google Shape;4006;p38">
              <a:extLst>
                <a:ext uri="{FF2B5EF4-FFF2-40B4-BE49-F238E27FC236}">
                  <a16:creationId xmlns:a16="http://schemas.microsoft.com/office/drawing/2014/main" id="{B58950A8-96DE-BE82-9B13-1DDD671DAC2C}"/>
                </a:ext>
              </a:extLst>
            </p:cNvPr>
            <p:cNvSpPr/>
            <p:nvPr/>
          </p:nvSpPr>
          <p:spPr>
            <a:xfrm>
              <a:off x="1071843" y="2611340"/>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9" name="Google Shape;4007;p38">
              <a:extLst>
                <a:ext uri="{FF2B5EF4-FFF2-40B4-BE49-F238E27FC236}">
                  <a16:creationId xmlns:a16="http://schemas.microsoft.com/office/drawing/2014/main" id="{0380528C-AB6F-1F85-85D2-B5AF208842C7}"/>
                </a:ext>
              </a:extLst>
            </p:cNvPr>
            <p:cNvSpPr/>
            <p:nvPr/>
          </p:nvSpPr>
          <p:spPr>
            <a:xfrm>
              <a:off x="1071843" y="2638230"/>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0" name="Google Shape;4008;p38">
              <a:extLst>
                <a:ext uri="{FF2B5EF4-FFF2-40B4-BE49-F238E27FC236}">
                  <a16:creationId xmlns:a16="http://schemas.microsoft.com/office/drawing/2014/main" id="{F7B5B122-1180-0A9C-EB18-E503F840A756}"/>
                </a:ext>
              </a:extLst>
            </p:cNvPr>
            <p:cNvSpPr/>
            <p:nvPr/>
          </p:nvSpPr>
          <p:spPr>
            <a:xfrm>
              <a:off x="1071843" y="2664107"/>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1" name="Google Shape;4009;p38">
              <a:extLst>
                <a:ext uri="{FF2B5EF4-FFF2-40B4-BE49-F238E27FC236}">
                  <a16:creationId xmlns:a16="http://schemas.microsoft.com/office/drawing/2014/main" id="{C41A6EF1-553F-85ED-165B-E7DBE8B9508E}"/>
                </a:ext>
              </a:extLst>
            </p:cNvPr>
            <p:cNvSpPr/>
            <p:nvPr/>
          </p:nvSpPr>
          <p:spPr>
            <a:xfrm>
              <a:off x="1379128" y="2813126"/>
              <a:ext cx="23851" cy="28490"/>
            </a:xfrm>
            <a:custGeom>
              <a:avLst/>
              <a:gdLst/>
              <a:ahLst/>
              <a:cxnLst/>
              <a:rect l="l" t="t" r="r" b="b"/>
              <a:pathLst>
                <a:path w="730" h="872" extrusionOk="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2" name="Google Shape;4010;p38">
              <a:extLst>
                <a:ext uri="{FF2B5EF4-FFF2-40B4-BE49-F238E27FC236}">
                  <a16:creationId xmlns:a16="http://schemas.microsoft.com/office/drawing/2014/main" id="{E56B496A-DDD6-AF04-81DE-E9D79CE07771}"/>
                </a:ext>
              </a:extLst>
            </p:cNvPr>
            <p:cNvSpPr/>
            <p:nvPr/>
          </p:nvSpPr>
          <p:spPr>
            <a:xfrm>
              <a:off x="1426732" y="2841028"/>
              <a:ext cx="23851" cy="28523"/>
            </a:xfrm>
            <a:custGeom>
              <a:avLst/>
              <a:gdLst/>
              <a:ahLst/>
              <a:cxnLst/>
              <a:rect l="l" t="t" r="r" b="b"/>
              <a:pathLst>
                <a:path w="730" h="873" extrusionOk="0">
                  <a:moveTo>
                    <a:pt x="227" y="1"/>
                  </a:moveTo>
                  <a:cubicBezTo>
                    <a:pt x="190" y="1"/>
                    <a:pt x="156" y="11"/>
                    <a:pt x="127" y="33"/>
                  </a:cubicBezTo>
                  <a:cubicBezTo>
                    <a:pt x="1" y="96"/>
                    <a:pt x="1" y="349"/>
                    <a:pt x="127" y="571"/>
                  </a:cubicBezTo>
                  <a:cubicBezTo>
                    <a:pt x="232" y="754"/>
                    <a:pt x="401" y="872"/>
                    <a:pt x="529" y="872"/>
                  </a:cubicBezTo>
                  <a:cubicBezTo>
                    <a:pt x="555" y="872"/>
                    <a:pt x="580" y="867"/>
                    <a:pt x="602" y="856"/>
                  </a:cubicBezTo>
                  <a:cubicBezTo>
                    <a:pt x="729" y="761"/>
                    <a:pt x="729" y="508"/>
                    <a:pt x="602" y="286"/>
                  </a:cubicBezTo>
                  <a:cubicBezTo>
                    <a:pt x="505" y="115"/>
                    <a:pt x="351" y="1"/>
                    <a:pt x="22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63" name="Google Shape;4011;p38">
              <a:extLst>
                <a:ext uri="{FF2B5EF4-FFF2-40B4-BE49-F238E27FC236}">
                  <a16:creationId xmlns:a16="http://schemas.microsoft.com/office/drawing/2014/main" id="{A1898DEC-5097-9FEE-0049-A519109EB3E9}"/>
                </a:ext>
              </a:extLst>
            </p:cNvPr>
            <p:cNvSpPr/>
            <p:nvPr/>
          </p:nvSpPr>
          <p:spPr>
            <a:xfrm>
              <a:off x="1475381" y="2868440"/>
              <a:ext cx="23818" cy="28523"/>
            </a:xfrm>
            <a:custGeom>
              <a:avLst/>
              <a:gdLst/>
              <a:ahLst/>
              <a:cxnLst/>
              <a:rect l="l" t="t" r="r" b="b"/>
              <a:pathLst>
                <a:path w="729" h="873" extrusionOk="0">
                  <a:moveTo>
                    <a:pt x="201" y="1"/>
                  </a:moveTo>
                  <a:cubicBezTo>
                    <a:pt x="174" y="1"/>
                    <a:pt x="149" y="6"/>
                    <a:pt x="127" y="17"/>
                  </a:cubicBezTo>
                  <a:cubicBezTo>
                    <a:pt x="0" y="112"/>
                    <a:pt x="0" y="365"/>
                    <a:pt x="127" y="587"/>
                  </a:cubicBezTo>
                  <a:cubicBezTo>
                    <a:pt x="224" y="758"/>
                    <a:pt x="379" y="872"/>
                    <a:pt x="502" y="872"/>
                  </a:cubicBezTo>
                  <a:cubicBezTo>
                    <a:pt x="539" y="872"/>
                    <a:pt x="573" y="862"/>
                    <a:pt x="602" y="840"/>
                  </a:cubicBezTo>
                  <a:cubicBezTo>
                    <a:pt x="729" y="777"/>
                    <a:pt x="729" y="524"/>
                    <a:pt x="602" y="302"/>
                  </a:cubicBezTo>
                  <a:cubicBezTo>
                    <a:pt x="497" y="119"/>
                    <a:pt x="328" y="1"/>
                    <a:pt x="201"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28" name="Google Shape;4012;p38">
              <a:extLst>
                <a:ext uri="{FF2B5EF4-FFF2-40B4-BE49-F238E27FC236}">
                  <a16:creationId xmlns:a16="http://schemas.microsoft.com/office/drawing/2014/main" id="{A3258D9E-9A99-A365-54A8-FE8B38EFF933}"/>
                </a:ext>
              </a:extLst>
            </p:cNvPr>
            <p:cNvSpPr/>
            <p:nvPr/>
          </p:nvSpPr>
          <p:spPr>
            <a:xfrm>
              <a:off x="1047012" y="2713181"/>
              <a:ext cx="488389" cy="387823"/>
            </a:xfrm>
            <a:custGeom>
              <a:avLst/>
              <a:gdLst/>
              <a:ahLst/>
              <a:cxnLst/>
              <a:rect l="l" t="t" r="r" b="b"/>
              <a:pathLst>
                <a:path w="14948" h="11870" extrusionOk="0">
                  <a:moveTo>
                    <a:pt x="256" y="1"/>
                  </a:moveTo>
                  <a:cubicBezTo>
                    <a:pt x="102" y="1"/>
                    <a:pt x="0" y="118"/>
                    <a:pt x="0" y="304"/>
                  </a:cubicBezTo>
                  <a:lnTo>
                    <a:pt x="0" y="2932"/>
                  </a:lnTo>
                  <a:cubicBezTo>
                    <a:pt x="0" y="3217"/>
                    <a:pt x="190" y="3534"/>
                    <a:pt x="444" y="3692"/>
                  </a:cubicBezTo>
                  <a:lnTo>
                    <a:pt x="14505" y="11800"/>
                  </a:lnTo>
                  <a:cubicBezTo>
                    <a:pt x="14581" y="11848"/>
                    <a:pt x="14652" y="11869"/>
                    <a:pt x="14714" y="11869"/>
                  </a:cubicBezTo>
                  <a:cubicBezTo>
                    <a:pt x="14856" y="11869"/>
                    <a:pt x="14948" y="11754"/>
                    <a:pt x="14948" y="11578"/>
                  </a:cubicBezTo>
                  <a:lnTo>
                    <a:pt x="14948" y="8949"/>
                  </a:lnTo>
                  <a:cubicBezTo>
                    <a:pt x="14948" y="8664"/>
                    <a:pt x="14758" y="8316"/>
                    <a:pt x="14505" y="8189"/>
                  </a:cubicBezTo>
                  <a:lnTo>
                    <a:pt x="444" y="50"/>
                  </a:lnTo>
                  <a:cubicBezTo>
                    <a:pt x="376" y="16"/>
                    <a:pt x="312" y="1"/>
                    <a:pt x="256"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129" name="Google Shape;4013;p38">
              <a:extLst>
                <a:ext uri="{FF2B5EF4-FFF2-40B4-BE49-F238E27FC236}">
                  <a16:creationId xmlns:a16="http://schemas.microsoft.com/office/drawing/2014/main" id="{22983D68-0E50-C1D2-CF80-36B21FC4422A}"/>
                </a:ext>
              </a:extLst>
            </p:cNvPr>
            <p:cNvSpPr/>
            <p:nvPr/>
          </p:nvSpPr>
          <p:spPr>
            <a:xfrm>
              <a:off x="1071843" y="2750003"/>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30" name="Google Shape;4014;p38">
              <a:extLst>
                <a:ext uri="{FF2B5EF4-FFF2-40B4-BE49-F238E27FC236}">
                  <a16:creationId xmlns:a16="http://schemas.microsoft.com/office/drawing/2014/main" id="{ED8DB4D1-0992-7614-39A2-9B1E4FA49072}"/>
                </a:ext>
              </a:extLst>
            </p:cNvPr>
            <p:cNvSpPr/>
            <p:nvPr/>
          </p:nvSpPr>
          <p:spPr>
            <a:xfrm>
              <a:off x="1071843" y="2776892"/>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31" name="Google Shape;4015;p38">
              <a:extLst>
                <a:ext uri="{FF2B5EF4-FFF2-40B4-BE49-F238E27FC236}">
                  <a16:creationId xmlns:a16="http://schemas.microsoft.com/office/drawing/2014/main" id="{3C699729-016D-88F7-3E28-1640CBB4D33B}"/>
                </a:ext>
              </a:extLst>
            </p:cNvPr>
            <p:cNvSpPr/>
            <p:nvPr/>
          </p:nvSpPr>
          <p:spPr>
            <a:xfrm>
              <a:off x="1071843" y="2802769"/>
              <a:ext cx="163493" cy="102461"/>
            </a:xfrm>
            <a:custGeom>
              <a:avLst/>
              <a:gdLst/>
              <a:ahLst/>
              <a:cxnLst/>
              <a:rect l="l" t="t" r="r" b="b"/>
              <a:pathLst>
                <a:path w="5004" h="3136" extrusionOk="0">
                  <a:moveTo>
                    <a:pt x="0" y="0"/>
                  </a:moveTo>
                  <a:lnTo>
                    <a:pt x="0" y="254"/>
                  </a:lnTo>
                  <a:lnTo>
                    <a:pt x="5004" y="3135"/>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65" name="Google Shape;4016;p38">
              <a:extLst>
                <a:ext uri="{FF2B5EF4-FFF2-40B4-BE49-F238E27FC236}">
                  <a16:creationId xmlns:a16="http://schemas.microsoft.com/office/drawing/2014/main" id="{E5573567-08BD-64E6-A094-328C25FB7FD4}"/>
                </a:ext>
              </a:extLst>
            </p:cNvPr>
            <p:cNvSpPr/>
            <p:nvPr/>
          </p:nvSpPr>
          <p:spPr>
            <a:xfrm>
              <a:off x="1380173" y="2951592"/>
              <a:ext cx="21760" cy="28490"/>
            </a:xfrm>
            <a:custGeom>
              <a:avLst/>
              <a:gdLst/>
              <a:ahLst/>
              <a:cxnLst/>
              <a:rect l="l" t="t" r="r" b="b"/>
              <a:pathLst>
                <a:path w="666" h="872" extrusionOk="0">
                  <a:moveTo>
                    <a:pt x="182" y="1"/>
                  </a:moveTo>
                  <a:cubicBezTo>
                    <a:pt x="70" y="1"/>
                    <a:pt x="1" y="95"/>
                    <a:pt x="1" y="259"/>
                  </a:cubicBezTo>
                  <a:cubicBezTo>
                    <a:pt x="1" y="449"/>
                    <a:pt x="127" y="734"/>
                    <a:pt x="317" y="829"/>
                  </a:cubicBezTo>
                  <a:cubicBezTo>
                    <a:pt x="374" y="857"/>
                    <a:pt x="428" y="872"/>
                    <a:pt x="476" y="872"/>
                  </a:cubicBezTo>
                  <a:cubicBezTo>
                    <a:pt x="588" y="872"/>
                    <a:pt x="666" y="794"/>
                    <a:pt x="666" y="639"/>
                  </a:cubicBezTo>
                  <a:cubicBezTo>
                    <a:pt x="666" y="417"/>
                    <a:pt x="507" y="164"/>
                    <a:pt x="317" y="37"/>
                  </a:cubicBezTo>
                  <a:cubicBezTo>
                    <a:pt x="268" y="12"/>
                    <a:pt x="222" y="1"/>
                    <a:pt x="18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66" name="Google Shape;4017;p38">
              <a:extLst>
                <a:ext uri="{FF2B5EF4-FFF2-40B4-BE49-F238E27FC236}">
                  <a16:creationId xmlns:a16="http://schemas.microsoft.com/office/drawing/2014/main" id="{76A195DA-6DEB-5999-5962-193C46E4C905}"/>
                </a:ext>
              </a:extLst>
            </p:cNvPr>
            <p:cNvSpPr/>
            <p:nvPr/>
          </p:nvSpPr>
          <p:spPr>
            <a:xfrm>
              <a:off x="1427777" y="2979527"/>
              <a:ext cx="21760" cy="28327"/>
            </a:xfrm>
            <a:custGeom>
              <a:avLst/>
              <a:gdLst/>
              <a:ahLst/>
              <a:cxnLst/>
              <a:rect l="l" t="t" r="r" b="b"/>
              <a:pathLst>
                <a:path w="666" h="867" extrusionOk="0">
                  <a:moveTo>
                    <a:pt x="205" y="0"/>
                  </a:moveTo>
                  <a:cubicBezTo>
                    <a:pt x="85" y="0"/>
                    <a:pt x="0" y="88"/>
                    <a:pt x="0" y="227"/>
                  </a:cubicBezTo>
                  <a:cubicBezTo>
                    <a:pt x="0" y="449"/>
                    <a:pt x="159" y="702"/>
                    <a:pt x="349" y="829"/>
                  </a:cubicBezTo>
                  <a:cubicBezTo>
                    <a:pt x="400" y="854"/>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67" name="Google Shape;4018;p38">
              <a:extLst>
                <a:ext uri="{FF2B5EF4-FFF2-40B4-BE49-F238E27FC236}">
                  <a16:creationId xmlns:a16="http://schemas.microsoft.com/office/drawing/2014/main" id="{5E08D1B6-4896-C5DD-65B2-EA2E2042B443}"/>
                </a:ext>
              </a:extLst>
            </p:cNvPr>
            <p:cNvSpPr/>
            <p:nvPr/>
          </p:nvSpPr>
          <p:spPr>
            <a:xfrm>
              <a:off x="1476394" y="3007266"/>
              <a:ext cx="21760" cy="28490"/>
            </a:xfrm>
            <a:custGeom>
              <a:avLst/>
              <a:gdLst/>
              <a:ahLst/>
              <a:cxnLst/>
              <a:rect l="l" t="t" r="r" b="b"/>
              <a:pathLst>
                <a:path w="666" h="872" extrusionOk="0">
                  <a:moveTo>
                    <a:pt x="165" y="1"/>
                  </a:moveTo>
                  <a:cubicBezTo>
                    <a:pt x="63" y="1"/>
                    <a:pt x="1" y="78"/>
                    <a:pt x="1" y="233"/>
                  </a:cubicBezTo>
                  <a:cubicBezTo>
                    <a:pt x="1" y="455"/>
                    <a:pt x="127" y="708"/>
                    <a:pt x="317" y="835"/>
                  </a:cubicBezTo>
                  <a:cubicBezTo>
                    <a:pt x="367" y="860"/>
                    <a:pt x="415" y="872"/>
                    <a:pt x="458" y="872"/>
                  </a:cubicBezTo>
                  <a:cubicBezTo>
                    <a:pt x="579" y="872"/>
                    <a:pt x="666" y="777"/>
                    <a:pt x="666" y="613"/>
                  </a:cubicBezTo>
                  <a:cubicBezTo>
                    <a:pt x="666" y="423"/>
                    <a:pt x="508" y="138"/>
                    <a:pt x="317" y="43"/>
                  </a:cubicBezTo>
                  <a:cubicBezTo>
                    <a:pt x="260" y="15"/>
                    <a:pt x="209" y="1"/>
                    <a:pt x="165"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68" name="Google Shape;4019;p38">
              <a:extLst>
                <a:ext uri="{FF2B5EF4-FFF2-40B4-BE49-F238E27FC236}">
                  <a16:creationId xmlns:a16="http://schemas.microsoft.com/office/drawing/2014/main" id="{A2E7BC16-AA61-FF67-FB3B-BBB6EA6DF488}"/>
                </a:ext>
              </a:extLst>
            </p:cNvPr>
            <p:cNvSpPr/>
            <p:nvPr/>
          </p:nvSpPr>
          <p:spPr>
            <a:xfrm>
              <a:off x="1047012" y="2851647"/>
              <a:ext cx="488389" cy="387986"/>
            </a:xfrm>
            <a:custGeom>
              <a:avLst/>
              <a:gdLst/>
              <a:ahLst/>
              <a:cxnLst/>
              <a:rect l="l" t="t" r="r" b="b"/>
              <a:pathLst>
                <a:path w="14948" h="11875" extrusionOk="0">
                  <a:moveTo>
                    <a:pt x="241" y="1"/>
                  </a:moveTo>
                  <a:cubicBezTo>
                    <a:pt x="95" y="1"/>
                    <a:pt x="0" y="108"/>
                    <a:pt x="0" y="309"/>
                  </a:cubicBezTo>
                  <a:lnTo>
                    <a:pt x="0" y="2938"/>
                  </a:lnTo>
                  <a:cubicBezTo>
                    <a:pt x="0" y="3223"/>
                    <a:pt x="190" y="3540"/>
                    <a:pt x="444" y="3698"/>
                  </a:cubicBezTo>
                  <a:lnTo>
                    <a:pt x="14505" y="11805"/>
                  </a:lnTo>
                  <a:cubicBezTo>
                    <a:pt x="14580" y="11852"/>
                    <a:pt x="14650" y="11874"/>
                    <a:pt x="14711" y="11874"/>
                  </a:cubicBezTo>
                  <a:cubicBezTo>
                    <a:pt x="14854" y="11874"/>
                    <a:pt x="14948" y="11752"/>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169" name="Google Shape;4020;p38">
              <a:extLst>
                <a:ext uri="{FF2B5EF4-FFF2-40B4-BE49-F238E27FC236}">
                  <a16:creationId xmlns:a16="http://schemas.microsoft.com/office/drawing/2014/main" id="{861A2344-8FB4-3A9D-AF71-7FFB161264DB}"/>
                </a:ext>
              </a:extLst>
            </p:cNvPr>
            <p:cNvSpPr/>
            <p:nvPr/>
          </p:nvSpPr>
          <p:spPr>
            <a:xfrm>
              <a:off x="1071843" y="2888632"/>
              <a:ext cx="163493" cy="102461"/>
            </a:xfrm>
            <a:custGeom>
              <a:avLst/>
              <a:gdLst/>
              <a:ahLst/>
              <a:cxnLst/>
              <a:rect l="l" t="t" r="r" b="b"/>
              <a:pathLst>
                <a:path w="5004" h="3136" extrusionOk="0">
                  <a:moveTo>
                    <a:pt x="0" y="1"/>
                  </a:moveTo>
                  <a:lnTo>
                    <a:pt x="0" y="222"/>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70" name="Google Shape;4021;p38">
              <a:extLst>
                <a:ext uri="{FF2B5EF4-FFF2-40B4-BE49-F238E27FC236}">
                  <a16:creationId xmlns:a16="http://schemas.microsoft.com/office/drawing/2014/main" id="{B9520962-438D-E0DA-61BA-9046A0F13AA5}"/>
                </a:ext>
              </a:extLst>
            </p:cNvPr>
            <p:cNvSpPr/>
            <p:nvPr/>
          </p:nvSpPr>
          <p:spPr>
            <a:xfrm>
              <a:off x="1071843" y="2914509"/>
              <a:ext cx="163493" cy="102461"/>
            </a:xfrm>
            <a:custGeom>
              <a:avLst/>
              <a:gdLst/>
              <a:ahLst/>
              <a:cxnLst/>
              <a:rect l="l" t="t" r="r" b="b"/>
              <a:pathLst>
                <a:path w="5004" h="3136" extrusionOk="0">
                  <a:moveTo>
                    <a:pt x="0" y="1"/>
                  </a:moveTo>
                  <a:lnTo>
                    <a:pt x="0" y="254"/>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71" name="Google Shape;4022;p38">
              <a:extLst>
                <a:ext uri="{FF2B5EF4-FFF2-40B4-BE49-F238E27FC236}">
                  <a16:creationId xmlns:a16="http://schemas.microsoft.com/office/drawing/2014/main" id="{0870C93B-76CE-6125-CE6F-BA1FC02355E2}"/>
                </a:ext>
              </a:extLst>
            </p:cNvPr>
            <p:cNvSpPr/>
            <p:nvPr/>
          </p:nvSpPr>
          <p:spPr>
            <a:xfrm>
              <a:off x="1071843" y="2941398"/>
              <a:ext cx="163493" cy="102494"/>
            </a:xfrm>
            <a:custGeom>
              <a:avLst/>
              <a:gdLst/>
              <a:ahLst/>
              <a:cxnLst/>
              <a:rect l="l" t="t" r="r" b="b"/>
              <a:pathLst>
                <a:path w="5004" h="3137" extrusionOk="0">
                  <a:moveTo>
                    <a:pt x="0" y="1"/>
                  </a:moveTo>
                  <a:lnTo>
                    <a:pt x="0" y="223"/>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72" name="Google Shape;4023;p38">
              <a:extLst>
                <a:ext uri="{FF2B5EF4-FFF2-40B4-BE49-F238E27FC236}">
                  <a16:creationId xmlns:a16="http://schemas.microsoft.com/office/drawing/2014/main" id="{2B4E1A19-B547-82FC-D7B7-2C3B20FA5632}"/>
                </a:ext>
              </a:extLst>
            </p:cNvPr>
            <p:cNvSpPr/>
            <p:nvPr/>
          </p:nvSpPr>
          <p:spPr>
            <a:xfrm>
              <a:off x="1379128" y="3089862"/>
              <a:ext cx="23851" cy="28523"/>
            </a:xfrm>
            <a:custGeom>
              <a:avLst/>
              <a:gdLst/>
              <a:ahLst/>
              <a:cxnLst/>
              <a:rect l="l" t="t" r="r" b="b"/>
              <a:pathLst>
                <a:path w="730" h="873" extrusionOk="0">
                  <a:moveTo>
                    <a:pt x="201" y="1"/>
                  </a:moveTo>
                  <a:cubicBezTo>
                    <a:pt x="175" y="1"/>
                    <a:pt x="150" y="6"/>
                    <a:pt x="128" y="17"/>
                  </a:cubicBezTo>
                  <a:cubicBezTo>
                    <a:pt x="1" y="112"/>
                    <a:pt x="1" y="334"/>
                    <a:pt x="128" y="587"/>
                  </a:cubicBezTo>
                  <a:cubicBezTo>
                    <a:pt x="225" y="758"/>
                    <a:pt x="379" y="873"/>
                    <a:pt x="503" y="873"/>
                  </a:cubicBezTo>
                  <a:cubicBezTo>
                    <a:pt x="540" y="873"/>
                    <a:pt x="574" y="862"/>
                    <a:pt x="603" y="841"/>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3" name="Google Shape;4024;p38">
              <a:extLst>
                <a:ext uri="{FF2B5EF4-FFF2-40B4-BE49-F238E27FC236}">
                  <a16:creationId xmlns:a16="http://schemas.microsoft.com/office/drawing/2014/main" id="{D287628B-B4A0-749C-C2D8-78C2F78CF729}"/>
                </a:ext>
              </a:extLst>
            </p:cNvPr>
            <p:cNvSpPr/>
            <p:nvPr/>
          </p:nvSpPr>
          <p:spPr>
            <a:xfrm>
              <a:off x="1427777" y="3117993"/>
              <a:ext cx="21760" cy="28098"/>
            </a:xfrm>
            <a:custGeom>
              <a:avLst/>
              <a:gdLst/>
              <a:ahLst/>
              <a:cxnLst/>
              <a:rect l="l" t="t" r="r" b="b"/>
              <a:pathLst>
                <a:path w="666" h="860" extrusionOk="0">
                  <a:moveTo>
                    <a:pt x="190" y="0"/>
                  </a:moveTo>
                  <a:cubicBezTo>
                    <a:pt x="78" y="0"/>
                    <a:pt x="0" y="78"/>
                    <a:pt x="0" y="233"/>
                  </a:cubicBezTo>
                  <a:cubicBezTo>
                    <a:pt x="0" y="455"/>
                    <a:pt x="159" y="708"/>
                    <a:pt x="349" y="803"/>
                  </a:cubicBezTo>
                  <a:cubicBezTo>
                    <a:pt x="407" y="842"/>
                    <a:pt x="459" y="860"/>
                    <a:pt x="503" y="860"/>
                  </a:cubicBezTo>
                  <a:cubicBezTo>
                    <a:pt x="604" y="860"/>
                    <a:pt x="665" y="767"/>
                    <a:pt x="665" y="613"/>
                  </a:cubicBezTo>
                  <a:cubicBezTo>
                    <a:pt x="665" y="423"/>
                    <a:pt x="539" y="138"/>
                    <a:pt x="349" y="43"/>
                  </a:cubicBezTo>
                  <a:cubicBezTo>
                    <a:pt x="292" y="14"/>
                    <a:pt x="238" y="0"/>
                    <a:pt x="190"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74" name="Google Shape;4025;p38">
              <a:extLst>
                <a:ext uri="{FF2B5EF4-FFF2-40B4-BE49-F238E27FC236}">
                  <a16:creationId xmlns:a16="http://schemas.microsoft.com/office/drawing/2014/main" id="{D28665B0-5958-0047-A3D4-BCBE0D03E37B}"/>
                </a:ext>
              </a:extLst>
            </p:cNvPr>
            <p:cNvSpPr/>
            <p:nvPr/>
          </p:nvSpPr>
          <p:spPr>
            <a:xfrm>
              <a:off x="1475381" y="3145666"/>
              <a:ext cx="23818" cy="28098"/>
            </a:xfrm>
            <a:custGeom>
              <a:avLst/>
              <a:gdLst/>
              <a:ahLst/>
              <a:cxnLst/>
              <a:rect l="l" t="t" r="r" b="b"/>
              <a:pathLst>
                <a:path w="729" h="860" extrusionOk="0">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48"/>
                    <a:pt x="729" y="526"/>
                    <a:pt x="602" y="304"/>
                  </a:cubicBezTo>
                  <a:cubicBezTo>
                    <a:pt x="501" y="102"/>
                    <a:pt x="338" y="0"/>
                    <a:pt x="213"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75" name="Google Shape;4026;p38">
              <a:extLst>
                <a:ext uri="{FF2B5EF4-FFF2-40B4-BE49-F238E27FC236}">
                  <a16:creationId xmlns:a16="http://schemas.microsoft.com/office/drawing/2014/main" id="{847C4580-4070-4C10-5DDA-785BF2241435}"/>
                </a:ext>
              </a:extLst>
            </p:cNvPr>
            <p:cNvSpPr/>
            <p:nvPr/>
          </p:nvSpPr>
          <p:spPr>
            <a:xfrm>
              <a:off x="1047012" y="2990309"/>
              <a:ext cx="488389" cy="387496"/>
            </a:xfrm>
            <a:custGeom>
              <a:avLst/>
              <a:gdLst/>
              <a:ahLst/>
              <a:cxnLst/>
              <a:rect l="l" t="t" r="r" b="b"/>
              <a:pathLst>
                <a:path w="14948" h="11860" extrusionOk="0">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1"/>
                  </a:cubicBezTo>
                  <a:lnTo>
                    <a:pt x="14948" y="8923"/>
                  </a:lnTo>
                  <a:cubicBezTo>
                    <a:pt x="14948" y="8638"/>
                    <a:pt x="14758" y="8321"/>
                    <a:pt x="14505" y="8195"/>
                  </a:cubicBezTo>
                  <a:lnTo>
                    <a:pt x="444" y="56"/>
                  </a:lnTo>
                  <a:cubicBezTo>
                    <a:pt x="370" y="19"/>
                    <a:pt x="301" y="1"/>
                    <a:pt x="241"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176" name="Google Shape;4027;p38">
              <a:extLst>
                <a:ext uri="{FF2B5EF4-FFF2-40B4-BE49-F238E27FC236}">
                  <a16:creationId xmlns:a16="http://schemas.microsoft.com/office/drawing/2014/main" id="{4A83B1F0-AE5D-32CB-F649-839C6C270C84}"/>
                </a:ext>
              </a:extLst>
            </p:cNvPr>
            <p:cNvSpPr/>
            <p:nvPr/>
          </p:nvSpPr>
          <p:spPr>
            <a:xfrm>
              <a:off x="1071843" y="3027294"/>
              <a:ext cx="163493" cy="102461"/>
            </a:xfrm>
            <a:custGeom>
              <a:avLst/>
              <a:gdLst/>
              <a:ahLst/>
              <a:cxnLst/>
              <a:rect l="l" t="t" r="r" b="b"/>
              <a:pathLst>
                <a:path w="5004" h="3136" extrusionOk="0">
                  <a:moveTo>
                    <a:pt x="0" y="0"/>
                  </a:moveTo>
                  <a:lnTo>
                    <a:pt x="0" y="222"/>
                  </a:lnTo>
                  <a:lnTo>
                    <a:pt x="5004" y="3136"/>
                  </a:lnTo>
                  <a:lnTo>
                    <a:pt x="5004"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77" name="Google Shape;4028;p38">
              <a:extLst>
                <a:ext uri="{FF2B5EF4-FFF2-40B4-BE49-F238E27FC236}">
                  <a16:creationId xmlns:a16="http://schemas.microsoft.com/office/drawing/2014/main" id="{8DB6C80A-9515-F2B7-54BC-C907643C50A3}"/>
                </a:ext>
              </a:extLst>
            </p:cNvPr>
            <p:cNvSpPr/>
            <p:nvPr/>
          </p:nvSpPr>
          <p:spPr>
            <a:xfrm>
              <a:off x="1071843" y="3053171"/>
              <a:ext cx="163493" cy="102461"/>
            </a:xfrm>
            <a:custGeom>
              <a:avLst/>
              <a:gdLst/>
              <a:ahLst/>
              <a:cxnLst/>
              <a:rect l="l" t="t" r="r" b="b"/>
              <a:pathLst>
                <a:path w="5004" h="3136" extrusionOk="0">
                  <a:moveTo>
                    <a:pt x="0" y="0"/>
                  </a:moveTo>
                  <a:lnTo>
                    <a:pt x="0" y="253"/>
                  </a:lnTo>
                  <a:lnTo>
                    <a:pt x="5004" y="3135"/>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78" name="Google Shape;4029;p38">
              <a:extLst>
                <a:ext uri="{FF2B5EF4-FFF2-40B4-BE49-F238E27FC236}">
                  <a16:creationId xmlns:a16="http://schemas.microsoft.com/office/drawing/2014/main" id="{2AD6D991-5B6E-A13F-4E5B-B4B4ACD99735}"/>
                </a:ext>
              </a:extLst>
            </p:cNvPr>
            <p:cNvSpPr/>
            <p:nvPr/>
          </p:nvSpPr>
          <p:spPr>
            <a:xfrm>
              <a:off x="1071843" y="3080060"/>
              <a:ext cx="163493" cy="102461"/>
            </a:xfrm>
            <a:custGeom>
              <a:avLst/>
              <a:gdLst/>
              <a:ahLst/>
              <a:cxnLst/>
              <a:rect l="l" t="t" r="r" b="b"/>
              <a:pathLst>
                <a:path w="5004" h="3136" extrusionOk="0">
                  <a:moveTo>
                    <a:pt x="0" y="1"/>
                  </a:moveTo>
                  <a:lnTo>
                    <a:pt x="0" y="222"/>
                  </a:lnTo>
                  <a:lnTo>
                    <a:pt x="5004" y="3136"/>
                  </a:lnTo>
                  <a:lnTo>
                    <a:pt x="5004" y="2882"/>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79" name="Google Shape;4030;p38">
              <a:extLst>
                <a:ext uri="{FF2B5EF4-FFF2-40B4-BE49-F238E27FC236}">
                  <a16:creationId xmlns:a16="http://schemas.microsoft.com/office/drawing/2014/main" id="{7E47DD62-F4A2-3C44-279A-448657FB9757}"/>
                </a:ext>
              </a:extLst>
            </p:cNvPr>
            <p:cNvSpPr/>
            <p:nvPr/>
          </p:nvSpPr>
          <p:spPr>
            <a:xfrm>
              <a:off x="1379128" y="3228524"/>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0" name="Google Shape;4031;p38">
              <a:extLst>
                <a:ext uri="{FF2B5EF4-FFF2-40B4-BE49-F238E27FC236}">
                  <a16:creationId xmlns:a16="http://schemas.microsoft.com/office/drawing/2014/main" id="{9EC019FD-EBEE-3F67-F529-7ED22EE673B8}"/>
                </a:ext>
              </a:extLst>
            </p:cNvPr>
            <p:cNvSpPr/>
            <p:nvPr/>
          </p:nvSpPr>
          <p:spPr>
            <a:xfrm>
              <a:off x="1427777" y="3256165"/>
              <a:ext cx="21760" cy="28588"/>
            </a:xfrm>
            <a:custGeom>
              <a:avLst/>
              <a:gdLst/>
              <a:ahLst/>
              <a:cxnLst/>
              <a:rect l="l" t="t" r="r" b="b"/>
              <a:pathLst>
                <a:path w="666" h="875" extrusionOk="0">
                  <a:moveTo>
                    <a:pt x="187" y="1"/>
                  </a:moveTo>
                  <a:cubicBezTo>
                    <a:pt x="77" y="1"/>
                    <a:pt x="0" y="94"/>
                    <a:pt x="0" y="248"/>
                  </a:cubicBezTo>
                  <a:cubicBezTo>
                    <a:pt x="0" y="469"/>
                    <a:pt x="159" y="723"/>
                    <a:pt x="349" y="818"/>
                  </a:cubicBezTo>
                  <a:cubicBezTo>
                    <a:pt x="407" y="856"/>
                    <a:pt x="459" y="874"/>
                    <a:pt x="503" y="874"/>
                  </a:cubicBezTo>
                  <a:cubicBezTo>
                    <a:pt x="604" y="874"/>
                    <a:pt x="665" y="782"/>
                    <a:pt x="665" y="628"/>
                  </a:cubicBezTo>
                  <a:cubicBezTo>
                    <a:pt x="665" y="406"/>
                    <a:pt x="539" y="153"/>
                    <a:pt x="349" y="58"/>
                  </a:cubicBezTo>
                  <a:cubicBezTo>
                    <a:pt x="291" y="19"/>
                    <a:pt x="235" y="1"/>
                    <a:pt x="18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81" name="Google Shape;4032;p38">
              <a:extLst>
                <a:ext uri="{FF2B5EF4-FFF2-40B4-BE49-F238E27FC236}">
                  <a16:creationId xmlns:a16="http://schemas.microsoft.com/office/drawing/2014/main" id="{21A3FDB9-5AFE-02A1-6813-DB3E0761F8DC}"/>
                </a:ext>
              </a:extLst>
            </p:cNvPr>
            <p:cNvSpPr/>
            <p:nvPr/>
          </p:nvSpPr>
          <p:spPr>
            <a:xfrm>
              <a:off x="1475381" y="328390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9" y="760"/>
                    <a:pt x="729" y="507"/>
                    <a:pt x="602" y="285"/>
                  </a:cubicBezTo>
                  <a:cubicBezTo>
                    <a:pt x="504" y="114"/>
                    <a:pt x="350" y="0"/>
                    <a:pt x="227"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82" name="Google Shape;4033;p38">
              <a:extLst>
                <a:ext uri="{FF2B5EF4-FFF2-40B4-BE49-F238E27FC236}">
                  <a16:creationId xmlns:a16="http://schemas.microsoft.com/office/drawing/2014/main" id="{BB58359B-FFC1-A40C-B554-9582DE968A56}"/>
                </a:ext>
              </a:extLst>
            </p:cNvPr>
            <p:cNvSpPr/>
            <p:nvPr/>
          </p:nvSpPr>
          <p:spPr>
            <a:xfrm>
              <a:off x="1047012" y="3128513"/>
              <a:ext cx="488389" cy="387790"/>
            </a:xfrm>
            <a:custGeom>
              <a:avLst/>
              <a:gdLst/>
              <a:ahLst/>
              <a:cxnLst/>
              <a:rect l="l" t="t" r="r" b="b"/>
              <a:pathLst>
                <a:path w="14948" h="11869" extrusionOk="0">
                  <a:moveTo>
                    <a:pt x="238" y="0"/>
                  </a:moveTo>
                  <a:cubicBezTo>
                    <a:pt x="94" y="0"/>
                    <a:pt x="0" y="122"/>
                    <a:pt x="0" y="323"/>
                  </a:cubicBezTo>
                  <a:lnTo>
                    <a:pt x="0" y="2920"/>
                  </a:lnTo>
                  <a:cubicBezTo>
                    <a:pt x="0" y="3205"/>
                    <a:pt x="190" y="3553"/>
                    <a:pt x="444" y="3680"/>
                  </a:cubicBezTo>
                  <a:lnTo>
                    <a:pt x="14505" y="11818"/>
                  </a:lnTo>
                  <a:cubicBezTo>
                    <a:pt x="14572" y="11852"/>
                    <a:pt x="14636" y="11868"/>
                    <a:pt x="14692" y="11868"/>
                  </a:cubicBezTo>
                  <a:cubicBezTo>
                    <a:pt x="14846" y="11868"/>
                    <a:pt x="14948" y="11751"/>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183" name="Google Shape;4034;p38">
              <a:extLst>
                <a:ext uri="{FF2B5EF4-FFF2-40B4-BE49-F238E27FC236}">
                  <a16:creationId xmlns:a16="http://schemas.microsoft.com/office/drawing/2014/main" id="{0A69DCB6-64A1-1B6E-2ECF-3BC4C1A9DAC5}"/>
                </a:ext>
              </a:extLst>
            </p:cNvPr>
            <p:cNvSpPr/>
            <p:nvPr/>
          </p:nvSpPr>
          <p:spPr>
            <a:xfrm>
              <a:off x="1071843" y="3164911"/>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84" name="Google Shape;4035;p38">
              <a:extLst>
                <a:ext uri="{FF2B5EF4-FFF2-40B4-BE49-F238E27FC236}">
                  <a16:creationId xmlns:a16="http://schemas.microsoft.com/office/drawing/2014/main" id="{7027B4B0-EC3B-1BF2-A53F-2D2D87200DEE}"/>
                </a:ext>
              </a:extLst>
            </p:cNvPr>
            <p:cNvSpPr/>
            <p:nvPr/>
          </p:nvSpPr>
          <p:spPr>
            <a:xfrm>
              <a:off x="1071843" y="3191800"/>
              <a:ext cx="163493" cy="102461"/>
            </a:xfrm>
            <a:custGeom>
              <a:avLst/>
              <a:gdLst/>
              <a:ahLst/>
              <a:cxnLst/>
              <a:rect l="l" t="t" r="r" b="b"/>
              <a:pathLst>
                <a:path w="5004" h="3136" extrusionOk="0">
                  <a:moveTo>
                    <a:pt x="0" y="1"/>
                  </a:moveTo>
                  <a:lnTo>
                    <a:pt x="0" y="222"/>
                  </a:lnTo>
                  <a:lnTo>
                    <a:pt x="5004" y="3136"/>
                  </a:lnTo>
                  <a:lnTo>
                    <a:pt x="5004"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85" name="Google Shape;4036;p38">
              <a:extLst>
                <a:ext uri="{FF2B5EF4-FFF2-40B4-BE49-F238E27FC236}">
                  <a16:creationId xmlns:a16="http://schemas.microsoft.com/office/drawing/2014/main" id="{EF56CE70-D871-9584-9410-41E1411ED004}"/>
                </a:ext>
              </a:extLst>
            </p:cNvPr>
            <p:cNvSpPr/>
            <p:nvPr/>
          </p:nvSpPr>
          <p:spPr>
            <a:xfrm>
              <a:off x="1071843" y="3217677"/>
              <a:ext cx="163493" cy="102461"/>
            </a:xfrm>
            <a:custGeom>
              <a:avLst/>
              <a:gdLst/>
              <a:ahLst/>
              <a:cxnLst/>
              <a:rect l="l" t="t" r="r" b="b"/>
              <a:pathLst>
                <a:path w="5004" h="3136" extrusionOk="0">
                  <a:moveTo>
                    <a:pt x="0" y="0"/>
                  </a:moveTo>
                  <a:lnTo>
                    <a:pt x="0" y="254"/>
                  </a:lnTo>
                  <a:lnTo>
                    <a:pt x="5004" y="3136"/>
                  </a:lnTo>
                  <a:lnTo>
                    <a:pt x="5004"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86" name="Google Shape;4037;p38">
              <a:extLst>
                <a:ext uri="{FF2B5EF4-FFF2-40B4-BE49-F238E27FC236}">
                  <a16:creationId xmlns:a16="http://schemas.microsoft.com/office/drawing/2014/main" id="{F9E7695A-E8EA-8A46-C377-F8659FE8FEB6}"/>
                </a:ext>
              </a:extLst>
            </p:cNvPr>
            <p:cNvSpPr/>
            <p:nvPr/>
          </p:nvSpPr>
          <p:spPr>
            <a:xfrm>
              <a:off x="1379128" y="3366663"/>
              <a:ext cx="23851" cy="28523"/>
            </a:xfrm>
            <a:custGeom>
              <a:avLst/>
              <a:gdLst/>
              <a:ahLst/>
              <a:cxnLst/>
              <a:rect l="l" t="t" r="r" b="b"/>
              <a:pathLst>
                <a:path w="730" h="873" extrusionOk="0">
                  <a:moveTo>
                    <a:pt x="225" y="1"/>
                  </a:moveTo>
                  <a:cubicBezTo>
                    <a:pt x="189" y="1"/>
                    <a:pt x="156" y="11"/>
                    <a:pt x="128" y="32"/>
                  </a:cubicBezTo>
                  <a:cubicBezTo>
                    <a:pt x="1" y="96"/>
                    <a:pt x="1" y="349"/>
                    <a:pt x="128" y="571"/>
                  </a:cubicBezTo>
                  <a:cubicBezTo>
                    <a:pt x="232" y="754"/>
                    <a:pt x="402" y="872"/>
                    <a:pt x="529" y="872"/>
                  </a:cubicBezTo>
                  <a:cubicBezTo>
                    <a:pt x="556" y="872"/>
                    <a:pt x="581" y="867"/>
                    <a:pt x="603" y="856"/>
                  </a:cubicBezTo>
                  <a:cubicBezTo>
                    <a:pt x="729" y="761"/>
                    <a:pt x="729" y="539"/>
                    <a:pt x="603" y="317"/>
                  </a:cubicBezTo>
                  <a:cubicBezTo>
                    <a:pt x="504" y="121"/>
                    <a:pt x="349" y="1"/>
                    <a:pt x="22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 name="Google Shape;4038;p38">
              <a:extLst>
                <a:ext uri="{FF2B5EF4-FFF2-40B4-BE49-F238E27FC236}">
                  <a16:creationId xmlns:a16="http://schemas.microsoft.com/office/drawing/2014/main" id="{90A6E3CF-677B-3F41-7D88-93F39D42AC40}"/>
                </a:ext>
              </a:extLst>
            </p:cNvPr>
            <p:cNvSpPr/>
            <p:nvPr/>
          </p:nvSpPr>
          <p:spPr>
            <a:xfrm>
              <a:off x="1427777" y="3394435"/>
              <a:ext cx="21760" cy="28490"/>
            </a:xfrm>
            <a:custGeom>
              <a:avLst/>
              <a:gdLst/>
              <a:ahLst/>
              <a:cxnLst/>
              <a:rect l="l" t="t" r="r" b="b"/>
              <a:pathLst>
                <a:path w="666" h="872" extrusionOk="0">
                  <a:moveTo>
                    <a:pt x="205" y="0"/>
                  </a:moveTo>
                  <a:cubicBezTo>
                    <a:pt x="85" y="0"/>
                    <a:pt x="0" y="88"/>
                    <a:pt x="0" y="228"/>
                  </a:cubicBezTo>
                  <a:cubicBezTo>
                    <a:pt x="0" y="449"/>
                    <a:pt x="159" y="734"/>
                    <a:pt x="349" y="829"/>
                  </a:cubicBezTo>
                  <a:cubicBezTo>
                    <a:pt x="406" y="858"/>
                    <a:pt x="457" y="872"/>
                    <a:pt x="501" y="872"/>
                  </a:cubicBezTo>
                  <a:cubicBezTo>
                    <a:pt x="603" y="872"/>
                    <a:pt x="665" y="794"/>
                    <a:pt x="665" y="639"/>
                  </a:cubicBezTo>
                  <a:cubicBezTo>
                    <a:pt x="665" y="418"/>
                    <a:pt x="539" y="164"/>
                    <a:pt x="349" y="38"/>
                  </a:cubicBezTo>
                  <a:cubicBezTo>
                    <a:pt x="298" y="12"/>
                    <a:pt x="249" y="0"/>
                    <a:pt x="205"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88" name="Google Shape;4039;p38">
              <a:extLst>
                <a:ext uri="{FF2B5EF4-FFF2-40B4-BE49-F238E27FC236}">
                  <a16:creationId xmlns:a16="http://schemas.microsoft.com/office/drawing/2014/main" id="{A9AA2C93-B648-0BAD-868D-686C50F8A475}"/>
                </a:ext>
              </a:extLst>
            </p:cNvPr>
            <p:cNvSpPr/>
            <p:nvPr/>
          </p:nvSpPr>
          <p:spPr>
            <a:xfrm>
              <a:off x="1476394" y="3422370"/>
              <a:ext cx="21760" cy="28327"/>
            </a:xfrm>
            <a:custGeom>
              <a:avLst/>
              <a:gdLst/>
              <a:ahLst/>
              <a:cxnLst/>
              <a:rect l="l" t="t" r="r" b="b"/>
              <a:pathLst>
                <a:path w="666" h="867" extrusionOk="0">
                  <a:moveTo>
                    <a:pt x="180" y="0"/>
                  </a:moveTo>
                  <a:cubicBezTo>
                    <a:pt x="69" y="0"/>
                    <a:pt x="1" y="89"/>
                    <a:pt x="1" y="228"/>
                  </a:cubicBezTo>
                  <a:cubicBezTo>
                    <a:pt x="1" y="449"/>
                    <a:pt x="127" y="703"/>
                    <a:pt x="317" y="829"/>
                  </a:cubicBezTo>
                  <a:cubicBezTo>
                    <a:pt x="368" y="855"/>
                    <a:pt x="417" y="867"/>
                    <a:pt x="461" y="867"/>
                  </a:cubicBezTo>
                  <a:cubicBezTo>
                    <a:pt x="581" y="867"/>
                    <a:pt x="666" y="778"/>
                    <a:pt x="666" y="639"/>
                  </a:cubicBezTo>
                  <a:cubicBezTo>
                    <a:pt x="666" y="418"/>
                    <a:pt x="508" y="164"/>
                    <a:pt x="317" y="38"/>
                  </a:cubicBezTo>
                  <a:cubicBezTo>
                    <a:pt x="267" y="12"/>
                    <a:pt x="220" y="0"/>
                    <a:pt x="180"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89" name="Google Shape;4040;p38">
              <a:extLst>
                <a:ext uri="{FF2B5EF4-FFF2-40B4-BE49-F238E27FC236}">
                  <a16:creationId xmlns:a16="http://schemas.microsoft.com/office/drawing/2014/main" id="{567FF50C-F00F-8C9D-6EF2-D6163DB8EFED}"/>
                </a:ext>
              </a:extLst>
            </p:cNvPr>
            <p:cNvSpPr/>
            <p:nvPr/>
          </p:nvSpPr>
          <p:spPr>
            <a:xfrm>
              <a:off x="1602641" y="1602969"/>
              <a:ext cx="473915" cy="2077252"/>
            </a:xfrm>
            <a:custGeom>
              <a:avLst/>
              <a:gdLst/>
              <a:ahLst/>
              <a:cxnLst/>
              <a:rect l="l" t="t" r="r" b="b"/>
              <a:pathLst>
                <a:path w="14505" h="63578" extrusionOk="0">
                  <a:moveTo>
                    <a:pt x="14203" y="0"/>
                  </a:moveTo>
                  <a:cubicBezTo>
                    <a:pt x="14130" y="0"/>
                    <a:pt x="14050" y="26"/>
                    <a:pt x="13966" y="81"/>
                  </a:cubicBezTo>
                  <a:lnTo>
                    <a:pt x="570" y="7809"/>
                  </a:lnTo>
                  <a:cubicBezTo>
                    <a:pt x="254" y="7967"/>
                    <a:pt x="0" y="8410"/>
                    <a:pt x="0" y="8759"/>
                  </a:cubicBezTo>
                  <a:lnTo>
                    <a:pt x="0" y="63577"/>
                  </a:lnTo>
                  <a:lnTo>
                    <a:pt x="14505" y="55217"/>
                  </a:lnTo>
                  <a:lnTo>
                    <a:pt x="14505" y="398"/>
                  </a:lnTo>
                  <a:cubicBezTo>
                    <a:pt x="14505" y="151"/>
                    <a:pt x="14378" y="0"/>
                    <a:pt x="14203"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90" name="Google Shape;4041;p38">
              <a:extLst>
                <a:ext uri="{FF2B5EF4-FFF2-40B4-BE49-F238E27FC236}">
                  <a16:creationId xmlns:a16="http://schemas.microsoft.com/office/drawing/2014/main" id="{D622D5DE-2636-DEF9-5ED9-6D7E8F18FF5D}"/>
                </a:ext>
              </a:extLst>
            </p:cNvPr>
            <p:cNvSpPr/>
            <p:nvPr/>
          </p:nvSpPr>
          <p:spPr>
            <a:xfrm>
              <a:off x="1618160" y="1629859"/>
              <a:ext cx="442876" cy="361293"/>
            </a:xfrm>
            <a:custGeom>
              <a:avLst/>
              <a:gdLst/>
              <a:ahLst/>
              <a:cxnLst/>
              <a:rect l="l" t="t" r="r" b="b"/>
              <a:pathLst>
                <a:path w="13555" h="11058" extrusionOk="0">
                  <a:moveTo>
                    <a:pt x="13299" y="0"/>
                  </a:moveTo>
                  <a:cubicBezTo>
                    <a:pt x="13243" y="0"/>
                    <a:pt x="13179" y="16"/>
                    <a:pt x="13111" y="50"/>
                  </a:cubicBezTo>
                  <a:lnTo>
                    <a:pt x="444" y="7366"/>
                  </a:lnTo>
                  <a:cubicBezTo>
                    <a:pt x="190" y="7524"/>
                    <a:pt x="0" y="7841"/>
                    <a:pt x="0" y="8126"/>
                  </a:cubicBezTo>
                  <a:lnTo>
                    <a:pt x="0" y="10754"/>
                  </a:lnTo>
                  <a:cubicBezTo>
                    <a:pt x="0" y="10940"/>
                    <a:pt x="102" y="11057"/>
                    <a:pt x="256" y="11057"/>
                  </a:cubicBezTo>
                  <a:cubicBezTo>
                    <a:pt x="313" y="11057"/>
                    <a:pt x="376" y="11041"/>
                    <a:pt x="444" y="11008"/>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191" name="Google Shape;4042;p38">
              <a:extLst>
                <a:ext uri="{FF2B5EF4-FFF2-40B4-BE49-F238E27FC236}">
                  <a16:creationId xmlns:a16="http://schemas.microsoft.com/office/drawing/2014/main" id="{5814D2C1-4224-F46E-330D-1FC07FDDDE1B}"/>
                </a:ext>
              </a:extLst>
            </p:cNvPr>
            <p:cNvSpPr/>
            <p:nvPr/>
          </p:nvSpPr>
          <p:spPr>
            <a:xfrm>
              <a:off x="1618160" y="1768325"/>
              <a:ext cx="442876" cy="361064"/>
            </a:xfrm>
            <a:custGeom>
              <a:avLst/>
              <a:gdLst/>
              <a:ahLst/>
              <a:cxnLst/>
              <a:rect l="l" t="t" r="r" b="b"/>
              <a:pathLst>
                <a:path w="13555" h="11051" extrusionOk="0">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9"/>
                    <a:pt x="444" y="10981"/>
                  </a:cubicBezTo>
                  <a:lnTo>
                    <a:pt x="13111" y="3666"/>
                  </a:lnTo>
                  <a:cubicBezTo>
                    <a:pt x="13365" y="3539"/>
                    <a:pt x="13555" y="3191"/>
                    <a:pt x="13555" y="2938"/>
                  </a:cubicBezTo>
                  <a:lnTo>
                    <a:pt x="13555" y="309"/>
                  </a:lnTo>
                  <a:cubicBezTo>
                    <a:pt x="13555" y="107"/>
                    <a:pt x="13460" y="1"/>
                    <a:pt x="13314"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56" name="Google Shape;4043;p38">
              <a:extLst>
                <a:ext uri="{FF2B5EF4-FFF2-40B4-BE49-F238E27FC236}">
                  <a16:creationId xmlns:a16="http://schemas.microsoft.com/office/drawing/2014/main" id="{030BF42A-3553-59DF-FBC8-21D42F196327}"/>
                </a:ext>
              </a:extLst>
            </p:cNvPr>
            <p:cNvSpPr/>
            <p:nvPr/>
          </p:nvSpPr>
          <p:spPr>
            <a:xfrm>
              <a:off x="1618160" y="1906987"/>
              <a:ext cx="442876" cy="360606"/>
            </a:xfrm>
            <a:custGeom>
              <a:avLst/>
              <a:gdLst/>
              <a:ahLst/>
              <a:cxnLst/>
              <a:rect l="l" t="t" r="r" b="b"/>
              <a:pathLst>
                <a:path w="13555" h="11037" extrusionOk="0">
                  <a:moveTo>
                    <a:pt x="13314" y="0"/>
                  </a:moveTo>
                  <a:cubicBezTo>
                    <a:pt x="13254" y="0"/>
                    <a:pt x="13185" y="18"/>
                    <a:pt x="13111" y="55"/>
                  </a:cubicBezTo>
                  <a:lnTo>
                    <a:pt x="444" y="7371"/>
                  </a:lnTo>
                  <a:cubicBezTo>
                    <a:pt x="190" y="7498"/>
                    <a:pt x="0" y="7846"/>
                    <a:pt x="0" y="8099"/>
                  </a:cubicBezTo>
                  <a:lnTo>
                    <a:pt x="0" y="10728"/>
                  </a:lnTo>
                  <a:cubicBezTo>
                    <a:pt x="0" y="10930"/>
                    <a:pt x="96" y="11036"/>
                    <a:pt x="241" y="11036"/>
                  </a:cubicBezTo>
                  <a:cubicBezTo>
                    <a:pt x="301" y="11036"/>
                    <a:pt x="370" y="11018"/>
                    <a:pt x="444" y="10981"/>
                  </a:cubicBezTo>
                  <a:lnTo>
                    <a:pt x="13111" y="3666"/>
                  </a:lnTo>
                  <a:cubicBezTo>
                    <a:pt x="13365" y="3539"/>
                    <a:pt x="13555" y="3191"/>
                    <a:pt x="13555" y="2937"/>
                  </a:cubicBezTo>
                  <a:lnTo>
                    <a:pt x="13555" y="309"/>
                  </a:lnTo>
                  <a:cubicBezTo>
                    <a:pt x="13555" y="107"/>
                    <a:pt x="13460" y="0"/>
                    <a:pt x="13314"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57" name="Google Shape;4044;p38">
              <a:extLst>
                <a:ext uri="{FF2B5EF4-FFF2-40B4-BE49-F238E27FC236}">
                  <a16:creationId xmlns:a16="http://schemas.microsoft.com/office/drawing/2014/main" id="{2B226A23-3F1C-394D-8FBD-5BFA3446024C}"/>
                </a:ext>
              </a:extLst>
            </p:cNvPr>
            <p:cNvSpPr/>
            <p:nvPr/>
          </p:nvSpPr>
          <p:spPr>
            <a:xfrm>
              <a:off x="1618160" y="204515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4"/>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58" name="Google Shape;4045;p38">
              <a:extLst>
                <a:ext uri="{FF2B5EF4-FFF2-40B4-BE49-F238E27FC236}">
                  <a16:creationId xmlns:a16="http://schemas.microsoft.com/office/drawing/2014/main" id="{DD85A8A8-8937-F33A-AE15-23DC07836849}"/>
                </a:ext>
              </a:extLst>
            </p:cNvPr>
            <p:cNvSpPr/>
            <p:nvPr/>
          </p:nvSpPr>
          <p:spPr>
            <a:xfrm>
              <a:off x="1618160" y="2183429"/>
              <a:ext cx="442876" cy="361293"/>
            </a:xfrm>
            <a:custGeom>
              <a:avLst/>
              <a:gdLst/>
              <a:ahLst/>
              <a:cxnLst/>
              <a:rect l="l" t="t" r="r" b="b"/>
              <a:pathLst>
                <a:path w="13555" h="11058" extrusionOk="0">
                  <a:moveTo>
                    <a:pt x="13299" y="0"/>
                  </a:moveTo>
                  <a:cubicBezTo>
                    <a:pt x="13243" y="0"/>
                    <a:pt x="13179" y="16"/>
                    <a:pt x="13111" y="50"/>
                  </a:cubicBezTo>
                  <a:lnTo>
                    <a:pt x="444" y="7365"/>
                  </a:lnTo>
                  <a:cubicBezTo>
                    <a:pt x="190" y="7524"/>
                    <a:pt x="0" y="7840"/>
                    <a:pt x="0" y="8126"/>
                  </a:cubicBezTo>
                  <a:lnTo>
                    <a:pt x="0" y="10754"/>
                  </a:lnTo>
                  <a:cubicBezTo>
                    <a:pt x="0" y="10939"/>
                    <a:pt x="102" y="11057"/>
                    <a:pt x="256" y="11057"/>
                  </a:cubicBezTo>
                  <a:cubicBezTo>
                    <a:pt x="313" y="11057"/>
                    <a:pt x="376" y="11041"/>
                    <a:pt x="444" y="11007"/>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59" name="Google Shape;4046;p38">
              <a:extLst>
                <a:ext uri="{FF2B5EF4-FFF2-40B4-BE49-F238E27FC236}">
                  <a16:creationId xmlns:a16="http://schemas.microsoft.com/office/drawing/2014/main" id="{F8C68EC2-D91D-362A-E7CF-E7A183C51C9A}"/>
                </a:ext>
              </a:extLst>
            </p:cNvPr>
            <p:cNvSpPr/>
            <p:nvPr/>
          </p:nvSpPr>
          <p:spPr>
            <a:xfrm>
              <a:off x="1618160" y="2321895"/>
              <a:ext cx="442876" cy="361064"/>
            </a:xfrm>
            <a:custGeom>
              <a:avLst/>
              <a:gdLst/>
              <a:ahLst/>
              <a:cxnLst/>
              <a:rect l="l" t="t" r="r" b="b"/>
              <a:pathLst>
                <a:path w="13555" h="11051" extrusionOk="0">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1"/>
                    <a:pt x="13314"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60" name="Google Shape;4047;p38">
              <a:extLst>
                <a:ext uri="{FF2B5EF4-FFF2-40B4-BE49-F238E27FC236}">
                  <a16:creationId xmlns:a16="http://schemas.microsoft.com/office/drawing/2014/main" id="{09597EF4-1931-48C3-EF76-4AA58A43C62A}"/>
                </a:ext>
              </a:extLst>
            </p:cNvPr>
            <p:cNvSpPr/>
            <p:nvPr/>
          </p:nvSpPr>
          <p:spPr>
            <a:xfrm>
              <a:off x="1618160" y="2460557"/>
              <a:ext cx="442876" cy="360606"/>
            </a:xfrm>
            <a:custGeom>
              <a:avLst/>
              <a:gdLst/>
              <a:ahLst/>
              <a:cxnLst/>
              <a:rect l="l" t="t" r="r" b="b"/>
              <a:pathLst>
                <a:path w="13555" h="11037" extrusionOk="0">
                  <a:moveTo>
                    <a:pt x="13314" y="0"/>
                  </a:moveTo>
                  <a:cubicBezTo>
                    <a:pt x="13254" y="0"/>
                    <a:pt x="13185" y="18"/>
                    <a:pt x="13111" y="55"/>
                  </a:cubicBezTo>
                  <a:lnTo>
                    <a:pt x="444" y="7371"/>
                  </a:lnTo>
                  <a:cubicBezTo>
                    <a:pt x="190" y="7497"/>
                    <a:pt x="0" y="7846"/>
                    <a:pt x="0" y="8099"/>
                  </a:cubicBezTo>
                  <a:lnTo>
                    <a:pt x="0" y="10728"/>
                  </a:lnTo>
                  <a:cubicBezTo>
                    <a:pt x="0" y="10929"/>
                    <a:pt x="96" y="11036"/>
                    <a:pt x="241" y="11036"/>
                  </a:cubicBezTo>
                  <a:cubicBezTo>
                    <a:pt x="301" y="11036"/>
                    <a:pt x="370" y="11018"/>
                    <a:pt x="444" y="10981"/>
                  </a:cubicBezTo>
                  <a:lnTo>
                    <a:pt x="13111" y="3665"/>
                  </a:lnTo>
                  <a:cubicBezTo>
                    <a:pt x="13365" y="3539"/>
                    <a:pt x="13555" y="3190"/>
                    <a:pt x="13555" y="2937"/>
                  </a:cubicBezTo>
                  <a:lnTo>
                    <a:pt x="13555" y="309"/>
                  </a:lnTo>
                  <a:cubicBezTo>
                    <a:pt x="13555" y="107"/>
                    <a:pt x="13460" y="0"/>
                    <a:pt x="13314"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61" name="Google Shape;4048;p38">
              <a:extLst>
                <a:ext uri="{FF2B5EF4-FFF2-40B4-BE49-F238E27FC236}">
                  <a16:creationId xmlns:a16="http://schemas.microsoft.com/office/drawing/2014/main" id="{F92FE88B-44E3-BAF6-AF21-9CA900FA5A00}"/>
                </a:ext>
              </a:extLst>
            </p:cNvPr>
            <p:cNvSpPr/>
            <p:nvPr/>
          </p:nvSpPr>
          <p:spPr>
            <a:xfrm>
              <a:off x="1618160" y="259872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62" name="Google Shape;4049;p38">
              <a:extLst>
                <a:ext uri="{FF2B5EF4-FFF2-40B4-BE49-F238E27FC236}">
                  <a16:creationId xmlns:a16="http://schemas.microsoft.com/office/drawing/2014/main" id="{A46C36A0-09F0-FB80-3991-C1F8673E81FD}"/>
                </a:ext>
              </a:extLst>
            </p:cNvPr>
            <p:cNvSpPr/>
            <p:nvPr/>
          </p:nvSpPr>
          <p:spPr>
            <a:xfrm>
              <a:off x="1618160" y="2736999"/>
              <a:ext cx="442876" cy="361260"/>
            </a:xfrm>
            <a:custGeom>
              <a:avLst/>
              <a:gdLst/>
              <a:ahLst/>
              <a:cxnLst/>
              <a:rect l="l" t="t" r="r" b="b"/>
              <a:pathLst>
                <a:path w="13555" h="11057" extrusionOk="0">
                  <a:moveTo>
                    <a:pt x="13299" y="0"/>
                  </a:moveTo>
                  <a:cubicBezTo>
                    <a:pt x="13243" y="0"/>
                    <a:pt x="13179" y="16"/>
                    <a:pt x="13111" y="50"/>
                  </a:cubicBezTo>
                  <a:lnTo>
                    <a:pt x="444" y="7365"/>
                  </a:lnTo>
                  <a:cubicBezTo>
                    <a:pt x="190" y="7524"/>
                    <a:pt x="0" y="7840"/>
                    <a:pt x="0" y="8125"/>
                  </a:cubicBezTo>
                  <a:lnTo>
                    <a:pt x="0" y="10754"/>
                  </a:lnTo>
                  <a:cubicBezTo>
                    <a:pt x="0" y="10939"/>
                    <a:pt x="102" y="11057"/>
                    <a:pt x="256" y="11057"/>
                  </a:cubicBezTo>
                  <a:cubicBezTo>
                    <a:pt x="313" y="11057"/>
                    <a:pt x="376" y="11041"/>
                    <a:pt x="444" y="11007"/>
                  </a:cubicBezTo>
                  <a:lnTo>
                    <a:pt x="13111" y="3692"/>
                  </a:lnTo>
                  <a:cubicBezTo>
                    <a:pt x="13365" y="3533"/>
                    <a:pt x="13555" y="3217"/>
                    <a:pt x="13555" y="2932"/>
                  </a:cubicBezTo>
                  <a:lnTo>
                    <a:pt x="13555" y="303"/>
                  </a:lnTo>
                  <a:cubicBezTo>
                    <a:pt x="13555" y="118"/>
                    <a:pt x="13453" y="0"/>
                    <a:pt x="13299"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63" name="Google Shape;4050;p38">
              <a:extLst>
                <a:ext uri="{FF2B5EF4-FFF2-40B4-BE49-F238E27FC236}">
                  <a16:creationId xmlns:a16="http://schemas.microsoft.com/office/drawing/2014/main" id="{891A5BCD-FFBD-271B-C6D8-4AFE8E7EE92C}"/>
                </a:ext>
              </a:extLst>
            </p:cNvPr>
            <p:cNvSpPr/>
            <p:nvPr/>
          </p:nvSpPr>
          <p:spPr>
            <a:xfrm>
              <a:off x="1618160" y="2875465"/>
              <a:ext cx="442876" cy="361064"/>
            </a:xfrm>
            <a:custGeom>
              <a:avLst/>
              <a:gdLst/>
              <a:ahLst/>
              <a:cxnLst/>
              <a:rect l="l" t="t" r="r" b="b"/>
              <a:pathLst>
                <a:path w="13555" h="11051" extrusionOk="0">
                  <a:moveTo>
                    <a:pt x="13314" y="0"/>
                  </a:moveTo>
                  <a:cubicBezTo>
                    <a:pt x="13254" y="0"/>
                    <a:pt x="13185" y="18"/>
                    <a:pt x="13111" y="55"/>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0"/>
                    <a:pt x="13314"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64" name="Google Shape;4051;p38">
              <a:extLst>
                <a:ext uri="{FF2B5EF4-FFF2-40B4-BE49-F238E27FC236}">
                  <a16:creationId xmlns:a16="http://schemas.microsoft.com/office/drawing/2014/main" id="{89778A70-3DF1-F7C6-2782-C23DFEDAF2A9}"/>
                </a:ext>
              </a:extLst>
            </p:cNvPr>
            <p:cNvSpPr/>
            <p:nvPr/>
          </p:nvSpPr>
          <p:spPr>
            <a:xfrm>
              <a:off x="1618160" y="3014127"/>
              <a:ext cx="442876" cy="360574"/>
            </a:xfrm>
            <a:custGeom>
              <a:avLst/>
              <a:gdLst/>
              <a:ahLst/>
              <a:cxnLst/>
              <a:rect l="l" t="t" r="r" b="b"/>
              <a:pathLst>
                <a:path w="13555" h="11036" extrusionOk="0">
                  <a:moveTo>
                    <a:pt x="13314" y="0"/>
                  </a:moveTo>
                  <a:cubicBezTo>
                    <a:pt x="13254" y="0"/>
                    <a:pt x="13185" y="18"/>
                    <a:pt x="13111" y="55"/>
                  </a:cubicBezTo>
                  <a:lnTo>
                    <a:pt x="444" y="7371"/>
                  </a:lnTo>
                  <a:cubicBezTo>
                    <a:pt x="190" y="7497"/>
                    <a:pt x="0" y="7846"/>
                    <a:pt x="0" y="8099"/>
                  </a:cubicBezTo>
                  <a:lnTo>
                    <a:pt x="0" y="10727"/>
                  </a:lnTo>
                  <a:cubicBezTo>
                    <a:pt x="0" y="10929"/>
                    <a:pt x="96" y="11036"/>
                    <a:pt x="241" y="11036"/>
                  </a:cubicBezTo>
                  <a:cubicBezTo>
                    <a:pt x="301" y="11036"/>
                    <a:pt x="370" y="11018"/>
                    <a:pt x="444" y="10981"/>
                  </a:cubicBezTo>
                  <a:lnTo>
                    <a:pt x="13111" y="3665"/>
                  </a:lnTo>
                  <a:cubicBezTo>
                    <a:pt x="13365" y="3539"/>
                    <a:pt x="13555" y="3190"/>
                    <a:pt x="13555" y="2937"/>
                  </a:cubicBezTo>
                  <a:lnTo>
                    <a:pt x="13555" y="308"/>
                  </a:lnTo>
                  <a:cubicBezTo>
                    <a:pt x="13555" y="107"/>
                    <a:pt x="13460" y="0"/>
                    <a:pt x="13314"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65" name="Google Shape;4052;p38">
              <a:extLst>
                <a:ext uri="{FF2B5EF4-FFF2-40B4-BE49-F238E27FC236}">
                  <a16:creationId xmlns:a16="http://schemas.microsoft.com/office/drawing/2014/main" id="{BCDCFFE0-31D9-81C8-EEDE-C8C078F879EA}"/>
                </a:ext>
              </a:extLst>
            </p:cNvPr>
            <p:cNvSpPr/>
            <p:nvPr/>
          </p:nvSpPr>
          <p:spPr>
            <a:xfrm>
              <a:off x="1618160" y="3152299"/>
              <a:ext cx="442876" cy="361064"/>
            </a:xfrm>
            <a:custGeom>
              <a:avLst/>
              <a:gdLst/>
              <a:ahLst/>
              <a:cxnLst/>
              <a:rect l="l" t="t" r="r" b="b"/>
              <a:pathLst>
                <a:path w="13555" h="11051" extrusionOk="0">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2"/>
                    <a:pt x="444" y="10995"/>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266" name="Google Shape;4053;p38">
              <a:extLst>
                <a:ext uri="{FF2B5EF4-FFF2-40B4-BE49-F238E27FC236}">
                  <a16:creationId xmlns:a16="http://schemas.microsoft.com/office/drawing/2014/main" id="{BB75BC77-3048-D341-AE7C-35A9C36CACE8}"/>
                </a:ext>
              </a:extLst>
            </p:cNvPr>
            <p:cNvSpPr/>
            <p:nvPr/>
          </p:nvSpPr>
          <p:spPr>
            <a:xfrm>
              <a:off x="1006661" y="1168980"/>
              <a:ext cx="1091621" cy="634304"/>
            </a:xfrm>
            <a:custGeom>
              <a:avLst/>
              <a:gdLst/>
              <a:ahLst/>
              <a:cxnLst/>
              <a:rect l="l" t="t" r="r" b="b"/>
              <a:pathLst>
                <a:path w="33411" h="19414" extrusionOk="0">
                  <a:moveTo>
                    <a:pt x="16183" y="0"/>
                  </a:moveTo>
                  <a:lnTo>
                    <a:pt x="0" y="9374"/>
                  </a:lnTo>
                  <a:lnTo>
                    <a:pt x="17386" y="19413"/>
                  </a:lnTo>
                  <a:lnTo>
                    <a:pt x="33411" y="10134"/>
                  </a:lnTo>
                  <a:lnTo>
                    <a:pt x="16183"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267" name="Google Shape;4054;p38">
              <a:extLst>
                <a:ext uri="{FF2B5EF4-FFF2-40B4-BE49-F238E27FC236}">
                  <a16:creationId xmlns:a16="http://schemas.microsoft.com/office/drawing/2014/main" id="{8488198E-5633-1E2D-5E5B-E166339E7AC7}"/>
                </a:ext>
              </a:extLst>
            </p:cNvPr>
            <p:cNvSpPr/>
            <p:nvPr/>
          </p:nvSpPr>
          <p:spPr>
            <a:xfrm>
              <a:off x="1180479" y="1290032"/>
              <a:ext cx="533934" cy="430460"/>
            </a:xfrm>
            <a:custGeom>
              <a:avLst/>
              <a:gdLst/>
              <a:ahLst/>
              <a:cxnLst/>
              <a:rect l="l" t="t" r="r" b="b"/>
              <a:pathLst>
                <a:path w="16342" h="13175" extrusionOk="0">
                  <a:moveTo>
                    <a:pt x="10230" y="0"/>
                  </a:moveTo>
                  <a:lnTo>
                    <a:pt x="0" y="5922"/>
                  </a:lnTo>
                  <a:lnTo>
                    <a:pt x="12510" y="13175"/>
                  </a:lnTo>
                  <a:lnTo>
                    <a:pt x="12510" y="11845"/>
                  </a:lnTo>
                  <a:lnTo>
                    <a:pt x="16342" y="3547"/>
                  </a:lnTo>
                  <a:lnTo>
                    <a:pt x="1023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68" name="Google Shape;4055;p38">
              <a:extLst>
                <a:ext uri="{FF2B5EF4-FFF2-40B4-BE49-F238E27FC236}">
                  <a16:creationId xmlns:a16="http://schemas.microsoft.com/office/drawing/2014/main" id="{A39FF082-DDD4-25BB-FDE5-49E7B83CBEE7}"/>
                </a:ext>
              </a:extLst>
            </p:cNvPr>
            <p:cNvSpPr/>
            <p:nvPr/>
          </p:nvSpPr>
          <p:spPr>
            <a:xfrm>
              <a:off x="1180479" y="1440064"/>
              <a:ext cx="74526" cy="65214"/>
            </a:xfrm>
            <a:custGeom>
              <a:avLst/>
              <a:gdLst/>
              <a:ahLst/>
              <a:cxnLst/>
              <a:rect l="l" t="t" r="r" b="b"/>
              <a:pathLst>
                <a:path w="2281" h="1996" extrusionOk="0">
                  <a:moveTo>
                    <a:pt x="0" y="0"/>
                  </a:moveTo>
                  <a:lnTo>
                    <a:pt x="0" y="1330"/>
                  </a:lnTo>
                  <a:lnTo>
                    <a:pt x="2091" y="1995"/>
                  </a:lnTo>
                  <a:lnTo>
                    <a:pt x="2281" y="855"/>
                  </a:lnTo>
                  <a:lnTo>
                    <a:pt x="1711" y="6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69" name="Google Shape;4056;p38">
              <a:extLst>
                <a:ext uri="{FF2B5EF4-FFF2-40B4-BE49-F238E27FC236}">
                  <a16:creationId xmlns:a16="http://schemas.microsoft.com/office/drawing/2014/main" id="{66DEC317-3C74-D8CD-2E73-F88D3A3FE681}"/>
                </a:ext>
              </a:extLst>
            </p:cNvPr>
            <p:cNvSpPr/>
            <p:nvPr/>
          </p:nvSpPr>
          <p:spPr>
            <a:xfrm>
              <a:off x="1589179" y="1405921"/>
              <a:ext cx="335285" cy="314571"/>
            </a:xfrm>
            <a:custGeom>
              <a:avLst/>
              <a:gdLst/>
              <a:ahLst/>
              <a:cxnLst/>
              <a:rect l="l" t="t" r="r" b="b"/>
              <a:pathLst>
                <a:path w="10262" h="9628" extrusionOk="0">
                  <a:moveTo>
                    <a:pt x="3833" y="0"/>
                  </a:moveTo>
                  <a:lnTo>
                    <a:pt x="1" y="8298"/>
                  </a:lnTo>
                  <a:lnTo>
                    <a:pt x="1" y="9628"/>
                  </a:lnTo>
                  <a:lnTo>
                    <a:pt x="10262" y="3737"/>
                  </a:lnTo>
                  <a:lnTo>
                    <a:pt x="8678" y="2819"/>
                  </a:lnTo>
                  <a:lnTo>
                    <a:pt x="3833"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70" name="Google Shape;4057;p38">
              <a:extLst>
                <a:ext uri="{FF2B5EF4-FFF2-40B4-BE49-F238E27FC236}">
                  <a16:creationId xmlns:a16="http://schemas.microsoft.com/office/drawing/2014/main" id="{2BE5584B-0BBD-0986-5EF2-7B1DCBC849A4}"/>
                </a:ext>
              </a:extLst>
            </p:cNvPr>
            <p:cNvSpPr/>
            <p:nvPr/>
          </p:nvSpPr>
          <p:spPr>
            <a:xfrm>
              <a:off x="1763030" y="1482473"/>
              <a:ext cx="161435" cy="110760"/>
            </a:xfrm>
            <a:custGeom>
              <a:avLst/>
              <a:gdLst/>
              <a:ahLst/>
              <a:cxnLst/>
              <a:rect l="l" t="t" r="r" b="b"/>
              <a:pathLst>
                <a:path w="4941" h="3390" extrusionOk="0">
                  <a:moveTo>
                    <a:pt x="1204" y="1"/>
                  </a:moveTo>
                  <a:lnTo>
                    <a:pt x="0" y="3389"/>
                  </a:lnTo>
                  <a:lnTo>
                    <a:pt x="4941" y="1394"/>
                  </a:lnTo>
                  <a:lnTo>
                    <a:pt x="4941" y="64"/>
                  </a:lnTo>
                  <a:lnTo>
                    <a:pt x="1204"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71" name="Google Shape;4058;p38">
              <a:extLst>
                <a:ext uri="{FF2B5EF4-FFF2-40B4-BE49-F238E27FC236}">
                  <a16:creationId xmlns:a16="http://schemas.microsoft.com/office/drawing/2014/main" id="{43EDCA66-4F01-6D91-02CF-7819903893EA}"/>
                </a:ext>
              </a:extLst>
            </p:cNvPr>
            <p:cNvSpPr/>
            <p:nvPr/>
          </p:nvSpPr>
          <p:spPr>
            <a:xfrm>
              <a:off x="1180479" y="1247590"/>
              <a:ext cx="743985" cy="429447"/>
            </a:xfrm>
            <a:custGeom>
              <a:avLst/>
              <a:gdLst/>
              <a:ahLst/>
              <a:cxnLst/>
              <a:rect l="l" t="t" r="r" b="b"/>
              <a:pathLst>
                <a:path w="22771" h="13144" extrusionOk="0">
                  <a:moveTo>
                    <a:pt x="10230" y="1"/>
                  </a:moveTo>
                  <a:lnTo>
                    <a:pt x="0" y="5891"/>
                  </a:lnTo>
                  <a:lnTo>
                    <a:pt x="12510" y="13144"/>
                  </a:lnTo>
                  <a:lnTo>
                    <a:pt x="22771" y="7253"/>
                  </a:lnTo>
                  <a:lnTo>
                    <a:pt x="10230" y="1"/>
                  </a:ln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272" name="Google Shape;4059;p38">
              <a:extLst>
                <a:ext uri="{FF2B5EF4-FFF2-40B4-BE49-F238E27FC236}">
                  <a16:creationId xmlns:a16="http://schemas.microsoft.com/office/drawing/2014/main" id="{713A2C47-8A08-9FDE-A97C-EC3E21D73B34}"/>
                </a:ext>
              </a:extLst>
            </p:cNvPr>
            <p:cNvSpPr/>
            <p:nvPr/>
          </p:nvSpPr>
          <p:spPr>
            <a:xfrm>
              <a:off x="1370862" y="1355998"/>
              <a:ext cx="182149" cy="56164"/>
            </a:xfrm>
            <a:custGeom>
              <a:avLst/>
              <a:gdLst/>
              <a:ahLst/>
              <a:cxnLst/>
              <a:rect l="l" t="t" r="r" b="b"/>
              <a:pathLst>
                <a:path w="5575" h="1719" extrusionOk="0">
                  <a:moveTo>
                    <a:pt x="2787" y="0"/>
                  </a:moveTo>
                  <a:cubicBezTo>
                    <a:pt x="2091" y="0"/>
                    <a:pt x="1394" y="151"/>
                    <a:pt x="856" y="452"/>
                  </a:cubicBezTo>
                  <a:cubicBezTo>
                    <a:pt x="254" y="800"/>
                    <a:pt x="1" y="1275"/>
                    <a:pt x="64" y="1718"/>
                  </a:cubicBezTo>
                  <a:cubicBezTo>
                    <a:pt x="127" y="1370"/>
                    <a:pt x="412" y="1053"/>
                    <a:pt x="856" y="768"/>
                  </a:cubicBezTo>
                  <a:cubicBezTo>
                    <a:pt x="1394" y="467"/>
                    <a:pt x="2091" y="317"/>
                    <a:pt x="2787" y="317"/>
                  </a:cubicBezTo>
                  <a:cubicBezTo>
                    <a:pt x="3484" y="317"/>
                    <a:pt x="4181" y="467"/>
                    <a:pt x="4719" y="768"/>
                  </a:cubicBezTo>
                  <a:cubicBezTo>
                    <a:pt x="5163" y="1053"/>
                    <a:pt x="5416" y="1370"/>
                    <a:pt x="5479" y="1718"/>
                  </a:cubicBezTo>
                  <a:cubicBezTo>
                    <a:pt x="5574" y="1275"/>
                    <a:pt x="5321" y="800"/>
                    <a:pt x="4719" y="452"/>
                  </a:cubicBezTo>
                  <a:cubicBezTo>
                    <a:pt x="4181" y="151"/>
                    <a:pt x="3484" y="0"/>
                    <a:pt x="2787" y="0"/>
                  </a:cubicBez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73" name="Google Shape;4060;p38">
              <a:extLst>
                <a:ext uri="{FF2B5EF4-FFF2-40B4-BE49-F238E27FC236}">
                  <a16:creationId xmlns:a16="http://schemas.microsoft.com/office/drawing/2014/main" id="{92EC43A9-7688-1C46-A1EC-C6899A4A5C32}"/>
                </a:ext>
              </a:extLst>
            </p:cNvPr>
            <p:cNvSpPr/>
            <p:nvPr/>
          </p:nvSpPr>
          <p:spPr>
            <a:xfrm>
              <a:off x="1372920" y="1366322"/>
              <a:ext cx="176987" cy="92398"/>
            </a:xfrm>
            <a:custGeom>
              <a:avLst/>
              <a:gdLst/>
              <a:ahLst/>
              <a:cxnLst/>
              <a:rect l="l" t="t" r="r" b="b"/>
              <a:pathLst>
                <a:path w="5417" h="2828" extrusionOk="0">
                  <a:moveTo>
                    <a:pt x="2724" y="1"/>
                  </a:moveTo>
                  <a:cubicBezTo>
                    <a:pt x="2028" y="1"/>
                    <a:pt x="1331" y="151"/>
                    <a:pt x="793" y="452"/>
                  </a:cubicBezTo>
                  <a:cubicBezTo>
                    <a:pt x="318" y="737"/>
                    <a:pt x="64" y="1054"/>
                    <a:pt x="1" y="1402"/>
                  </a:cubicBezTo>
                  <a:cubicBezTo>
                    <a:pt x="64" y="1751"/>
                    <a:pt x="349" y="2099"/>
                    <a:pt x="793" y="2352"/>
                  </a:cubicBezTo>
                  <a:cubicBezTo>
                    <a:pt x="1331" y="2669"/>
                    <a:pt x="2028" y="2827"/>
                    <a:pt x="2724" y="2827"/>
                  </a:cubicBezTo>
                  <a:cubicBezTo>
                    <a:pt x="3421" y="2827"/>
                    <a:pt x="4118" y="2669"/>
                    <a:pt x="4656" y="2352"/>
                  </a:cubicBezTo>
                  <a:cubicBezTo>
                    <a:pt x="5100" y="2099"/>
                    <a:pt x="5353" y="1751"/>
                    <a:pt x="5416" y="1402"/>
                  </a:cubicBezTo>
                  <a:cubicBezTo>
                    <a:pt x="5353" y="1054"/>
                    <a:pt x="5100" y="737"/>
                    <a:pt x="4656" y="452"/>
                  </a:cubicBezTo>
                  <a:cubicBezTo>
                    <a:pt x="4118" y="151"/>
                    <a:pt x="3421" y="1"/>
                    <a:pt x="2724"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74" name="Google Shape;4061;p38">
              <a:extLst>
                <a:ext uri="{FF2B5EF4-FFF2-40B4-BE49-F238E27FC236}">
                  <a16:creationId xmlns:a16="http://schemas.microsoft.com/office/drawing/2014/main" id="{E098D307-215E-2DCD-35F6-1C6E51EB9EBB}"/>
                </a:ext>
              </a:extLst>
            </p:cNvPr>
            <p:cNvSpPr/>
            <p:nvPr/>
          </p:nvSpPr>
          <p:spPr>
            <a:xfrm>
              <a:off x="1307739" y="1415233"/>
              <a:ext cx="142844" cy="82792"/>
            </a:xfrm>
            <a:custGeom>
              <a:avLst/>
              <a:gdLst/>
              <a:ahLst/>
              <a:cxnLst/>
              <a:rect l="l" t="t" r="r" b="b"/>
              <a:pathLst>
                <a:path w="4372"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75" name="Google Shape;4062;p38">
              <a:extLst>
                <a:ext uri="{FF2B5EF4-FFF2-40B4-BE49-F238E27FC236}">
                  <a16:creationId xmlns:a16="http://schemas.microsoft.com/office/drawing/2014/main" id="{BBA7E02E-8617-EDCC-B9C3-5B14CBFE9ED1}"/>
                </a:ext>
              </a:extLst>
            </p:cNvPr>
            <p:cNvSpPr/>
            <p:nvPr/>
          </p:nvSpPr>
          <p:spPr>
            <a:xfrm>
              <a:off x="1284998" y="1428661"/>
              <a:ext cx="142811" cy="81779"/>
            </a:xfrm>
            <a:custGeom>
              <a:avLst/>
              <a:gdLst/>
              <a:ahLst/>
              <a:cxnLst/>
              <a:rect l="l" t="t" r="r" b="b"/>
              <a:pathLst>
                <a:path w="4371" h="2503" extrusionOk="0">
                  <a:moveTo>
                    <a:pt x="380" y="1"/>
                  </a:moveTo>
                  <a:lnTo>
                    <a:pt x="0" y="223"/>
                  </a:lnTo>
                  <a:lnTo>
                    <a:pt x="3990" y="2503"/>
                  </a:lnTo>
                  <a:lnTo>
                    <a:pt x="4370" y="2313"/>
                  </a:lnTo>
                  <a:lnTo>
                    <a:pt x="380"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76" name="Google Shape;4063;p38">
              <a:extLst>
                <a:ext uri="{FF2B5EF4-FFF2-40B4-BE49-F238E27FC236}">
                  <a16:creationId xmlns:a16="http://schemas.microsoft.com/office/drawing/2014/main" id="{01CC2D91-4751-9166-D4F1-870FAC2E5833}"/>
                </a:ext>
              </a:extLst>
            </p:cNvPr>
            <p:cNvSpPr/>
            <p:nvPr/>
          </p:nvSpPr>
          <p:spPr>
            <a:xfrm>
              <a:off x="1262226" y="1442122"/>
              <a:ext cx="142811" cy="81779"/>
            </a:xfrm>
            <a:custGeom>
              <a:avLst/>
              <a:gdLst/>
              <a:ahLst/>
              <a:cxnLst/>
              <a:rect l="l" t="t" r="r" b="b"/>
              <a:pathLst>
                <a:path w="4371" h="2503" extrusionOk="0">
                  <a:moveTo>
                    <a:pt x="380" y="1"/>
                  </a:moveTo>
                  <a:lnTo>
                    <a:pt x="0" y="222"/>
                  </a:lnTo>
                  <a:lnTo>
                    <a:pt x="3991" y="2503"/>
                  </a:lnTo>
                  <a:lnTo>
                    <a:pt x="4371" y="2281"/>
                  </a:lnTo>
                  <a:lnTo>
                    <a:pt x="380"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77" name="Google Shape;4064;p38">
              <a:extLst>
                <a:ext uri="{FF2B5EF4-FFF2-40B4-BE49-F238E27FC236}">
                  <a16:creationId xmlns:a16="http://schemas.microsoft.com/office/drawing/2014/main" id="{24BAC147-EB8A-03B9-1388-0B2C04396E6A}"/>
                </a:ext>
              </a:extLst>
            </p:cNvPr>
            <p:cNvSpPr/>
            <p:nvPr/>
          </p:nvSpPr>
          <p:spPr>
            <a:xfrm>
              <a:off x="1516745" y="1290032"/>
              <a:ext cx="141799" cy="81779"/>
            </a:xfrm>
            <a:custGeom>
              <a:avLst/>
              <a:gdLst/>
              <a:ahLst/>
              <a:cxnLst/>
              <a:rect l="l" t="t" r="r" b="b"/>
              <a:pathLst>
                <a:path w="4340" h="2503" extrusionOk="0">
                  <a:moveTo>
                    <a:pt x="349" y="0"/>
                  </a:moveTo>
                  <a:lnTo>
                    <a:pt x="1" y="222"/>
                  </a:lnTo>
                  <a:lnTo>
                    <a:pt x="3991" y="2502"/>
                  </a:lnTo>
                  <a:lnTo>
                    <a:pt x="4340" y="2312"/>
                  </a:lnTo>
                  <a:lnTo>
                    <a:pt x="349"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78" name="Google Shape;4065;p38">
              <a:extLst>
                <a:ext uri="{FF2B5EF4-FFF2-40B4-BE49-F238E27FC236}">
                  <a16:creationId xmlns:a16="http://schemas.microsoft.com/office/drawing/2014/main" id="{757471F5-B809-53F7-ABB5-A3C56D231E8C}"/>
                </a:ext>
              </a:extLst>
            </p:cNvPr>
            <p:cNvSpPr/>
            <p:nvPr/>
          </p:nvSpPr>
          <p:spPr>
            <a:xfrm>
              <a:off x="1494004" y="1303493"/>
              <a:ext cx="141766" cy="81747"/>
            </a:xfrm>
            <a:custGeom>
              <a:avLst/>
              <a:gdLst/>
              <a:ahLst/>
              <a:cxnLst/>
              <a:rect l="l" t="t" r="r" b="b"/>
              <a:pathLst>
                <a:path w="4339" h="2502" extrusionOk="0">
                  <a:moveTo>
                    <a:pt x="349" y="0"/>
                  </a:moveTo>
                  <a:lnTo>
                    <a:pt x="0" y="222"/>
                  </a:lnTo>
                  <a:lnTo>
                    <a:pt x="3990" y="2502"/>
                  </a:lnTo>
                  <a:lnTo>
                    <a:pt x="4339" y="2280"/>
                  </a:lnTo>
                  <a:lnTo>
                    <a:pt x="349"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79" name="Google Shape;4066;p38">
              <a:extLst>
                <a:ext uri="{FF2B5EF4-FFF2-40B4-BE49-F238E27FC236}">
                  <a16:creationId xmlns:a16="http://schemas.microsoft.com/office/drawing/2014/main" id="{21637E54-C16A-33B6-C803-2A038CF0CAD9}"/>
                </a:ext>
              </a:extLst>
            </p:cNvPr>
            <p:cNvSpPr/>
            <p:nvPr/>
          </p:nvSpPr>
          <p:spPr>
            <a:xfrm>
              <a:off x="1471232" y="1316921"/>
              <a:ext cx="141799" cy="81779"/>
            </a:xfrm>
            <a:custGeom>
              <a:avLst/>
              <a:gdLst/>
              <a:ahLst/>
              <a:cxnLst/>
              <a:rect l="l" t="t" r="r" b="b"/>
              <a:pathLst>
                <a:path w="4340" h="2503" extrusionOk="0">
                  <a:moveTo>
                    <a:pt x="349" y="1"/>
                  </a:moveTo>
                  <a:lnTo>
                    <a:pt x="0" y="191"/>
                  </a:lnTo>
                  <a:lnTo>
                    <a:pt x="3991" y="2503"/>
                  </a:lnTo>
                  <a:lnTo>
                    <a:pt x="4339" y="2281"/>
                  </a:lnTo>
                  <a:lnTo>
                    <a:pt x="349"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80" name="Google Shape;4067;p38">
              <a:extLst>
                <a:ext uri="{FF2B5EF4-FFF2-40B4-BE49-F238E27FC236}">
                  <a16:creationId xmlns:a16="http://schemas.microsoft.com/office/drawing/2014/main" id="{39F78F36-8CB6-70A0-19EB-8421F29FC4F4}"/>
                </a:ext>
              </a:extLst>
            </p:cNvPr>
            <p:cNvSpPr/>
            <p:nvPr/>
          </p:nvSpPr>
          <p:spPr>
            <a:xfrm>
              <a:off x="1558141" y="1464634"/>
              <a:ext cx="183195" cy="56164"/>
            </a:xfrm>
            <a:custGeom>
              <a:avLst/>
              <a:gdLst/>
              <a:ahLst/>
              <a:cxnLst/>
              <a:rect l="l" t="t" r="r" b="b"/>
              <a:pathLst>
                <a:path w="5607" h="1719" extrusionOk="0">
                  <a:moveTo>
                    <a:pt x="2803" y="0"/>
                  </a:moveTo>
                  <a:cubicBezTo>
                    <a:pt x="2107" y="0"/>
                    <a:pt x="1410" y="151"/>
                    <a:pt x="887" y="452"/>
                  </a:cubicBezTo>
                  <a:cubicBezTo>
                    <a:pt x="286" y="800"/>
                    <a:pt x="1" y="1275"/>
                    <a:pt x="96" y="1719"/>
                  </a:cubicBezTo>
                  <a:cubicBezTo>
                    <a:pt x="159" y="1370"/>
                    <a:pt x="412" y="1053"/>
                    <a:pt x="887" y="768"/>
                  </a:cubicBezTo>
                  <a:cubicBezTo>
                    <a:pt x="1410" y="468"/>
                    <a:pt x="2107" y="317"/>
                    <a:pt x="2803" y="317"/>
                  </a:cubicBezTo>
                  <a:cubicBezTo>
                    <a:pt x="3500" y="317"/>
                    <a:pt x="4197" y="468"/>
                    <a:pt x="4719" y="768"/>
                  </a:cubicBezTo>
                  <a:cubicBezTo>
                    <a:pt x="5194" y="1053"/>
                    <a:pt x="5448" y="1370"/>
                    <a:pt x="5511" y="1719"/>
                  </a:cubicBezTo>
                  <a:cubicBezTo>
                    <a:pt x="5606" y="1275"/>
                    <a:pt x="5321" y="800"/>
                    <a:pt x="4719" y="452"/>
                  </a:cubicBezTo>
                  <a:cubicBezTo>
                    <a:pt x="4197" y="151"/>
                    <a:pt x="3500" y="0"/>
                    <a:pt x="2803" y="0"/>
                  </a:cubicBez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81" name="Google Shape;4068;p38">
              <a:extLst>
                <a:ext uri="{FF2B5EF4-FFF2-40B4-BE49-F238E27FC236}">
                  <a16:creationId xmlns:a16="http://schemas.microsoft.com/office/drawing/2014/main" id="{E065A2D7-3A4B-D693-7C01-5B59245050EC}"/>
                </a:ext>
              </a:extLst>
            </p:cNvPr>
            <p:cNvSpPr/>
            <p:nvPr/>
          </p:nvSpPr>
          <p:spPr>
            <a:xfrm>
              <a:off x="1561244" y="1474991"/>
              <a:ext cx="176987" cy="91581"/>
            </a:xfrm>
            <a:custGeom>
              <a:avLst/>
              <a:gdLst/>
              <a:ahLst/>
              <a:cxnLst/>
              <a:rect l="l" t="t" r="r" b="b"/>
              <a:pathLst>
                <a:path w="5417" h="2803" extrusionOk="0">
                  <a:moveTo>
                    <a:pt x="2708" y="0"/>
                  </a:moveTo>
                  <a:cubicBezTo>
                    <a:pt x="2012" y="0"/>
                    <a:pt x="1315" y="151"/>
                    <a:pt x="792" y="451"/>
                  </a:cubicBezTo>
                  <a:cubicBezTo>
                    <a:pt x="317" y="736"/>
                    <a:pt x="64" y="1053"/>
                    <a:pt x="1" y="1402"/>
                  </a:cubicBezTo>
                  <a:cubicBezTo>
                    <a:pt x="64" y="1750"/>
                    <a:pt x="317" y="2098"/>
                    <a:pt x="792" y="2352"/>
                  </a:cubicBezTo>
                  <a:cubicBezTo>
                    <a:pt x="1315" y="2652"/>
                    <a:pt x="2012" y="2803"/>
                    <a:pt x="2708" y="2803"/>
                  </a:cubicBezTo>
                  <a:cubicBezTo>
                    <a:pt x="3405" y="2803"/>
                    <a:pt x="4102" y="2652"/>
                    <a:pt x="4624" y="2352"/>
                  </a:cubicBezTo>
                  <a:cubicBezTo>
                    <a:pt x="5099" y="2098"/>
                    <a:pt x="5353" y="1750"/>
                    <a:pt x="5416" y="1402"/>
                  </a:cubicBezTo>
                  <a:cubicBezTo>
                    <a:pt x="5353" y="1053"/>
                    <a:pt x="5099" y="736"/>
                    <a:pt x="4624" y="451"/>
                  </a:cubicBezTo>
                  <a:cubicBezTo>
                    <a:pt x="4102" y="151"/>
                    <a:pt x="3405" y="0"/>
                    <a:pt x="2708"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82" name="Google Shape;4069;p38">
              <a:extLst>
                <a:ext uri="{FF2B5EF4-FFF2-40B4-BE49-F238E27FC236}">
                  <a16:creationId xmlns:a16="http://schemas.microsoft.com/office/drawing/2014/main" id="{4ABE9F87-144B-5EFF-3AE0-B66952FA79DF}"/>
                </a:ext>
              </a:extLst>
            </p:cNvPr>
            <p:cNvSpPr/>
            <p:nvPr/>
          </p:nvSpPr>
          <p:spPr>
            <a:xfrm>
              <a:off x="1496063" y="1523869"/>
              <a:ext cx="141799" cy="82825"/>
            </a:xfrm>
            <a:custGeom>
              <a:avLst/>
              <a:gdLst/>
              <a:ahLst/>
              <a:cxnLst/>
              <a:rect l="l" t="t" r="r" b="b"/>
              <a:pathLst>
                <a:path w="4340" h="2535" extrusionOk="0">
                  <a:moveTo>
                    <a:pt x="381" y="1"/>
                  </a:moveTo>
                  <a:lnTo>
                    <a:pt x="1" y="222"/>
                  </a:lnTo>
                  <a:lnTo>
                    <a:pt x="3991" y="2534"/>
                  </a:lnTo>
                  <a:lnTo>
                    <a:pt x="4339" y="2312"/>
                  </a:lnTo>
                  <a:lnTo>
                    <a:pt x="381"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83" name="Google Shape;4070;p38">
              <a:extLst>
                <a:ext uri="{FF2B5EF4-FFF2-40B4-BE49-F238E27FC236}">
                  <a16:creationId xmlns:a16="http://schemas.microsoft.com/office/drawing/2014/main" id="{1053C817-6268-49CC-E5F9-427DD7BC50F0}"/>
                </a:ext>
              </a:extLst>
            </p:cNvPr>
            <p:cNvSpPr/>
            <p:nvPr/>
          </p:nvSpPr>
          <p:spPr>
            <a:xfrm>
              <a:off x="1473290" y="1537330"/>
              <a:ext cx="141799" cy="81779"/>
            </a:xfrm>
            <a:custGeom>
              <a:avLst/>
              <a:gdLst/>
              <a:ahLst/>
              <a:cxnLst/>
              <a:rect l="l" t="t" r="r" b="b"/>
              <a:pathLst>
                <a:path w="4340" h="2503" extrusionOk="0">
                  <a:moveTo>
                    <a:pt x="349" y="0"/>
                  </a:moveTo>
                  <a:lnTo>
                    <a:pt x="1" y="222"/>
                  </a:lnTo>
                  <a:lnTo>
                    <a:pt x="3991" y="2502"/>
                  </a:lnTo>
                  <a:lnTo>
                    <a:pt x="4339" y="2312"/>
                  </a:lnTo>
                  <a:lnTo>
                    <a:pt x="349"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84" name="Google Shape;4071;p38">
              <a:extLst>
                <a:ext uri="{FF2B5EF4-FFF2-40B4-BE49-F238E27FC236}">
                  <a16:creationId xmlns:a16="http://schemas.microsoft.com/office/drawing/2014/main" id="{B5676B85-AF5D-648B-00B5-7756A65EFC2A}"/>
                </a:ext>
              </a:extLst>
            </p:cNvPr>
            <p:cNvSpPr/>
            <p:nvPr/>
          </p:nvSpPr>
          <p:spPr>
            <a:xfrm>
              <a:off x="1450550" y="1550758"/>
              <a:ext cx="141766" cy="81779"/>
            </a:xfrm>
            <a:custGeom>
              <a:avLst/>
              <a:gdLst/>
              <a:ahLst/>
              <a:cxnLst/>
              <a:rect l="l" t="t" r="r" b="b"/>
              <a:pathLst>
                <a:path w="4339" h="2503" extrusionOk="0">
                  <a:moveTo>
                    <a:pt x="348" y="1"/>
                  </a:moveTo>
                  <a:lnTo>
                    <a:pt x="0" y="191"/>
                  </a:lnTo>
                  <a:lnTo>
                    <a:pt x="3990" y="2503"/>
                  </a:lnTo>
                  <a:lnTo>
                    <a:pt x="4339" y="2281"/>
                  </a:lnTo>
                  <a:lnTo>
                    <a:pt x="348"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85" name="Google Shape;4072;p38">
              <a:extLst>
                <a:ext uri="{FF2B5EF4-FFF2-40B4-BE49-F238E27FC236}">
                  <a16:creationId xmlns:a16="http://schemas.microsoft.com/office/drawing/2014/main" id="{D53D3720-0E20-87F2-B7FD-E557348E5326}"/>
                </a:ext>
              </a:extLst>
            </p:cNvPr>
            <p:cNvSpPr/>
            <p:nvPr/>
          </p:nvSpPr>
          <p:spPr>
            <a:xfrm>
              <a:off x="1704056" y="1398668"/>
              <a:ext cx="142811" cy="81779"/>
            </a:xfrm>
            <a:custGeom>
              <a:avLst/>
              <a:gdLst/>
              <a:ahLst/>
              <a:cxnLst/>
              <a:rect l="l" t="t" r="r" b="b"/>
              <a:pathLst>
                <a:path w="4371" h="2503" extrusionOk="0">
                  <a:moveTo>
                    <a:pt x="380" y="1"/>
                  </a:moveTo>
                  <a:lnTo>
                    <a:pt x="0" y="222"/>
                  </a:lnTo>
                  <a:lnTo>
                    <a:pt x="3990" y="2502"/>
                  </a:lnTo>
                  <a:lnTo>
                    <a:pt x="4370" y="2312"/>
                  </a:lnTo>
                  <a:lnTo>
                    <a:pt x="380"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86" name="Google Shape;4073;p38">
              <a:extLst>
                <a:ext uri="{FF2B5EF4-FFF2-40B4-BE49-F238E27FC236}">
                  <a16:creationId xmlns:a16="http://schemas.microsoft.com/office/drawing/2014/main" id="{39ABDD13-9B21-5D1D-AEF6-71B52A17DC71}"/>
                </a:ext>
              </a:extLst>
            </p:cNvPr>
            <p:cNvSpPr/>
            <p:nvPr/>
          </p:nvSpPr>
          <p:spPr>
            <a:xfrm>
              <a:off x="1681283" y="1412129"/>
              <a:ext cx="142811" cy="81779"/>
            </a:xfrm>
            <a:custGeom>
              <a:avLst/>
              <a:gdLst/>
              <a:ahLst/>
              <a:cxnLst/>
              <a:rect l="l" t="t" r="r" b="b"/>
              <a:pathLst>
                <a:path w="4371" h="2503" extrusionOk="0">
                  <a:moveTo>
                    <a:pt x="380" y="0"/>
                  </a:moveTo>
                  <a:lnTo>
                    <a:pt x="0" y="190"/>
                  </a:lnTo>
                  <a:lnTo>
                    <a:pt x="3991" y="2502"/>
                  </a:lnTo>
                  <a:lnTo>
                    <a:pt x="4371" y="2280"/>
                  </a:lnTo>
                  <a:lnTo>
                    <a:pt x="380"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87" name="Google Shape;4074;p38">
              <a:extLst>
                <a:ext uri="{FF2B5EF4-FFF2-40B4-BE49-F238E27FC236}">
                  <a16:creationId xmlns:a16="http://schemas.microsoft.com/office/drawing/2014/main" id="{4DAFCB1B-5925-A6BF-BDAA-A65C70434CAB}"/>
                </a:ext>
              </a:extLst>
            </p:cNvPr>
            <p:cNvSpPr/>
            <p:nvPr/>
          </p:nvSpPr>
          <p:spPr>
            <a:xfrm>
              <a:off x="1658511" y="1424545"/>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88" name="Google Shape;4075;p38">
              <a:extLst>
                <a:ext uri="{FF2B5EF4-FFF2-40B4-BE49-F238E27FC236}">
                  <a16:creationId xmlns:a16="http://schemas.microsoft.com/office/drawing/2014/main" id="{F2353993-1B3D-0E69-8B15-C7F74B855E23}"/>
                </a:ext>
              </a:extLst>
            </p:cNvPr>
            <p:cNvSpPr/>
            <p:nvPr/>
          </p:nvSpPr>
          <p:spPr>
            <a:xfrm>
              <a:off x="2164477" y="1840498"/>
              <a:ext cx="523609" cy="2196703"/>
            </a:xfrm>
            <a:custGeom>
              <a:avLst/>
              <a:gdLst/>
              <a:ahLst/>
              <a:cxnLst/>
              <a:rect l="l" t="t" r="r" b="b"/>
              <a:pathLst>
                <a:path w="16026" h="67234" extrusionOk="0">
                  <a:moveTo>
                    <a:pt x="16025" y="0"/>
                  </a:moveTo>
                  <a:lnTo>
                    <a:pt x="1" y="9279"/>
                  </a:lnTo>
                  <a:lnTo>
                    <a:pt x="1" y="67233"/>
                  </a:lnTo>
                  <a:lnTo>
                    <a:pt x="16025" y="57954"/>
                  </a:lnTo>
                  <a:lnTo>
                    <a:pt x="16025"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289" name="Google Shape;4076;p38">
              <a:extLst>
                <a:ext uri="{FF2B5EF4-FFF2-40B4-BE49-F238E27FC236}">
                  <a16:creationId xmlns:a16="http://schemas.microsoft.com/office/drawing/2014/main" id="{581E8DB6-C33C-AFE7-A1C9-1379D0CF718C}"/>
                </a:ext>
              </a:extLst>
            </p:cNvPr>
            <p:cNvSpPr/>
            <p:nvPr/>
          </p:nvSpPr>
          <p:spPr>
            <a:xfrm>
              <a:off x="1596433" y="1815667"/>
              <a:ext cx="568077" cy="2221534"/>
            </a:xfrm>
            <a:custGeom>
              <a:avLst/>
              <a:gdLst/>
              <a:ahLst/>
              <a:cxnLst/>
              <a:rect l="l" t="t" r="r" b="b"/>
              <a:pathLst>
                <a:path w="17387" h="67994" extrusionOk="0">
                  <a:moveTo>
                    <a:pt x="0" y="0"/>
                  </a:moveTo>
                  <a:lnTo>
                    <a:pt x="0" y="57954"/>
                  </a:lnTo>
                  <a:lnTo>
                    <a:pt x="17387" y="67993"/>
                  </a:lnTo>
                  <a:lnTo>
                    <a:pt x="17387" y="10039"/>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290" name="Google Shape;4077;p38">
              <a:extLst>
                <a:ext uri="{FF2B5EF4-FFF2-40B4-BE49-F238E27FC236}">
                  <a16:creationId xmlns:a16="http://schemas.microsoft.com/office/drawing/2014/main" id="{283B2CBF-5215-964D-2436-945D742E0334}"/>
                </a:ext>
              </a:extLst>
            </p:cNvPr>
            <p:cNvSpPr/>
            <p:nvPr/>
          </p:nvSpPr>
          <p:spPr>
            <a:xfrm>
              <a:off x="1621264" y="1920023"/>
              <a:ext cx="518415" cy="2102671"/>
            </a:xfrm>
            <a:custGeom>
              <a:avLst/>
              <a:gdLst/>
              <a:ahLst/>
              <a:cxnLst/>
              <a:rect l="l" t="t" r="r" b="b"/>
              <a:pathLst>
                <a:path w="15867" h="64356" extrusionOk="0">
                  <a:moveTo>
                    <a:pt x="293" y="1"/>
                  </a:moveTo>
                  <a:cubicBezTo>
                    <a:pt x="113" y="1"/>
                    <a:pt x="0" y="136"/>
                    <a:pt x="0" y="385"/>
                  </a:cubicBezTo>
                  <a:lnTo>
                    <a:pt x="0" y="55204"/>
                  </a:lnTo>
                  <a:lnTo>
                    <a:pt x="15867" y="64356"/>
                  </a:lnTo>
                  <a:lnTo>
                    <a:pt x="15867" y="9569"/>
                  </a:lnTo>
                  <a:cubicBezTo>
                    <a:pt x="15867" y="9220"/>
                    <a:pt x="15645" y="8777"/>
                    <a:pt x="15328" y="8619"/>
                  </a:cubicBezTo>
                  <a:lnTo>
                    <a:pt x="539" y="68"/>
                  </a:lnTo>
                  <a:cubicBezTo>
                    <a:pt x="448" y="23"/>
                    <a:pt x="365" y="1"/>
                    <a:pt x="293"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03" name="Google Shape;4078;p38">
              <a:extLst>
                <a:ext uri="{FF2B5EF4-FFF2-40B4-BE49-F238E27FC236}">
                  <a16:creationId xmlns:a16="http://schemas.microsoft.com/office/drawing/2014/main" id="{F044B1AF-8689-1CDE-7BE1-76FF3AB1EB21}"/>
                </a:ext>
              </a:extLst>
            </p:cNvPr>
            <p:cNvSpPr/>
            <p:nvPr/>
          </p:nvSpPr>
          <p:spPr>
            <a:xfrm>
              <a:off x="1636783" y="1946488"/>
              <a:ext cx="487376" cy="387790"/>
            </a:xfrm>
            <a:custGeom>
              <a:avLst/>
              <a:gdLst/>
              <a:ahLst/>
              <a:cxnLst/>
              <a:rect l="l" t="t" r="r" b="b"/>
              <a:pathLst>
                <a:path w="14917" h="11869" extrusionOk="0">
                  <a:moveTo>
                    <a:pt x="244" y="0"/>
                  </a:moveTo>
                  <a:cubicBezTo>
                    <a:pt x="102" y="0"/>
                    <a:pt x="1" y="118"/>
                    <a:pt x="1" y="303"/>
                  </a:cubicBezTo>
                  <a:lnTo>
                    <a:pt x="1" y="2932"/>
                  </a:lnTo>
                  <a:cubicBezTo>
                    <a:pt x="1" y="3217"/>
                    <a:pt x="191" y="3533"/>
                    <a:pt x="412" y="3692"/>
                  </a:cubicBezTo>
                  <a:lnTo>
                    <a:pt x="14505" y="11799"/>
                  </a:lnTo>
                  <a:cubicBezTo>
                    <a:pt x="14572" y="11847"/>
                    <a:pt x="14637" y="11869"/>
                    <a:pt x="14694" y="11869"/>
                  </a:cubicBezTo>
                  <a:cubicBezTo>
                    <a:pt x="14824" y="11869"/>
                    <a:pt x="14917" y="11754"/>
                    <a:pt x="14917" y="11577"/>
                  </a:cubicBezTo>
                  <a:lnTo>
                    <a:pt x="14917" y="8949"/>
                  </a:lnTo>
                  <a:cubicBezTo>
                    <a:pt x="14917" y="8664"/>
                    <a:pt x="14727" y="8315"/>
                    <a:pt x="14505" y="8189"/>
                  </a:cubicBezTo>
                  <a:lnTo>
                    <a:pt x="412" y="50"/>
                  </a:lnTo>
                  <a:cubicBezTo>
                    <a:pt x="353" y="16"/>
                    <a:pt x="296" y="0"/>
                    <a:pt x="244"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04" name="Google Shape;4079;p38">
              <a:extLst>
                <a:ext uri="{FF2B5EF4-FFF2-40B4-BE49-F238E27FC236}">
                  <a16:creationId xmlns:a16="http://schemas.microsoft.com/office/drawing/2014/main" id="{231DD2CA-66E1-3F11-B26C-D226B43C35D6}"/>
                </a:ext>
              </a:extLst>
            </p:cNvPr>
            <p:cNvSpPr/>
            <p:nvPr/>
          </p:nvSpPr>
          <p:spPr>
            <a:xfrm>
              <a:off x="1660569" y="1983277"/>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05" name="Google Shape;4080;p38">
              <a:extLst>
                <a:ext uri="{FF2B5EF4-FFF2-40B4-BE49-F238E27FC236}">
                  <a16:creationId xmlns:a16="http://schemas.microsoft.com/office/drawing/2014/main" id="{DF0E1ABA-1FC8-A328-D027-FEF2B8EE1F8A}"/>
                </a:ext>
              </a:extLst>
            </p:cNvPr>
            <p:cNvSpPr/>
            <p:nvPr/>
          </p:nvSpPr>
          <p:spPr>
            <a:xfrm>
              <a:off x="1660569" y="2010166"/>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06" name="Google Shape;4081;p38">
              <a:extLst>
                <a:ext uri="{FF2B5EF4-FFF2-40B4-BE49-F238E27FC236}">
                  <a16:creationId xmlns:a16="http://schemas.microsoft.com/office/drawing/2014/main" id="{7C15714A-E5DC-1C19-51EC-CAF593A8ACD8}"/>
                </a:ext>
              </a:extLst>
            </p:cNvPr>
            <p:cNvSpPr/>
            <p:nvPr/>
          </p:nvSpPr>
          <p:spPr>
            <a:xfrm>
              <a:off x="1660569" y="203604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07" name="Google Shape;4082;p38">
              <a:extLst>
                <a:ext uri="{FF2B5EF4-FFF2-40B4-BE49-F238E27FC236}">
                  <a16:creationId xmlns:a16="http://schemas.microsoft.com/office/drawing/2014/main" id="{1E2E8AAC-1CAA-CBD7-FCF7-ACBA5BB5BA6A}"/>
                </a:ext>
              </a:extLst>
            </p:cNvPr>
            <p:cNvSpPr/>
            <p:nvPr/>
          </p:nvSpPr>
          <p:spPr>
            <a:xfrm>
              <a:off x="1968932" y="2184866"/>
              <a:ext cx="22773" cy="28327"/>
            </a:xfrm>
            <a:custGeom>
              <a:avLst/>
              <a:gdLst/>
              <a:ahLst/>
              <a:cxnLst/>
              <a:rect l="l" t="t" r="r" b="b"/>
              <a:pathLst>
                <a:path w="697" h="867" extrusionOk="0">
                  <a:moveTo>
                    <a:pt x="205" y="0"/>
                  </a:moveTo>
                  <a:cubicBezTo>
                    <a:pt x="85" y="0"/>
                    <a:pt x="0" y="89"/>
                    <a:pt x="0" y="228"/>
                  </a:cubicBezTo>
                  <a:cubicBezTo>
                    <a:pt x="0" y="449"/>
                    <a:pt x="159" y="703"/>
                    <a:pt x="349" y="829"/>
                  </a:cubicBezTo>
                  <a:cubicBezTo>
                    <a:pt x="400" y="855"/>
                    <a:pt x="448" y="867"/>
                    <a:pt x="492" y="867"/>
                  </a:cubicBezTo>
                  <a:cubicBezTo>
                    <a:pt x="612" y="867"/>
                    <a:pt x="697" y="778"/>
                    <a:pt x="697" y="639"/>
                  </a:cubicBezTo>
                  <a:cubicBezTo>
                    <a:pt x="697" y="418"/>
                    <a:pt x="539" y="164"/>
                    <a:pt x="349" y="38"/>
                  </a:cubicBezTo>
                  <a:cubicBezTo>
                    <a:pt x="298" y="12"/>
                    <a:pt x="249" y="0"/>
                    <a:pt x="20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8" name="Google Shape;4083;p38">
              <a:extLst>
                <a:ext uri="{FF2B5EF4-FFF2-40B4-BE49-F238E27FC236}">
                  <a16:creationId xmlns:a16="http://schemas.microsoft.com/office/drawing/2014/main" id="{ADDB9EEC-9BAC-CA66-39C4-EAC9CE45DD82}"/>
                </a:ext>
              </a:extLst>
            </p:cNvPr>
            <p:cNvSpPr/>
            <p:nvPr/>
          </p:nvSpPr>
          <p:spPr>
            <a:xfrm>
              <a:off x="2016536" y="2212442"/>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09" name="Google Shape;4084;p38">
              <a:extLst>
                <a:ext uri="{FF2B5EF4-FFF2-40B4-BE49-F238E27FC236}">
                  <a16:creationId xmlns:a16="http://schemas.microsoft.com/office/drawing/2014/main" id="{879CBBE7-EA41-B00E-F934-AC8D4D81097E}"/>
                </a:ext>
              </a:extLst>
            </p:cNvPr>
            <p:cNvSpPr/>
            <p:nvPr/>
          </p:nvSpPr>
          <p:spPr>
            <a:xfrm>
              <a:off x="2064107" y="2240377"/>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10" name="Google Shape;4085;p38">
              <a:extLst>
                <a:ext uri="{FF2B5EF4-FFF2-40B4-BE49-F238E27FC236}">
                  <a16:creationId xmlns:a16="http://schemas.microsoft.com/office/drawing/2014/main" id="{596ABEA7-0290-2F6B-C5BD-332EAAAAB5CC}"/>
                </a:ext>
              </a:extLst>
            </p:cNvPr>
            <p:cNvSpPr/>
            <p:nvPr/>
          </p:nvSpPr>
          <p:spPr>
            <a:xfrm>
              <a:off x="1636783" y="2084954"/>
              <a:ext cx="487376" cy="387496"/>
            </a:xfrm>
            <a:custGeom>
              <a:avLst/>
              <a:gdLst/>
              <a:ahLst/>
              <a:cxnLst/>
              <a:rect l="l" t="t" r="r" b="b"/>
              <a:pathLst>
                <a:path w="14917" h="11860" extrusionOk="0">
                  <a:moveTo>
                    <a:pt x="230" y="0"/>
                  </a:moveTo>
                  <a:cubicBezTo>
                    <a:pt x="96" y="0"/>
                    <a:pt x="1" y="107"/>
                    <a:pt x="1" y="309"/>
                  </a:cubicBezTo>
                  <a:lnTo>
                    <a:pt x="1" y="2937"/>
                  </a:lnTo>
                  <a:cubicBezTo>
                    <a:pt x="1" y="3222"/>
                    <a:pt x="191" y="3539"/>
                    <a:pt x="412" y="3697"/>
                  </a:cubicBezTo>
                  <a:lnTo>
                    <a:pt x="14505" y="11805"/>
                  </a:lnTo>
                  <a:cubicBezTo>
                    <a:pt x="14570" y="11842"/>
                    <a:pt x="14632" y="11860"/>
                    <a:pt x="14687" y="11860"/>
                  </a:cubicBezTo>
                  <a:cubicBezTo>
                    <a:pt x="14821" y="11860"/>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11" name="Google Shape;4086;p38">
              <a:extLst>
                <a:ext uri="{FF2B5EF4-FFF2-40B4-BE49-F238E27FC236}">
                  <a16:creationId xmlns:a16="http://schemas.microsoft.com/office/drawing/2014/main" id="{A280EA3B-786B-E379-D99D-07BA77BEFC0F}"/>
                </a:ext>
              </a:extLst>
            </p:cNvPr>
            <p:cNvSpPr/>
            <p:nvPr/>
          </p:nvSpPr>
          <p:spPr>
            <a:xfrm>
              <a:off x="1660569" y="2121939"/>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12" name="Google Shape;4087;p38">
              <a:extLst>
                <a:ext uri="{FF2B5EF4-FFF2-40B4-BE49-F238E27FC236}">
                  <a16:creationId xmlns:a16="http://schemas.microsoft.com/office/drawing/2014/main" id="{74FA1F19-87C3-A48B-4E35-0BE7D7C3A9AC}"/>
                </a:ext>
              </a:extLst>
            </p:cNvPr>
            <p:cNvSpPr/>
            <p:nvPr/>
          </p:nvSpPr>
          <p:spPr>
            <a:xfrm>
              <a:off x="1660569" y="2147783"/>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13" name="Google Shape;4088;p38">
              <a:extLst>
                <a:ext uri="{FF2B5EF4-FFF2-40B4-BE49-F238E27FC236}">
                  <a16:creationId xmlns:a16="http://schemas.microsoft.com/office/drawing/2014/main" id="{99A36DA6-24F6-793A-3666-297F17AEC4FE}"/>
                </a:ext>
              </a:extLst>
            </p:cNvPr>
            <p:cNvSpPr/>
            <p:nvPr/>
          </p:nvSpPr>
          <p:spPr>
            <a:xfrm>
              <a:off x="1660569" y="217470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14" name="Google Shape;4089;p38">
              <a:extLst>
                <a:ext uri="{FF2B5EF4-FFF2-40B4-BE49-F238E27FC236}">
                  <a16:creationId xmlns:a16="http://schemas.microsoft.com/office/drawing/2014/main" id="{424EEFF5-0396-EF73-FC85-125622C1F314}"/>
                </a:ext>
              </a:extLst>
            </p:cNvPr>
            <p:cNvSpPr/>
            <p:nvPr/>
          </p:nvSpPr>
          <p:spPr>
            <a:xfrm>
              <a:off x="1967886" y="2323169"/>
              <a:ext cx="23818" cy="28490"/>
            </a:xfrm>
            <a:custGeom>
              <a:avLst/>
              <a:gdLst/>
              <a:ahLst/>
              <a:cxnLst/>
              <a:rect l="l" t="t" r="r" b="b"/>
              <a:pathLst>
                <a:path w="729" h="872" extrusionOk="0">
                  <a:moveTo>
                    <a:pt x="201" y="0"/>
                  </a:moveTo>
                  <a:cubicBezTo>
                    <a:pt x="174" y="0"/>
                    <a:pt x="149" y="6"/>
                    <a:pt x="127" y="17"/>
                  </a:cubicBezTo>
                  <a:cubicBezTo>
                    <a:pt x="1" y="112"/>
                    <a:pt x="1" y="333"/>
                    <a:pt x="127" y="587"/>
                  </a:cubicBezTo>
                  <a:cubicBezTo>
                    <a:pt x="225" y="757"/>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5" name="Google Shape;4090;p38">
              <a:extLst>
                <a:ext uri="{FF2B5EF4-FFF2-40B4-BE49-F238E27FC236}">
                  <a16:creationId xmlns:a16="http://schemas.microsoft.com/office/drawing/2014/main" id="{8052578F-5D3B-BDDF-5033-52E160F9FF02}"/>
                </a:ext>
              </a:extLst>
            </p:cNvPr>
            <p:cNvSpPr/>
            <p:nvPr/>
          </p:nvSpPr>
          <p:spPr>
            <a:xfrm>
              <a:off x="2017549" y="2351267"/>
              <a:ext cx="21760" cy="28131"/>
            </a:xfrm>
            <a:custGeom>
              <a:avLst/>
              <a:gdLst/>
              <a:ahLst/>
              <a:cxnLst/>
              <a:rect l="l" t="t" r="r" b="b"/>
              <a:pathLst>
                <a:path w="666" h="861" extrusionOk="0">
                  <a:moveTo>
                    <a:pt x="179" y="1"/>
                  </a:moveTo>
                  <a:cubicBezTo>
                    <a:pt x="78" y="1"/>
                    <a:pt x="1" y="78"/>
                    <a:pt x="1" y="233"/>
                  </a:cubicBezTo>
                  <a:cubicBezTo>
                    <a:pt x="1" y="455"/>
                    <a:pt x="159" y="708"/>
                    <a:pt x="317" y="803"/>
                  </a:cubicBezTo>
                  <a:cubicBezTo>
                    <a:pt x="376" y="842"/>
                    <a:pt x="431" y="860"/>
                    <a:pt x="479" y="860"/>
                  </a:cubicBezTo>
                  <a:cubicBezTo>
                    <a:pt x="589" y="860"/>
                    <a:pt x="666" y="767"/>
                    <a:pt x="666" y="613"/>
                  </a:cubicBezTo>
                  <a:cubicBezTo>
                    <a:pt x="666" y="423"/>
                    <a:pt x="507" y="138"/>
                    <a:pt x="317" y="43"/>
                  </a:cubicBezTo>
                  <a:cubicBezTo>
                    <a:pt x="270" y="15"/>
                    <a:pt x="222" y="1"/>
                    <a:pt x="179"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16" name="Google Shape;4091;p38">
              <a:extLst>
                <a:ext uri="{FF2B5EF4-FFF2-40B4-BE49-F238E27FC236}">
                  <a16:creationId xmlns:a16="http://schemas.microsoft.com/office/drawing/2014/main" id="{662587A8-AC4B-8F8C-C7AF-6A2B6DB60F49}"/>
                </a:ext>
              </a:extLst>
            </p:cNvPr>
            <p:cNvSpPr/>
            <p:nvPr/>
          </p:nvSpPr>
          <p:spPr>
            <a:xfrm>
              <a:off x="2064107" y="2378516"/>
              <a:ext cx="23851" cy="28523"/>
            </a:xfrm>
            <a:custGeom>
              <a:avLst/>
              <a:gdLst/>
              <a:ahLst/>
              <a:cxnLst/>
              <a:rect l="l" t="t" r="r" b="b"/>
              <a:pathLst>
                <a:path w="730" h="873" extrusionOk="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17" name="Google Shape;4092;p38">
              <a:extLst>
                <a:ext uri="{FF2B5EF4-FFF2-40B4-BE49-F238E27FC236}">
                  <a16:creationId xmlns:a16="http://schemas.microsoft.com/office/drawing/2014/main" id="{9FEF7A37-6936-FE3B-D6BF-5DD34A873A51}"/>
                </a:ext>
              </a:extLst>
            </p:cNvPr>
            <p:cNvSpPr/>
            <p:nvPr/>
          </p:nvSpPr>
          <p:spPr>
            <a:xfrm>
              <a:off x="1636783" y="2223583"/>
              <a:ext cx="487376" cy="387529"/>
            </a:xfrm>
            <a:custGeom>
              <a:avLst/>
              <a:gdLst/>
              <a:ahLst/>
              <a:cxnLst/>
              <a:rect l="l" t="t" r="r" b="b"/>
              <a:pathLst>
                <a:path w="14917" h="11861" extrusionOk="0">
                  <a:moveTo>
                    <a:pt x="230" y="1"/>
                  </a:moveTo>
                  <a:cubicBezTo>
                    <a:pt x="96" y="1"/>
                    <a:pt x="1" y="108"/>
                    <a:pt x="1" y="309"/>
                  </a:cubicBezTo>
                  <a:lnTo>
                    <a:pt x="1" y="2938"/>
                  </a:lnTo>
                  <a:cubicBezTo>
                    <a:pt x="1" y="3191"/>
                    <a:pt x="191" y="3540"/>
                    <a:pt x="412" y="3666"/>
                  </a:cubicBezTo>
                  <a:lnTo>
                    <a:pt x="14505" y="11805"/>
                  </a:lnTo>
                  <a:cubicBezTo>
                    <a:pt x="14570" y="11842"/>
                    <a:pt x="14632" y="11860"/>
                    <a:pt x="14687" y="11860"/>
                  </a:cubicBezTo>
                  <a:cubicBezTo>
                    <a:pt x="14821" y="11860"/>
                    <a:pt x="14917" y="11754"/>
                    <a:pt x="14917" y="11552"/>
                  </a:cubicBezTo>
                  <a:lnTo>
                    <a:pt x="14917" y="8923"/>
                  </a:lnTo>
                  <a:cubicBezTo>
                    <a:pt x="14917" y="8670"/>
                    <a:pt x="14727" y="8322"/>
                    <a:pt x="14505" y="8195"/>
                  </a:cubicBezTo>
                  <a:lnTo>
                    <a:pt x="412" y="56"/>
                  </a:lnTo>
                  <a:cubicBezTo>
                    <a:pt x="348" y="19"/>
                    <a:pt x="286" y="1"/>
                    <a:pt x="23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18" name="Google Shape;4093;p38">
              <a:extLst>
                <a:ext uri="{FF2B5EF4-FFF2-40B4-BE49-F238E27FC236}">
                  <a16:creationId xmlns:a16="http://schemas.microsoft.com/office/drawing/2014/main" id="{A16BDBC0-6040-B3D5-8E51-A41F1618C025}"/>
                </a:ext>
              </a:extLst>
            </p:cNvPr>
            <p:cNvSpPr/>
            <p:nvPr/>
          </p:nvSpPr>
          <p:spPr>
            <a:xfrm>
              <a:off x="1660569" y="2260568"/>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19" name="Google Shape;4094;p38">
              <a:extLst>
                <a:ext uri="{FF2B5EF4-FFF2-40B4-BE49-F238E27FC236}">
                  <a16:creationId xmlns:a16="http://schemas.microsoft.com/office/drawing/2014/main" id="{F8A0CE67-F656-A38C-E381-81B0A3FE6B09}"/>
                </a:ext>
              </a:extLst>
            </p:cNvPr>
            <p:cNvSpPr/>
            <p:nvPr/>
          </p:nvSpPr>
          <p:spPr>
            <a:xfrm>
              <a:off x="1660569" y="2286445"/>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20" name="Google Shape;4095;p38">
              <a:extLst>
                <a:ext uri="{FF2B5EF4-FFF2-40B4-BE49-F238E27FC236}">
                  <a16:creationId xmlns:a16="http://schemas.microsoft.com/office/drawing/2014/main" id="{27159FC4-8105-3352-A881-860AAED87973}"/>
                </a:ext>
              </a:extLst>
            </p:cNvPr>
            <p:cNvSpPr/>
            <p:nvPr/>
          </p:nvSpPr>
          <p:spPr>
            <a:xfrm>
              <a:off x="1660569" y="231333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21" name="Google Shape;4096;p38">
              <a:extLst>
                <a:ext uri="{FF2B5EF4-FFF2-40B4-BE49-F238E27FC236}">
                  <a16:creationId xmlns:a16="http://schemas.microsoft.com/office/drawing/2014/main" id="{DA8D335E-2F1A-EA7F-5E43-C72E21F2D10B}"/>
                </a:ext>
              </a:extLst>
            </p:cNvPr>
            <p:cNvSpPr/>
            <p:nvPr/>
          </p:nvSpPr>
          <p:spPr>
            <a:xfrm>
              <a:off x="1967886" y="2461798"/>
              <a:ext cx="23818" cy="28000"/>
            </a:xfrm>
            <a:custGeom>
              <a:avLst/>
              <a:gdLst/>
              <a:ahLst/>
              <a:cxnLst/>
              <a:rect l="l" t="t" r="r" b="b"/>
              <a:pathLst>
                <a:path w="729" h="857" extrusionOk="0">
                  <a:moveTo>
                    <a:pt x="201" y="1"/>
                  </a:moveTo>
                  <a:cubicBezTo>
                    <a:pt x="174" y="1"/>
                    <a:pt x="149" y="6"/>
                    <a:pt x="127" y="17"/>
                  </a:cubicBezTo>
                  <a:cubicBezTo>
                    <a:pt x="1" y="81"/>
                    <a:pt x="1" y="334"/>
                    <a:pt x="127" y="556"/>
                  </a:cubicBezTo>
                  <a:cubicBezTo>
                    <a:pt x="232" y="739"/>
                    <a:pt x="401" y="857"/>
                    <a:pt x="528" y="857"/>
                  </a:cubicBezTo>
                  <a:cubicBezTo>
                    <a:pt x="555" y="857"/>
                    <a:pt x="580" y="852"/>
                    <a:pt x="602" y="841"/>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2" name="Google Shape;4097;p38">
              <a:extLst>
                <a:ext uri="{FF2B5EF4-FFF2-40B4-BE49-F238E27FC236}">
                  <a16:creationId xmlns:a16="http://schemas.microsoft.com/office/drawing/2014/main" id="{3BDB7D88-5B95-B730-D5D8-0DCE230E16D2}"/>
                </a:ext>
              </a:extLst>
            </p:cNvPr>
            <p:cNvSpPr/>
            <p:nvPr/>
          </p:nvSpPr>
          <p:spPr>
            <a:xfrm>
              <a:off x="2016536" y="2489243"/>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8" y="761"/>
                    <a:pt x="728" y="539"/>
                    <a:pt x="602" y="286"/>
                  </a:cubicBezTo>
                  <a:cubicBezTo>
                    <a:pt x="504" y="115"/>
                    <a:pt x="350" y="0"/>
                    <a:pt x="227"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23" name="Google Shape;4098;p38">
              <a:extLst>
                <a:ext uri="{FF2B5EF4-FFF2-40B4-BE49-F238E27FC236}">
                  <a16:creationId xmlns:a16="http://schemas.microsoft.com/office/drawing/2014/main" id="{959F99D6-D36A-76A3-D355-DF4A02869EAC}"/>
                </a:ext>
              </a:extLst>
            </p:cNvPr>
            <p:cNvSpPr/>
            <p:nvPr/>
          </p:nvSpPr>
          <p:spPr>
            <a:xfrm>
              <a:off x="2064107" y="2517178"/>
              <a:ext cx="23851" cy="28523"/>
            </a:xfrm>
            <a:custGeom>
              <a:avLst/>
              <a:gdLst/>
              <a:ahLst/>
              <a:cxnLst/>
              <a:rect l="l" t="t" r="r" b="b"/>
              <a:pathLst>
                <a:path w="730" h="873" extrusionOk="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07"/>
                    <a:pt x="603" y="286"/>
                  </a:cubicBezTo>
                  <a:cubicBezTo>
                    <a:pt x="505" y="115"/>
                    <a:pt x="351" y="0"/>
                    <a:pt x="227"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24" name="Google Shape;4099;p38">
              <a:extLst>
                <a:ext uri="{FF2B5EF4-FFF2-40B4-BE49-F238E27FC236}">
                  <a16:creationId xmlns:a16="http://schemas.microsoft.com/office/drawing/2014/main" id="{737F013D-C21B-50D0-81D5-9F559DEDAFC1}"/>
                </a:ext>
              </a:extLst>
            </p:cNvPr>
            <p:cNvSpPr/>
            <p:nvPr/>
          </p:nvSpPr>
          <p:spPr>
            <a:xfrm>
              <a:off x="1636783" y="2361788"/>
              <a:ext cx="487376" cy="387790"/>
            </a:xfrm>
            <a:custGeom>
              <a:avLst/>
              <a:gdLst/>
              <a:ahLst/>
              <a:cxnLst/>
              <a:rect l="l" t="t" r="r" b="b"/>
              <a:pathLst>
                <a:path w="14917" h="11869" extrusionOk="0">
                  <a:moveTo>
                    <a:pt x="227" y="1"/>
                  </a:moveTo>
                  <a:cubicBezTo>
                    <a:pt x="94" y="1"/>
                    <a:pt x="1" y="123"/>
                    <a:pt x="1" y="323"/>
                  </a:cubicBezTo>
                  <a:lnTo>
                    <a:pt x="1" y="2920"/>
                  </a:lnTo>
                  <a:cubicBezTo>
                    <a:pt x="1" y="3205"/>
                    <a:pt x="191" y="3553"/>
                    <a:pt x="412" y="3680"/>
                  </a:cubicBezTo>
                  <a:lnTo>
                    <a:pt x="14505" y="11819"/>
                  </a:lnTo>
                  <a:cubicBezTo>
                    <a:pt x="14564" y="11853"/>
                    <a:pt x="14621" y="11869"/>
                    <a:pt x="14673" y="11869"/>
                  </a:cubicBezTo>
                  <a:cubicBezTo>
                    <a:pt x="14815" y="11869"/>
                    <a:pt x="14917" y="11751"/>
                    <a:pt x="14917" y="11565"/>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25" name="Google Shape;4100;p38">
              <a:extLst>
                <a:ext uri="{FF2B5EF4-FFF2-40B4-BE49-F238E27FC236}">
                  <a16:creationId xmlns:a16="http://schemas.microsoft.com/office/drawing/2014/main" id="{9267744A-5FB6-A342-A089-BC4B57F55490}"/>
                </a:ext>
              </a:extLst>
            </p:cNvPr>
            <p:cNvSpPr/>
            <p:nvPr/>
          </p:nvSpPr>
          <p:spPr>
            <a:xfrm>
              <a:off x="1660569" y="2398185"/>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26" name="Google Shape;4101;p38">
              <a:extLst>
                <a:ext uri="{FF2B5EF4-FFF2-40B4-BE49-F238E27FC236}">
                  <a16:creationId xmlns:a16="http://schemas.microsoft.com/office/drawing/2014/main" id="{D8339314-5B04-7CCA-D6B9-8937399ECF12}"/>
                </a:ext>
              </a:extLst>
            </p:cNvPr>
            <p:cNvSpPr/>
            <p:nvPr/>
          </p:nvSpPr>
          <p:spPr>
            <a:xfrm>
              <a:off x="1660569" y="2425107"/>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27" name="Google Shape;4102;p38">
              <a:extLst>
                <a:ext uri="{FF2B5EF4-FFF2-40B4-BE49-F238E27FC236}">
                  <a16:creationId xmlns:a16="http://schemas.microsoft.com/office/drawing/2014/main" id="{E4533066-205E-1C29-1DB9-C69FFB403B26}"/>
                </a:ext>
              </a:extLst>
            </p:cNvPr>
            <p:cNvSpPr/>
            <p:nvPr/>
          </p:nvSpPr>
          <p:spPr>
            <a:xfrm>
              <a:off x="1660569" y="2450951"/>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28" name="Google Shape;4103;p38">
              <a:extLst>
                <a:ext uri="{FF2B5EF4-FFF2-40B4-BE49-F238E27FC236}">
                  <a16:creationId xmlns:a16="http://schemas.microsoft.com/office/drawing/2014/main" id="{AEB7BF04-2C43-4785-61EB-4E5862FF408B}"/>
                </a:ext>
              </a:extLst>
            </p:cNvPr>
            <p:cNvSpPr/>
            <p:nvPr/>
          </p:nvSpPr>
          <p:spPr>
            <a:xfrm>
              <a:off x="1968932" y="2600166"/>
              <a:ext cx="22773" cy="28131"/>
            </a:xfrm>
            <a:custGeom>
              <a:avLst/>
              <a:gdLst/>
              <a:ahLst/>
              <a:cxnLst/>
              <a:rect l="l" t="t" r="r" b="b"/>
              <a:pathLst>
                <a:path w="697" h="861" extrusionOk="0">
                  <a:moveTo>
                    <a:pt x="187" y="1"/>
                  </a:moveTo>
                  <a:cubicBezTo>
                    <a:pt x="77" y="1"/>
                    <a:pt x="0" y="94"/>
                    <a:pt x="0" y="248"/>
                  </a:cubicBezTo>
                  <a:cubicBezTo>
                    <a:pt x="0" y="438"/>
                    <a:pt x="159" y="723"/>
                    <a:pt x="349" y="818"/>
                  </a:cubicBezTo>
                  <a:cubicBezTo>
                    <a:pt x="406" y="846"/>
                    <a:pt x="460" y="860"/>
                    <a:pt x="508" y="860"/>
                  </a:cubicBezTo>
                  <a:cubicBezTo>
                    <a:pt x="619" y="860"/>
                    <a:pt x="697" y="783"/>
                    <a:pt x="697" y="628"/>
                  </a:cubicBezTo>
                  <a:cubicBezTo>
                    <a:pt x="697" y="406"/>
                    <a:pt x="539" y="153"/>
                    <a:pt x="349" y="57"/>
                  </a:cubicBezTo>
                  <a:cubicBezTo>
                    <a:pt x="291" y="19"/>
                    <a:pt x="235" y="1"/>
                    <a:pt x="18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9" name="Google Shape;4104;p38">
              <a:extLst>
                <a:ext uri="{FF2B5EF4-FFF2-40B4-BE49-F238E27FC236}">
                  <a16:creationId xmlns:a16="http://schemas.microsoft.com/office/drawing/2014/main" id="{27419342-2240-ECE1-78E3-4D0B45F09C4B}"/>
                </a:ext>
              </a:extLst>
            </p:cNvPr>
            <p:cNvSpPr/>
            <p:nvPr/>
          </p:nvSpPr>
          <p:spPr>
            <a:xfrm>
              <a:off x="2016536" y="2627873"/>
              <a:ext cx="23818" cy="28523"/>
            </a:xfrm>
            <a:custGeom>
              <a:avLst/>
              <a:gdLst/>
              <a:ahLst/>
              <a:cxnLst/>
              <a:rect l="l" t="t" r="r" b="b"/>
              <a:pathLst>
                <a:path w="729" h="873" extrusionOk="0">
                  <a:moveTo>
                    <a:pt x="227" y="1"/>
                  </a:moveTo>
                  <a:cubicBezTo>
                    <a:pt x="190" y="1"/>
                    <a:pt x="156" y="11"/>
                    <a:pt x="127" y="33"/>
                  </a:cubicBezTo>
                  <a:cubicBezTo>
                    <a:pt x="0" y="96"/>
                    <a:pt x="0" y="350"/>
                    <a:pt x="127" y="571"/>
                  </a:cubicBezTo>
                  <a:cubicBezTo>
                    <a:pt x="231" y="754"/>
                    <a:pt x="401" y="873"/>
                    <a:pt x="528" y="873"/>
                  </a:cubicBezTo>
                  <a:cubicBezTo>
                    <a:pt x="555" y="873"/>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30" name="Google Shape;4105;p38">
              <a:extLst>
                <a:ext uri="{FF2B5EF4-FFF2-40B4-BE49-F238E27FC236}">
                  <a16:creationId xmlns:a16="http://schemas.microsoft.com/office/drawing/2014/main" id="{063B6A48-69E5-67AA-7941-FCDC859E2D4F}"/>
                </a:ext>
              </a:extLst>
            </p:cNvPr>
            <p:cNvSpPr/>
            <p:nvPr/>
          </p:nvSpPr>
          <p:spPr>
            <a:xfrm>
              <a:off x="2065152" y="2655644"/>
              <a:ext cx="21760" cy="28327"/>
            </a:xfrm>
            <a:custGeom>
              <a:avLst/>
              <a:gdLst/>
              <a:ahLst/>
              <a:cxnLst/>
              <a:rect l="l" t="t" r="r" b="b"/>
              <a:pathLst>
                <a:path w="666" h="867" extrusionOk="0">
                  <a:moveTo>
                    <a:pt x="205" y="1"/>
                  </a:moveTo>
                  <a:cubicBezTo>
                    <a:pt x="85" y="1"/>
                    <a:pt x="1" y="89"/>
                    <a:pt x="1" y="228"/>
                  </a:cubicBezTo>
                  <a:cubicBezTo>
                    <a:pt x="1" y="450"/>
                    <a:pt x="159" y="703"/>
                    <a:pt x="349" y="830"/>
                  </a:cubicBezTo>
                  <a:cubicBezTo>
                    <a:pt x="400" y="855"/>
                    <a:pt x="446" y="867"/>
                    <a:pt x="487" y="867"/>
                  </a:cubicBezTo>
                  <a:cubicBezTo>
                    <a:pt x="598" y="867"/>
                    <a:pt x="666" y="779"/>
                    <a:pt x="666" y="640"/>
                  </a:cubicBezTo>
                  <a:cubicBezTo>
                    <a:pt x="666" y="418"/>
                    <a:pt x="539" y="165"/>
                    <a:pt x="349" y="38"/>
                  </a:cubicBezTo>
                  <a:cubicBezTo>
                    <a:pt x="298" y="12"/>
                    <a:pt x="249" y="1"/>
                    <a:pt x="205"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31" name="Google Shape;4106;p38">
              <a:extLst>
                <a:ext uri="{FF2B5EF4-FFF2-40B4-BE49-F238E27FC236}">
                  <a16:creationId xmlns:a16="http://schemas.microsoft.com/office/drawing/2014/main" id="{6AF5AD77-BEDC-FC31-FB93-22436F08EDE6}"/>
                </a:ext>
              </a:extLst>
            </p:cNvPr>
            <p:cNvSpPr/>
            <p:nvPr/>
          </p:nvSpPr>
          <p:spPr>
            <a:xfrm>
              <a:off x="1636783" y="2500025"/>
              <a:ext cx="487376" cy="387790"/>
            </a:xfrm>
            <a:custGeom>
              <a:avLst/>
              <a:gdLst/>
              <a:ahLst/>
              <a:cxnLst/>
              <a:rect l="l" t="t" r="r" b="b"/>
              <a:pathLst>
                <a:path w="14917" h="11869" extrusionOk="0">
                  <a:moveTo>
                    <a:pt x="244" y="1"/>
                  </a:moveTo>
                  <a:cubicBezTo>
                    <a:pt x="102" y="1"/>
                    <a:pt x="1" y="119"/>
                    <a:pt x="1" y="304"/>
                  </a:cubicBezTo>
                  <a:lnTo>
                    <a:pt x="1" y="2932"/>
                  </a:lnTo>
                  <a:cubicBezTo>
                    <a:pt x="1" y="3218"/>
                    <a:pt x="191" y="3534"/>
                    <a:pt x="412" y="3693"/>
                  </a:cubicBezTo>
                  <a:lnTo>
                    <a:pt x="14505" y="11800"/>
                  </a:lnTo>
                  <a:cubicBezTo>
                    <a:pt x="14571" y="11847"/>
                    <a:pt x="14634" y="11869"/>
                    <a:pt x="14690" y="11869"/>
                  </a:cubicBezTo>
                  <a:cubicBezTo>
                    <a:pt x="14823" y="11869"/>
                    <a:pt x="14917" y="11747"/>
                    <a:pt x="14917" y="11546"/>
                  </a:cubicBezTo>
                  <a:lnTo>
                    <a:pt x="14917" y="8950"/>
                  </a:lnTo>
                  <a:cubicBezTo>
                    <a:pt x="14917" y="8665"/>
                    <a:pt x="14727" y="8316"/>
                    <a:pt x="14505" y="8190"/>
                  </a:cubicBezTo>
                  <a:lnTo>
                    <a:pt x="412" y="51"/>
                  </a:lnTo>
                  <a:cubicBezTo>
                    <a:pt x="353" y="17"/>
                    <a:pt x="296" y="1"/>
                    <a:pt x="244"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32" name="Google Shape;4107;p38">
              <a:extLst>
                <a:ext uri="{FF2B5EF4-FFF2-40B4-BE49-F238E27FC236}">
                  <a16:creationId xmlns:a16="http://schemas.microsoft.com/office/drawing/2014/main" id="{25E23FB9-ABAB-BB40-6B26-3C23BC3DB226}"/>
                </a:ext>
              </a:extLst>
            </p:cNvPr>
            <p:cNvSpPr/>
            <p:nvPr/>
          </p:nvSpPr>
          <p:spPr>
            <a:xfrm>
              <a:off x="1660569" y="2536847"/>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33" name="Google Shape;4108;p38">
              <a:extLst>
                <a:ext uri="{FF2B5EF4-FFF2-40B4-BE49-F238E27FC236}">
                  <a16:creationId xmlns:a16="http://schemas.microsoft.com/office/drawing/2014/main" id="{4A64BE4D-CCD0-3E3F-E464-EE260A795E87}"/>
                </a:ext>
              </a:extLst>
            </p:cNvPr>
            <p:cNvSpPr/>
            <p:nvPr/>
          </p:nvSpPr>
          <p:spPr>
            <a:xfrm>
              <a:off x="1660569" y="2563737"/>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34" name="Google Shape;4109;p38">
              <a:extLst>
                <a:ext uri="{FF2B5EF4-FFF2-40B4-BE49-F238E27FC236}">
                  <a16:creationId xmlns:a16="http://schemas.microsoft.com/office/drawing/2014/main" id="{C0A9E3E8-F346-48F1-07E5-58D740855355}"/>
                </a:ext>
              </a:extLst>
            </p:cNvPr>
            <p:cNvSpPr/>
            <p:nvPr/>
          </p:nvSpPr>
          <p:spPr>
            <a:xfrm>
              <a:off x="1660569" y="2589613"/>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35" name="Google Shape;4110;p38">
              <a:extLst>
                <a:ext uri="{FF2B5EF4-FFF2-40B4-BE49-F238E27FC236}">
                  <a16:creationId xmlns:a16="http://schemas.microsoft.com/office/drawing/2014/main" id="{DE478D3F-CF9F-F80C-714E-84FC3303079E}"/>
                </a:ext>
              </a:extLst>
            </p:cNvPr>
            <p:cNvSpPr/>
            <p:nvPr/>
          </p:nvSpPr>
          <p:spPr>
            <a:xfrm>
              <a:off x="1967886" y="2738077"/>
              <a:ext cx="23818" cy="28523"/>
            </a:xfrm>
            <a:custGeom>
              <a:avLst/>
              <a:gdLst/>
              <a:ahLst/>
              <a:cxnLst/>
              <a:rect l="l" t="t" r="r" b="b"/>
              <a:pathLst>
                <a:path w="729" h="873" extrusionOk="0">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6" name="Google Shape;4111;p38">
              <a:extLst>
                <a:ext uri="{FF2B5EF4-FFF2-40B4-BE49-F238E27FC236}">
                  <a16:creationId xmlns:a16="http://schemas.microsoft.com/office/drawing/2014/main" id="{57CAD6B6-1F1C-B80B-8041-3D0A0E0F3F89}"/>
                </a:ext>
              </a:extLst>
            </p:cNvPr>
            <p:cNvSpPr/>
            <p:nvPr/>
          </p:nvSpPr>
          <p:spPr>
            <a:xfrm>
              <a:off x="2017549" y="2766371"/>
              <a:ext cx="21760" cy="28327"/>
            </a:xfrm>
            <a:custGeom>
              <a:avLst/>
              <a:gdLst/>
              <a:ahLst/>
              <a:cxnLst/>
              <a:rect l="l" t="t" r="r" b="b"/>
              <a:pathLst>
                <a:path w="666" h="867" extrusionOk="0">
                  <a:moveTo>
                    <a:pt x="193" y="0"/>
                  </a:moveTo>
                  <a:cubicBezTo>
                    <a:pt x="86" y="0"/>
                    <a:pt x="1" y="88"/>
                    <a:pt x="1" y="228"/>
                  </a:cubicBezTo>
                  <a:cubicBezTo>
                    <a:pt x="1" y="449"/>
                    <a:pt x="159" y="703"/>
                    <a:pt x="317" y="829"/>
                  </a:cubicBezTo>
                  <a:cubicBezTo>
                    <a:pt x="368" y="855"/>
                    <a:pt x="417" y="867"/>
                    <a:pt x="461" y="867"/>
                  </a:cubicBezTo>
                  <a:cubicBezTo>
                    <a:pt x="581" y="867"/>
                    <a:pt x="666" y="778"/>
                    <a:pt x="666" y="639"/>
                  </a:cubicBezTo>
                  <a:cubicBezTo>
                    <a:pt x="666" y="418"/>
                    <a:pt x="507" y="164"/>
                    <a:pt x="317" y="38"/>
                  </a:cubicBezTo>
                  <a:cubicBezTo>
                    <a:pt x="275" y="12"/>
                    <a:pt x="233" y="0"/>
                    <a:pt x="19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37" name="Google Shape;4112;p38">
              <a:extLst>
                <a:ext uri="{FF2B5EF4-FFF2-40B4-BE49-F238E27FC236}">
                  <a16:creationId xmlns:a16="http://schemas.microsoft.com/office/drawing/2014/main" id="{5530EA93-82F6-AD34-7116-9BF9CFC15311}"/>
                </a:ext>
              </a:extLst>
            </p:cNvPr>
            <p:cNvSpPr/>
            <p:nvPr/>
          </p:nvSpPr>
          <p:spPr>
            <a:xfrm>
              <a:off x="2064107" y="2793947"/>
              <a:ext cx="23851" cy="28098"/>
            </a:xfrm>
            <a:custGeom>
              <a:avLst/>
              <a:gdLst/>
              <a:ahLst/>
              <a:cxnLst/>
              <a:rect l="l" t="t" r="r" b="b"/>
              <a:pathLst>
                <a:path w="730" h="860" extrusionOk="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38" name="Google Shape;4113;p38">
              <a:extLst>
                <a:ext uri="{FF2B5EF4-FFF2-40B4-BE49-F238E27FC236}">
                  <a16:creationId xmlns:a16="http://schemas.microsoft.com/office/drawing/2014/main" id="{6E46E4FC-EC09-5ABC-5145-8E3CDB92328B}"/>
                </a:ext>
              </a:extLst>
            </p:cNvPr>
            <p:cNvSpPr/>
            <p:nvPr/>
          </p:nvSpPr>
          <p:spPr>
            <a:xfrm>
              <a:off x="1636783" y="2638524"/>
              <a:ext cx="487376" cy="387496"/>
            </a:xfrm>
            <a:custGeom>
              <a:avLst/>
              <a:gdLst/>
              <a:ahLst/>
              <a:cxnLst/>
              <a:rect l="l" t="t" r="r" b="b"/>
              <a:pathLst>
                <a:path w="14917" h="11860" extrusionOk="0">
                  <a:moveTo>
                    <a:pt x="230" y="0"/>
                  </a:moveTo>
                  <a:cubicBezTo>
                    <a:pt x="96" y="0"/>
                    <a:pt x="1" y="107"/>
                    <a:pt x="1" y="309"/>
                  </a:cubicBezTo>
                  <a:lnTo>
                    <a:pt x="1" y="2937"/>
                  </a:lnTo>
                  <a:cubicBezTo>
                    <a:pt x="1" y="3190"/>
                    <a:pt x="191" y="3539"/>
                    <a:pt x="412" y="3666"/>
                  </a:cubicBezTo>
                  <a:lnTo>
                    <a:pt x="14505" y="11804"/>
                  </a:lnTo>
                  <a:cubicBezTo>
                    <a:pt x="14570" y="11841"/>
                    <a:pt x="14632" y="11859"/>
                    <a:pt x="14687" y="11859"/>
                  </a:cubicBezTo>
                  <a:cubicBezTo>
                    <a:pt x="14821" y="11859"/>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39" name="Google Shape;4114;p38">
              <a:extLst>
                <a:ext uri="{FF2B5EF4-FFF2-40B4-BE49-F238E27FC236}">
                  <a16:creationId xmlns:a16="http://schemas.microsoft.com/office/drawing/2014/main" id="{3B5D26FE-D857-F09C-74DA-49D936657872}"/>
                </a:ext>
              </a:extLst>
            </p:cNvPr>
            <p:cNvSpPr/>
            <p:nvPr/>
          </p:nvSpPr>
          <p:spPr>
            <a:xfrm>
              <a:off x="1660569" y="2675477"/>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40" name="Google Shape;4115;p38">
              <a:extLst>
                <a:ext uri="{FF2B5EF4-FFF2-40B4-BE49-F238E27FC236}">
                  <a16:creationId xmlns:a16="http://schemas.microsoft.com/office/drawing/2014/main" id="{F588AD71-920F-0497-013C-78296652EA6B}"/>
                </a:ext>
              </a:extLst>
            </p:cNvPr>
            <p:cNvSpPr/>
            <p:nvPr/>
          </p:nvSpPr>
          <p:spPr>
            <a:xfrm>
              <a:off x="1660569" y="270135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41" name="Google Shape;4116;p38">
              <a:extLst>
                <a:ext uri="{FF2B5EF4-FFF2-40B4-BE49-F238E27FC236}">
                  <a16:creationId xmlns:a16="http://schemas.microsoft.com/office/drawing/2014/main" id="{D5E5FB16-9163-B83B-9CD2-6DAAB4311417}"/>
                </a:ext>
              </a:extLst>
            </p:cNvPr>
            <p:cNvSpPr/>
            <p:nvPr/>
          </p:nvSpPr>
          <p:spPr>
            <a:xfrm>
              <a:off x="1660569" y="272827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42" name="Google Shape;4117;p38">
              <a:extLst>
                <a:ext uri="{FF2B5EF4-FFF2-40B4-BE49-F238E27FC236}">
                  <a16:creationId xmlns:a16="http://schemas.microsoft.com/office/drawing/2014/main" id="{C2FB1457-EBE5-A773-83B5-95C95DB99C44}"/>
                </a:ext>
              </a:extLst>
            </p:cNvPr>
            <p:cNvSpPr/>
            <p:nvPr/>
          </p:nvSpPr>
          <p:spPr>
            <a:xfrm>
              <a:off x="1967886" y="2876739"/>
              <a:ext cx="23818" cy="28490"/>
            </a:xfrm>
            <a:custGeom>
              <a:avLst/>
              <a:gdLst/>
              <a:ahLst/>
              <a:cxnLst/>
              <a:rect l="l" t="t" r="r" b="b"/>
              <a:pathLst>
                <a:path w="729" h="872" extrusionOk="0">
                  <a:moveTo>
                    <a:pt x="201" y="0"/>
                  </a:moveTo>
                  <a:cubicBezTo>
                    <a:pt x="174" y="0"/>
                    <a:pt x="149" y="5"/>
                    <a:pt x="127" y="16"/>
                  </a:cubicBezTo>
                  <a:cubicBezTo>
                    <a:pt x="1" y="111"/>
                    <a:pt x="1" y="333"/>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43" name="Google Shape;4118;p38">
              <a:extLst>
                <a:ext uri="{FF2B5EF4-FFF2-40B4-BE49-F238E27FC236}">
                  <a16:creationId xmlns:a16="http://schemas.microsoft.com/office/drawing/2014/main" id="{8BAA1280-9E75-5F93-4705-EF787343BFEF}"/>
                </a:ext>
              </a:extLst>
            </p:cNvPr>
            <p:cNvSpPr/>
            <p:nvPr/>
          </p:nvSpPr>
          <p:spPr>
            <a:xfrm>
              <a:off x="2017549" y="2904837"/>
              <a:ext cx="21760" cy="28098"/>
            </a:xfrm>
            <a:custGeom>
              <a:avLst/>
              <a:gdLst/>
              <a:ahLst/>
              <a:cxnLst/>
              <a:rect l="l" t="t" r="r" b="b"/>
              <a:pathLst>
                <a:path w="666" h="860" extrusionOk="0">
                  <a:moveTo>
                    <a:pt x="179" y="0"/>
                  </a:moveTo>
                  <a:cubicBezTo>
                    <a:pt x="78" y="0"/>
                    <a:pt x="1" y="78"/>
                    <a:pt x="1" y="233"/>
                  </a:cubicBezTo>
                  <a:cubicBezTo>
                    <a:pt x="1" y="455"/>
                    <a:pt x="159" y="708"/>
                    <a:pt x="317" y="803"/>
                  </a:cubicBezTo>
                  <a:cubicBezTo>
                    <a:pt x="376" y="842"/>
                    <a:pt x="431" y="860"/>
                    <a:pt x="479" y="860"/>
                  </a:cubicBezTo>
                  <a:cubicBezTo>
                    <a:pt x="589" y="860"/>
                    <a:pt x="666" y="767"/>
                    <a:pt x="666" y="613"/>
                  </a:cubicBezTo>
                  <a:cubicBezTo>
                    <a:pt x="666" y="392"/>
                    <a:pt x="507" y="138"/>
                    <a:pt x="317" y="43"/>
                  </a:cubicBezTo>
                  <a:cubicBezTo>
                    <a:pt x="270" y="15"/>
                    <a:pt x="222" y="0"/>
                    <a:pt x="179"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44" name="Google Shape;4119;p38">
              <a:extLst>
                <a:ext uri="{FF2B5EF4-FFF2-40B4-BE49-F238E27FC236}">
                  <a16:creationId xmlns:a16="http://schemas.microsoft.com/office/drawing/2014/main" id="{7331735D-1F3A-D508-7A07-A1029A3ED879}"/>
                </a:ext>
              </a:extLst>
            </p:cNvPr>
            <p:cNvSpPr/>
            <p:nvPr/>
          </p:nvSpPr>
          <p:spPr>
            <a:xfrm>
              <a:off x="2064107" y="2932086"/>
              <a:ext cx="23851" cy="28523"/>
            </a:xfrm>
            <a:custGeom>
              <a:avLst/>
              <a:gdLst/>
              <a:ahLst/>
              <a:cxnLst/>
              <a:rect l="l" t="t" r="r" b="b"/>
              <a:pathLst>
                <a:path w="730" h="873" extrusionOk="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45" name="Google Shape;4120;p38">
              <a:extLst>
                <a:ext uri="{FF2B5EF4-FFF2-40B4-BE49-F238E27FC236}">
                  <a16:creationId xmlns:a16="http://schemas.microsoft.com/office/drawing/2014/main" id="{976721A1-6E86-28BA-70BD-E447E46A5DC3}"/>
                </a:ext>
              </a:extLst>
            </p:cNvPr>
            <p:cNvSpPr/>
            <p:nvPr/>
          </p:nvSpPr>
          <p:spPr>
            <a:xfrm>
              <a:off x="1636783" y="2776696"/>
              <a:ext cx="487376" cy="387986"/>
            </a:xfrm>
            <a:custGeom>
              <a:avLst/>
              <a:gdLst/>
              <a:ahLst/>
              <a:cxnLst/>
              <a:rect l="l" t="t" r="r" b="b"/>
              <a:pathLst>
                <a:path w="14917" h="11875" extrusionOk="0">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8"/>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46" name="Google Shape;4121;p38">
              <a:extLst>
                <a:ext uri="{FF2B5EF4-FFF2-40B4-BE49-F238E27FC236}">
                  <a16:creationId xmlns:a16="http://schemas.microsoft.com/office/drawing/2014/main" id="{3A9C091A-2EF4-4597-D081-FC54E04C7DC5}"/>
                </a:ext>
              </a:extLst>
            </p:cNvPr>
            <p:cNvSpPr/>
            <p:nvPr/>
          </p:nvSpPr>
          <p:spPr>
            <a:xfrm>
              <a:off x="1660569" y="2814139"/>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47" name="Google Shape;4122;p38">
              <a:extLst>
                <a:ext uri="{FF2B5EF4-FFF2-40B4-BE49-F238E27FC236}">
                  <a16:creationId xmlns:a16="http://schemas.microsoft.com/office/drawing/2014/main" id="{49417C9F-01A2-15F7-B835-06B9B2544FD7}"/>
                </a:ext>
              </a:extLst>
            </p:cNvPr>
            <p:cNvSpPr/>
            <p:nvPr/>
          </p:nvSpPr>
          <p:spPr>
            <a:xfrm>
              <a:off x="1660569" y="2840015"/>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48" name="Google Shape;4123;p38">
              <a:extLst>
                <a:ext uri="{FF2B5EF4-FFF2-40B4-BE49-F238E27FC236}">
                  <a16:creationId xmlns:a16="http://schemas.microsoft.com/office/drawing/2014/main" id="{CA9EE1DB-FBD1-C171-EE95-54AB01B7237A}"/>
                </a:ext>
              </a:extLst>
            </p:cNvPr>
            <p:cNvSpPr/>
            <p:nvPr/>
          </p:nvSpPr>
          <p:spPr>
            <a:xfrm>
              <a:off x="1660569" y="2866905"/>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49" name="Google Shape;4124;p38">
              <a:extLst>
                <a:ext uri="{FF2B5EF4-FFF2-40B4-BE49-F238E27FC236}">
                  <a16:creationId xmlns:a16="http://schemas.microsoft.com/office/drawing/2014/main" id="{974B837D-313E-6682-3DCF-4E9CB0ACEAE6}"/>
                </a:ext>
              </a:extLst>
            </p:cNvPr>
            <p:cNvSpPr/>
            <p:nvPr/>
          </p:nvSpPr>
          <p:spPr>
            <a:xfrm>
              <a:off x="1967886" y="3015303"/>
              <a:ext cx="23818" cy="28066"/>
            </a:xfrm>
            <a:custGeom>
              <a:avLst/>
              <a:gdLst/>
              <a:ahLst/>
              <a:cxnLst/>
              <a:rect l="l" t="t" r="r" b="b"/>
              <a:pathLst>
                <a:path w="729" h="859" extrusionOk="0">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50" name="Google Shape;4125;p38">
              <a:extLst>
                <a:ext uri="{FF2B5EF4-FFF2-40B4-BE49-F238E27FC236}">
                  <a16:creationId xmlns:a16="http://schemas.microsoft.com/office/drawing/2014/main" id="{C5719607-B166-D0A8-2391-DD982CC168CF}"/>
                </a:ext>
              </a:extLst>
            </p:cNvPr>
            <p:cNvSpPr/>
            <p:nvPr/>
          </p:nvSpPr>
          <p:spPr>
            <a:xfrm>
              <a:off x="2016536" y="3042813"/>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8" y="760"/>
                    <a:pt x="728" y="539"/>
                    <a:pt x="602" y="285"/>
                  </a:cubicBezTo>
                  <a:cubicBezTo>
                    <a:pt x="504" y="115"/>
                    <a:pt x="350" y="0"/>
                    <a:pt x="227"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51" name="Google Shape;4126;p38">
              <a:extLst>
                <a:ext uri="{FF2B5EF4-FFF2-40B4-BE49-F238E27FC236}">
                  <a16:creationId xmlns:a16="http://schemas.microsoft.com/office/drawing/2014/main" id="{660A25DF-FCD4-2186-4A18-5DE32DC1BB99}"/>
                </a:ext>
              </a:extLst>
            </p:cNvPr>
            <p:cNvSpPr/>
            <p:nvPr/>
          </p:nvSpPr>
          <p:spPr>
            <a:xfrm>
              <a:off x="2065152" y="3070585"/>
              <a:ext cx="21760" cy="28490"/>
            </a:xfrm>
            <a:custGeom>
              <a:avLst/>
              <a:gdLst/>
              <a:ahLst/>
              <a:cxnLst/>
              <a:rect l="l" t="t" r="r" b="b"/>
              <a:pathLst>
                <a:path w="666" h="872" extrusionOk="0">
                  <a:moveTo>
                    <a:pt x="209" y="0"/>
                  </a:moveTo>
                  <a:cubicBezTo>
                    <a:pt x="87" y="0"/>
                    <a:pt x="1" y="95"/>
                    <a:pt x="1" y="259"/>
                  </a:cubicBezTo>
                  <a:cubicBezTo>
                    <a:pt x="1" y="449"/>
                    <a:pt x="159" y="734"/>
                    <a:pt x="349" y="829"/>
                  </a:cubicBezTo>
                  <a:cubicBezTo>
                    <a:pt x="406" y="857"/>
                    <a:pt x="457" y="872"/>
                    <a:pt x="501" y="872"/>
                  </a:cubicBezTo>
                  <a:cubicBezTo>
                    <a:pt x="603" y="872"/>
                    <a:pt x="666" y="794"/>
                    <a:pt x="666" y="639"/>
                  </a:cubicBezTo>
                  <a:cubicBezTo>
                    <a:pt x="666" y="417"/>
                    <a:pt x="539" y="164"/>
                    <a:pt x="349" y="37"/>
                  </a:cubicBezTo>
                  <a:cubicBezTo>
                    <a:pt x="299" y="12"/>
                    <a:pt x="252" y="0"/>
                    <a:pt x="209"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52" name="Google Shape;4127;p38">
              <a:extLst>
                <a:ext uri="{FF2B5EF4-FFF2-40B4-BE49-F238E27FC236}">
                  <a16:creationId xmlns:a16="http://schemas.microsoft.com/office/drawing/2014/main" id="{9BB4DCC9-93C2-A2AB-1793-3D17CE350F82}"/>
                </a:ext>
              </a:extLst>
            </p:cNvPr>
            <p:cNvSpPr/>
            <p:nvPr/>
          </p:nvSpPr>
          <p:spPr>
            <a:xfrm>
              <a:off x="1636783" y="2915325"/>
              <a:ext cx="487376" cy="387823"/>
            </a:xfrm>
            <a:custGeom>
              <a:avLst/>
              <a:gdLst/>
              <a:ahLst/>
              <a:cxnLst/>
              <a:rect l="l" t="t" r="r" b="b"/>
              <a:pathLst>
                <a:path w="14917" h="11870" extrusionOk="0">
                  <a:moveTo>
                    <a:pt x="224" y="1"/>
                  </a:moveTo>
                  <a:cubicBezTo>
                    <a:pt x="93" y="1"/>
                    <a:pt x="1" y="116"/>
                    <a:pt x="1" y="292"/>
                  </a:cubicBezTo>
                  <a:lnTo>
                    <a:pt x="1" y="2921"/>
                  </a:lnTo>
                  <a:cubicBezTo>
                    <a:pt x="1" y="3206"/>
                    <a:pt x="191" y="3554"/>
                    <a:pt x="412" y="3681"/>
                  </a:cubicBezTo>
                  <a:lnTo>
                    <a:pt x="14505" y="11820"/>
                  </a:lnTo>
                  <a:cubicBezTo>
                    <a:pt x="14564" y="11854"/>
                    <a:pt x="14621" y="11869"/>
                    <a:pt x="14673" y="11869"/>
                  </a:cubicBezTo>
                  <a:cubicBezTo>
                    <a:pt x="14815" y="11869"/>
                    <a:pt x="14917" y="11752"/>
                    <a:pt x="14917" y="11566"/>
                  </a:cubicBezTo>
                  <a:lnTo>
                    <a:pt x="14917" y="8938"/>
                  </a:lnTo>
                  <a:cubicBezTo>
                    <a:pt x="14917" y="8653"/>
                    <a:pt x="14727" y="8336"/>
                    <a:pt x="14505" y="8178"/>
                  </a:cubicBezTo>
                  <a:lnTo>
                    <a:pt x="412" y="71"/>
                  </a:lnTo>
                  <a:cubicBezTo>
                    <a:pt x="345" y="22"/>
                    <a:pt x="281" y="1"/>
                    <a:pt x="224"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53" name="Google Shape;4128;p38">
              <a:extLst>
                <a:ext uri="{FF2B5EF4-FFF2-40B4-BE49-F238E27FC236}">
                  <a16:creationId xmlns:a16="http://schemas.microsoft.com/office/drawing/2014/main" id="{846F504F-1310-CB95-7481-3FD9047B37D4}"/>
                </a:ext>
              </a:extLst>
            </p:cNvPr>
            <p:cNvSpPr/>
            <p:nvPr/>
          </p:nvSpPr>
          <p:spPr>
            <a:xfrm>
              <a:off x="1660569" y="2951755"/>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54" name="Google Shape;4129;p38">
              <a:extLst>
                <a:ext uri="{FF2B5EF4-FFF2-40B4-BE49-F238E27FC236}">
                  <a16:creationId xmlns:a16="http://schemas.microsoft.com/office/drawing/2014/main" id="{FE5040C8-CDDA-B736-6073-66880521008B}"/>
                </a:ext>
              </a:extLst>
            </p:cNvPr>
            <p:cNvSpPr/>
            <p:nvPr/>
          </p:nvSpPr>
          <p:spPr>
            <a:xfrm>
              <a:off x="1660569" y="297864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55" name="Google Shape;4130;p38">
              <a:extLst>
                <a:ext uri="{FF2B5EF4-FFF2-40B4-BE49-F238E27FC236}">
                  <a16:creationId xmlns:a16="http://schemas.microsoft.com/office/drawing/2014/main" id="{4BC70E78-8DBA-C9FA-453C-06622C58FE7E}"/>
                </a:ext>
              </a:extLst>
            </p:cNvPr>
            <p:cNvSpPr/>
            <p:nvPr/>
          </p:nvSpPr>
          <p:spPr>
            <a:xfrm>
              <a:off x="1660569" y="3004521"/>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56" name="Google Shape;4131;p38">
              <a:extLst>
                <a:ext uri="{FF2B5EF4-FFF2-40B4-BE49-F238E27FC236}">
                  <a16:creationId xmlns:a16="http://schemas.microsoft.com/office/drawing/2014/main" id="{6AC7D8E5-AC65-3C73-4432-8ED1D44D9567}"/>
                </a:ext>
              </a:extLst>
            </p:cNvPr>
            <p:cNvSpPr/>
            <p:nvPr/>
          </p:nvSpPr>
          <p:spPr>
            <a:xfrm>
              <a:off x="1968932" y="3153737"/>
              <a:ext cx="22773" cy="28131"/>
            </a:xfrm>
            <a:custGeom>
              <a:avLst/>
              <a:gdLst/>
              <a:ahLst/>
              <a:cxnLst/>
              <a:rect l="l" t="t" r="r" b="b"/>
              <a:pathLst>
                <a:path w="697" h="861" extrusionOk="0">
                  <a:moveTo>
                    <a:pt x="187" y="1"/>
                  </a:moveTo>
                  <a:cubicBezTo>
                    <a:pt x="77" y="1"/>
                    <a:pt x="0" y="93"/>
                    <a:pt x="0" y="247"/>
                  </a:cubicBezTo>
                  <a:cubicBezTo>
                    <a:pt x="0" y="437"/>
                    <a:pt x="159" y="722"/>
                    <a:pt x="349" y="817"/>
                  </a:cubicBezTo>
                  <a:cubicBezTo>
                    <a:pt x="406" y="846"/>
                    <a:pt x="460" y="860"/>
                    <a:pt x="508" y="860"/>
                  </a:cubicBezTo>
                  <a:cubicBezTo>
                    <a:pt x="619" y="860"/>
                    <a:pt x="697" y="783"/>
                    <a:pt x="697" y="627"/>
                  </a:cubicBezTo>
                  <a:cubicBezTo>
                    <a:pt x="697" y="406"/>
                    <a:pt x="539" y="152"/>
                    <a:pt x="349" y="57"/>
                  </a:cubicBezTo>
                  <a:cubicBezTo>
                    <a:pt x="291" y="19"/>
                    <a:pt x="235" y="1"/>
                    <a:pt x="18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57" name="Google Shape;4132;p38">
              <a:extLst>
                <a:ext uri="{FF2B5EF4-FFF2-40B4-BE49-F238E27FC236}">
                  <a16:creationId xmlns:a16="http://schemas.microsoft.com/office/drawing/2014/main" id="{9024916F-C6A3-60DA-7E5B-C94B4FF129A9}"/>
                </a:ext>
              </a:extLst>
            </p:cNvPr>
            <p:cNvSpPr/>
            <p:nvPr/>
          </p:nvSpPr>
          <p:spPr>
            <a:xfrm>
              <a:off x="2016536" y="3181443"/>
              <a:ext cx="23818" cy="28523"/>
            </a:xfrm>
            <a:custGeom>
              <a:avLst/>
              <a:gdLst/>
              <a:ahLst/>
              <a:cxnLst/>
              <a:rect l="l" t="t" r="r" b="b"/>
              <a:pathLst>
                <a:path w="729" h="873" extrusionOk="0">
                  <a:moveTo>
                    <a:pt x="227" y="1"/>
                  </a:moveTo>
                  <a:cubicBezTo>
                    <a:pt x="190" y="1"/>
                    <a:pt x="156" y="11"/>
                    <a:pt x="127" y="33"/>
                  </a:cubicBezTo>
                  <a:cubicBezTo>
                    <a:pt x="0" y="96"/>
                    <a:pt x="0" y="349"/>
                    <a:pt x="127" y="571"/>
                  </a:cubicBezTo>
                  <a:cubicBezTo>
                    <a:pt x="231" y="754"/>
                    <a:pt x="401" y="872"/>
                    <a:pt x="528" y="872"/>
                  </a:cubicBezTo>
                  <a:cubicBezTo>
                    <a:pt x="555" y="872"/>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58" name="Google Shape;4133;p38">
              <a:extLst>
                <a:ext uri="{FF2B5EF4-FFF2-40B4-BE49-F238E27FC236}">
                  <a16:creationId xmlns:a16="http://schemas.microsoft.com/office/drawing/2014/main" id="{E6A22774-41DC-DA47-0C3A-B438B0BE8232}"/>
                </a:ext>
              </a:extLst>
            </p:cNvPr>
            <p:cNvSpPr/>
            <p:nvPr/>
          </p:nvSpPr>
          <p:spPr>
            <a:xfrm>
              <a:off x="2065152" y="3209051"/>
              <a:ext cx="21760" cy="28490"/>
            </a:xfrm>
            <a:custGeom>
              <a:avLst/>
              <a:gdLst/>
              <a:ahLst/>
              <a:cxnLst/>
              <a:rect l="l" t="t" r="r" b="b"/>
              <a:pathLst>
                <a:path w="666" h="872" extrusionOk="0">
                  <a:moveTo>
                    <a:pt x="190" y="0"/>
                  </a:moveTo>
                  <a:cubicBezTo>
                    <a:pt x="78" y="0"/>
                    <a:pt x="1" y="78"/>
                    <a:pt x="1" y="233"/>
                  </a:cubicBezTo>
                  <a:cubicBezTo>
                    <a:pt x="1" y="455"/>
                    <a:pt x="159" y="708"/>
                    <a:pt x="349" y="835"/>
                  </a:cubicBezTo>
                  <a:cubicBezTo>
                    <a:pt x="400" y="860"/>
                    <a:pt x="446" y="872"/>
                    <a:pt x="487" y="872"/>
                  </a:cubicBezTo>
                  <a:cubicBezTo>
                    <a:pt x="598" y="872"/>
                    <a:pt x="666" y="784"/>
                    <a:pt x="666" y="645"/>
                  </a:cubicBezTo>
                  <a:cubicBezTo>
                    <a:pt x="666" y="423"/>
                    <a:pt x="539" y="169"/>
                    <a:pt x="349" y="43"/>
                  </a:cubicBezTo>
                  <a:cubicBezTo>
                    <a:pt x="292" y="14"/>
                    <a:pt x="238" y="0"/>
                    <a:pt x="190"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59" name="Google Shape;4134;p38">
              <a:extLst>
                <a:ext uri="{FF2B5EF4-FFF2-40B4-BE49-F238E27FC236}">
                  <a16:creationId xmlns:a16="http://schemas.microsoft.com/office/drawing/2014/main" id="{A2D59B92-0477-B1F1-DF55-13B3F7102886}"/>
                </a:ext>
              </a:extLst>
            </p:cNvPr>
            <p:cNvSpPr/>
            <p:nvPr/>
          </p:nvSpPr>
          <p:spPr>
            <a:xfrm>
              <a:off x="1636783" y="3053595"/>
              <a:ext cx="487376" cy="387790"/>
            </a:xfrm>
            <a:custGeom>
              <a:avLst/>
              <a:gdLst/>
              <a:ahLst/>
              <a:cxnLst/>
              <a:rect l="l" t="t" r="r" b="b"/>
              <a:pathLst>
                <a:path w="14917" h="11869" extrusionOk="0">
                  <a:moveTo>
                    <a:pt x="244" y="1"/>
                  </a:moveTo>
                  <a:cubicBezTo>
                    <a:pt x="102" y="1"/>
                    <a:pt x="1" y="118"/>
                    <a:pt x="1" y="304"/>
                  </a:cubicBezTo>
                  <a:lnTo>
                    <a:pt x="1" y="2932"/>
                  </a:lnTo>
                  <a:cubicBezTo>
                    <a:pt x="1" y="3217"/>
                    <a:pt x="191" y="3534"/>
                    <a:pt x="412" y="3692"/>
                  </a:cubicBezTo>
                  <a:lnTo>
                    <a:pt x="14505" y="11800"/>
                  </a:lnTo>
                  <a:cubicBezTo>
                    <a:pt x="14571" y="11847"/>
                    <a:pt x="14634" y="11869"/>
                    <a:pt x="14690" y="11869"/>
                  </a:cubicBezTo>
                  <a:cubicBezTo>
                    <a:pt x="14823" y="11869"/>
                    <a:pt x="14917" y="11747"/>
                    <a:pt x="14917" y="11546"/>
                  </a:cubicBezTo>
                  <a:lnTo>
                    <a:pt x="14917" y="8949"/>
                  </a:lnTo>
                  <a:cubicBezTo>
                    <a:pt x="14917" y="8664"/>
                    <a:pt x="14727" y="8316"/>
                    <a:pt x="14505" y="8189"/>
                  </a:cubicBezTo>
                  <a:lnTo>
                    <a:pt x="412" y="50"/>
                  </a:lnTo>
                  <a:cubicBezTo>
                    <a:pt x="353" y="17"/>
                    <a:pt x="296" y="1"/>
                    <a:pt x="244"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60" name="Google Shape;4135;p38">
              <a:extLst>
                <a:ext uri="{FF2B5EF4-FFF2-40B4-BE49-F238E27FC236}">
                  <a16:creationId xmlns:a16="http://schemas.microsoft.com/office/drawing/2014/main" id="{CA6CF4A0-958D-0E37-ADD3-6F7BEEAB13A9}"/>
                </a:ext>
              </a:extLst>
            </p:cNvPr>
            <p:cNvSpPr/>
            <p:nvPr/>
          </p:nvSpPr>
          <p:spPr>
            <a:xfrm>
              <a:off x="1660569" y="3090417"/>
              <a:ext cx="164571" cy="102461"/>
            </a:xfrm>
            <a:custGeom>
              <a:avLst/>
              <a:gdLst/>
              <a:ahLst/>
              <a:cxnLst/>
              <a:rect l="l" t="t" r="r" b="b"/>
              <a:pathLst>
                <a:path w="5037" h="3136" extrusionOk="0">
                  <a:moveTo>
                    <a:pt x="1" y="0"/>
                  </a:moveTo>
                  <a:lnTo>
                    <a:pt x="1" y="222"/>
                  </a:lnTo>
                  <a:lnTo>
                    <a:pt x="5036" y="3135"/>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61" name="Google Shape;4136;p38">
              <a:extLst>
                <a:ext uri="{FF2B5EF4-FFF2-40B4-BE49-F238E27FC236}">
                  <a16:creationId xmlns:a16="http://schemas.microsoft.com/office/drawing/2014/main" id="{1359BD80-6C95-5FFE-4A06-93820D37E465}"/>
                </a:ext>
              </a:extLst>
            </p:cNvPr>
            <p:cNvSpPr/>
            <p:nvPr/>
          </p:nvSpPr>
          <p:spPr>
            <a:xfrm>
              <a:off x="1660569" y="3117307"/>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62" name="Google Shape;4137;p38">
              <a:extLst>
                <a:ext uri="{FF2B5EF4-FFF2-40B4-BE49-F238E27FC236}">
                  <a16:creationId xmlns:a16="http://schemas.microsoft.com/office/drawing/2014/main" id="{631B9D94-6AD2-FD78-326B-3E5B720B84DE}"/>
                </a:ext>
              </a:extLst>
            </p:cNvPr>
            <p:cNvSpPr/>
            <p:nvPr/>
          </p:nvSpPr>
          <p:spPr>
            <a:xfrm>
              <a:off x="1660569" y="3143183"/>
              <a:ext cx="164571" cy="102461"/>
            </a:xfrm>
            <a:custGeom>
              <a:avLst/>
              <a:gdLst/>
              <a:ahLst/>
              <a:cxnLst/>
              <a:rect l="l" t="t" r="r" b="b"/>
              <a:pathLst>
                <a:path w="5037" h="3136" extrusionOk="0">
                  <a:moveTo>
                    <a:pt x="1" y="0"/>
                  </a:moveTo>
                  <a:lnTo>
                    <a:pt x="1" y="222"/>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63" name="Google Shape;4138;p38">
              <a:extLst>
                <a:ext uri="{FF2B5EF4-FFF2-40B4-BE49-F238E27FC236}">
                  <a16:creationId xmlns:a16="http://schemas.microsoft.com/office/drawing/2014/main" id="{E9B64443-7B6C-AA61-52CC-75621155FA94}"/>
                </a:ext>
              </a:extLst>
            </p:cNvPr>
            <p:cNvSpPr/>
            <p:nvPr/>
          </p:nvSpPr>
          <p:spPr>
            <a:xfrm>
              <a:off x="1967886" y="3291647"/>
              <a:ext cx="23818" cy="28490"/>
            </a:xfrm>
            <a:custGeom>
              <a:avLst/>
              <a:gdLst/>
              <a:ahLst/>
              <a:cxnLst/>
              <a:rect l="l" t="t" r="r" b="b"/>
              <a:pathLst>
                <a:path w="729" h="872" extrusionOk="0">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64" name="Google Shape;4139;p38">
              <a:extLst>
                <a:ext uri="{FF2B5EF4-FFF2-40B4-BE49-F238E27FC236}">
                  <a16:creationId xmlns:a16="http://schemas.microsoft.com/office/drawing/2014/main" id="{767E2038-4C1E-EA7E-9635-A4426BAF9FC6}"/>
                </a:ext>
              </a:extLst>
            </p:cNvPr>
            <p:cNvSpPr/>
            <p:nvPr/>
          </p:nvSpPr>
          <p:spPr>
            <a:xfrm>
              <a:off x="2017549" y="3319746"/>
              <a:ext cx="21760" cy="28490"/>
            </a:xfrm>
            <a:custGeom>
              <a:avLst/>
              <a:gdLst/>
              <a:ahLst/>
              <a:cxnLst/>
              <a:rect l="l" t="t" r="r" b="b"/>
              <a:pathLst>
                <a:path w="666" h="872" extrusionOk="0">
                  <a:moveTo>
                    <a:pt x="179" y="1"/>
                  </a:moveTo>
                  <a:cubicBezTo>
                    <a:pt x="78" y="1"/>
                    <a:pt x="1" y="78"/>
                    <a:pt x="1" y="233"/>
                  </a:cubicBezTo>
                  <a:cubicBezTo>
                    <a:pt x="1" y="455"/>
                    <a:pt x="159" y="708"/>
                    <a:pt x="317" y="835"/>
                  </a:cubicBezTo>
                  <a:cubicBezTo>
                    <a:pt x="367" y="860"/>
                    <a:pt x="415" y="872"/>
                    <a:pt x="458" y="872"/>
                  </a:cubicBezTo>
                  <a:cubicBezTo>
                    <a:pt x="579" y="872"/>
                    <a:pt x="666" y="777"/>
                    <a:pt x="666" y="613"/>
                  </a:cubicBezTo>
                  <a:cubicBezTo>
                    <a:pt x="666" y="423"/>
                    <a:pt x="507" y="170"/>
                    <a:pt x="317" y="43"/>
                  </a:cubicBezTo>
                  <a:cubicBezTo>
                    <a:pt x="270" y="15"/>
                    <a:pt x="222" y="1"/>
                    <a:pt x="179"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65" name="Google Shape;4140;p38">
              <a:extLst>
                <a:ext uri="{FF2B5EF4-FFF2-40B4-BE49-F238E27FC236}">
                  <a16:creationId xmlns:a16="http://schemas.microsoft.com/office/drawing/2014/main" id="{07466D6D-AA04-6641-5D6E-75B9C1389BA1}"/>
                </a:ext>
              </a:extLst>
            </p:cNvPr>
            <p:cNvSpPr/>
            <p:nvPr/>
          </p:nvSpPr>
          <p:spPr>
            <a:xfrm>
              <a:off x="2064107" y="3347517"/>
              <a:ext cx="23851" cy="28098"/>
            </a:xfrm>
            <a:custGeom>
              <a:avLst/>
              <a:gdLst/>
              <a:ahLst/>
              <a:cxnLst/>
              <a:rect l="l" t="t" r="r" b="b"/>
              <a:pathLst>
                <a:path w="730" h="860" extrusionOk="0">
                  <a:moveTo>
                    <a:pt x="201" y="0"/>
                  </a:moveTo>
                  <a:cubicBezTo>
                    <a:pt x="175" y="0"/>
                    <a:pt x="150" y="6"/>
                    <a:pt x="128" y="17"/>
                  </a:cubicBezTo>
                  <a:cubicBezTo>
                    <a:pt x="1" y="80"/>
                    <a:pt x="1" y="333"/>
                    <a:pt x="128" y="555"/>
                  </a:cubicBezTo>
                  <a:cubicBezTo>
                    <a:pt x="229" y="758"/>
                    <a:pt x="391" y="859"/>
                    <a:pt x="517" y="859"/>
                  </a:cubicBezTo>
                  <a:cubicBezTo>
                    <a:pt x="548" y="859"/>
                    <a:pt x="577" y="853"/>
                    <a:pt x="603" y="840"/>
                  </a:cubicBezTo>
                  <a:cubicBezTo>
                    <a:pt x="729" y="777"/>
                    <a:pt x="729" y="523"/>
                    <a:pt x="603" y="302"/>
                  </a:cubicBezTo>
                  <a:cubicBezTo>
                    <a:pt x="498" y="119"/>
                    <a:pt x="329" y="0"/>
                    <a:pt x="201"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66" name="Google Shape;4141;p38">
              <a:extLst>
                <a:ext uri="{FF2B5EF4-FFF2-40B4-BE49-F238E27FC236}">
                  <a16:creationId xmlns:a16="http://schemas.microsoft.com/office/drawing/2014/main" id="{DDE58588-BB9E-E2FB-D276-0FE8016D8AFE}"/>
                </a:ext>
              </a:extLst>
            </p:cNvPr>
            <p:cNvSpPr/>
            <p:nvPr/>
          </p:nvSpPr>
          <p:spPr>
            <a:xfrm>
              <a:off x="1636783" y="3192094"/>
              <a:ext cx="487376" cy="387496"/>
            </a:xfrm>
            <a:custGeom>
              <a:avLst/>
              <a:gdLst/>
              <a:ahLst/>
              <a:cxnLst/>
              <a:rect l="l" t="t" r="r" b="b"/>
              <a:pathLst>
                <a:path w="14917" h="11860" extrusionOk="0">
                  <a:moveTo>
                    <a:pt x="230" y="0"/>
                  </a:moveTo>
                  <a:cubicBezTo>
                    <a:pt x="96" y="0"/>
                    <a:pt x="1" y="107"/>
                    <a:pt x="1" y="308"/>
                  </a:cubicBezTo>
                  <a:lnTo>
                    <a:pt x="1" y="2937"/>
                  </a:lnTo>
                  <a:cubicBezTo>
                    <a:pt x="1" y="3190"/>
                    <a:pt x="191" y="3539"/>
                    <a:pt x="412" y="3665"/>
                  </a:cubicBezTo>
                  <a:lnTo>
                    <a:pt x="14505" y="11804"/>
                  </a:lnTo>
                  <a:cubicBezTo>
                    <a:pt x="14570" y="11841"/>
                    <a:pt x="14632" y="11859"/>
                    <a:pt x="14687" y="11859"/>
                  </a:cubicBezTo>
                  <a:cubicBezTo>
                    <a:pt x="14821" y="11859"/>
                    <a:pt x="14917" y="11753"/>
                    <a:pt x="14917" y="11551"/>
                  </a:cubicBezTo>
                  <a:lnTo>
                    <a:pt x="14917" y="8922"/>
                  </a:lnTo>
                  <a:cubicBezTo>
                    <a:pt x="14917" y="8669"/>
                    <a:pt x="14727" y="8321"/>
                    <a:pt x="14505" y="8194"/>
                  </a:cubicBezTo>
                  <a:lnTo>
                    <a:pt x="412" y="55"/>
                  </a:lnTo>
                  <a:cubicBezTo>
                    <a:pt x="348" y="18"/>
                    <a:pt x="286" y="0"/>
                    <a:pt x="230"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67" name="Google Shape;4142;p38">
              <a:extLst>
                <a:ext uri="{FF2B5EF4-FFF2-40B4-BE49-F238E27FC236}">
                  <a16:creationId xmlns:a16="http://schemas.microsoft.com/office/drawing/2014/main" id="{EDB52672-4973-67FC-800C-9E1C5E2D0D28}"/>
                </a:ext>
              </a:extLst>
            </p:cNvPr>
            <p:cNvSpPr/>
            <p:nvPr/>
          </p:nvSpPr>
          <p:spPr>
            <a:xfrm>
              <a:off x="1660569" y="3229047"/>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68" name="Google Shape;4143;p38">
              <a:extLst>
                <a:ext uri="{FF2B5EF4-FFF2-40B4-BE49-F238E27FC236}">
                  <a16:creationId xmlns:a16="http://schemas.microsoft.com/office/drawing/2014/main" id="{23E5DD7F-80CA-2DDF-F152-EA8F873CE5F2}"/>
                </a:ext>
              </a:extLst>
            </p:cNvPr>
            <p:cNvSpPr/>
            <p:nvPr/>
          </p:nvSpPr>
          <p:spPr>
            <a:xfrm>
              <a:off x="1660569" y="3254923"/>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69" name="Google Shape;4144;p38">
              <a:extLst>
                <a:ext uri="{FF2B5EF4-FFF2-40B4-BE49-F238E27FC236}">
                  <a16:creationId xmlns:a16="http://schemas.microsoft.com/office/drawing/2014/main" id="{6DEE9579-58C4-7AD3-04DE-7012A3A89984}"/>
                </a:ext>
              </a:extLst>
            </p:cNvPr>
            <p:cNvSpPr/>
            <p:nvPr/>
          </p:nvSpPr>
          <p:spPr>
            <a:xfrm>
              <a:off x="1660569" y="3281813"/>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70" name="Google Shape;4145;p38">
              <a:extLst>
                <a:ext uri="{FF2B5EF4-FFF2-40B4-BE49-F238E27FC236}">
                  <a16:creationId xmlns:a16="http://schemas.microsoft.com/office/drawing/2014/main" id="{7524DAFE-95F1-51C0-DAAD-35B827BE5B85}"/>
                </a:ext>
              </a:extLst>
            </p:cNvPr>
            <p:cNvSpPr/>
            <p:nvPr/>
          </p:nvSpPr>
          <p:spPr>
            <a:xfrm>
              <a:off x="1967886" y="3430277"/>
              <a:ext cx="23818" cy="28523"/>
            </a:xfrm>
            <a:custGeom>
              <a:avLst/>
              <a:gdLst/>
              <a:ahLst/>
              <a:cxnLst/>
              <a:rect l="l" t="t" r="r" b="b"/>
              <a:pathLst>
                <a:path w="729" h="873" extrusionOk="0">
                  <a:moveTo>
                    <a:pt x="201" y="1"/>
                  </a:moveTo>
                  <a:cubicBezTo>
                    <a:pt x="174" y="1"/>
                    <a:pt x="149" y="6"/>
                    <a:pt x="127" y="17"/>
                  </a:cubicBezTo>
                  <a:cubicBezTo>
                    <a:pt x="1" y="112"/>
                    <a:pt x="1" y="334"/>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1" name="Google Shape;4146;p38">
              <a:extLst>
                <a:ext uri="{FF2B5EF4-FFF2-40B4-BE49-F238E27FC236}">
                  <a16:creationId xmlns:a16="http://schemas.microsoft.com/office/drawing/2014/main" id="{A04D5138-72DF-181C-665C-79B51D5CD94D}"/>
                </a:ext>
              </a:extLst>
            </p:cNvPr>
            <p:cNvSpPr/>
            <p:nvPr/>
          </p:nvSpPr>
          <p:spPr>
            <a:xfrm>
              <a:off x="2017549" y="3457950"/>
              <a:ext cx="21760" cy="28556"/>
            </a:xfrm>
            <a:custGeom>
              <a:avLst/>
              <a:gdLst/>
              <a:ahLst/>
              <a:cxnLst/>
              <a:rect l="l" t="t" r="r" b="b"/>
              <a:pathLst>
                <a:path w="666" h="874" extrusionOk="0">
                  <a:moveTo>
                    <a:pt x="177" y="0"/>
                  </a:moveTo>
                  <a:cubicBezTo>
                    <a:pt x="77" y="0"/>
                    <a:pt x="1" y="93"/>
                    <a:pt x="1" y="247"/>
                  </a:cubicBezTo>
                  <a:cubicBezTo>
                    <a:pt x="1" y="469"/>
                    <a:pt x="159" y="722"/>
                    <a:pt x="317" y="817"/>
                  </a:cubicBezTo>
                  <a:cubicBezTo>
                    <a:pt x="376" y="856"/>
                    <a:pt x="431" y="874"/>
                    <a:pt x="479" y="874"/>
                  </a:cubicBezTo>
                  <a:cubicBezTo>
                    <a:pt x="589" y="874"/>
                    <a:pt x="666" y="781"/>
                    <a:pt x="666" y="627"/>
                  </a:cubicBezTo>
                  <a:cubicBezTo>
                    <a:pt x="666" y="405"/>
                    <a:pt x="507" y="152"/>
                    <a:pt x="317" y="57"/>
                  </a:cubicBezTo>
                  <a:cubicBezTo>
                    <a:pt x="269" y="18"/>
                    <a:pt x="221" y="0"/>
                    <a:pt x="177"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72" name="Google Shape;4147;p38">
              <a:extLst>
                <a:ext uri="{FF2B5EF4-FFF2-40B4-BE49-F238E27FC236}">
                  <a16:creationId xmlns:a16="http://schemas.microsoft.com/office/drawing/2014/main" id="{AC550298-0EAA-2EBB-A681-359873B20043}"/>
                </a:ext>
              </a:extLst>
            </p:cNvPr>
            <p:cNvSpPr/>
            <p:nvPr/>
          </p:nvSpPr>
          <p:spPr>
            <a:xfrm>
              <a:off x="2064107" y="3485657"/>
              <a:ext cx="23851" cy="28523"/>
            </a:xfrm>
            <a:custGeom>
              <a:avLst/>
              <a:gdLst/>
              <a:ahLst/>
              <a:cxnLst/>
              <a:rect l="l" t="t" r="r" b="b"/>
              <a:pathLst>
                <a:path w="730" h="873" extrusionOk="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0"/>
                    <a:pt x="227"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73" name="Google Shape;4148;p38">
              <a:extLst>
                <a:ext uri="{FF2B5EF4-FFF2-40B4-BE49-F238E27FC236}">
                  <a16:creationId xmlns:a16="http://schemas.microsoft.com/office/drawing/2014/main" id="{D91F2783-0AF3-27E2-F8ED-F16E0945E5CF}"/>
                </a:ext>
              </a:extLst>
            </p:cNvPr>
            <p:cNvSpPr/>
            <p:nvPr/>
          </p:nvSpPr>
          <p:spPr>
            <a:xfrm>
              <a:off x="1636783" y="3330266"/>
              <a:ext cx="487376" cy="387953"/>
            </a:xfrm>
            <a:custGeom>
              <a:avLst/>
              <a:gdLst/>
              <a:ahLst/>
              <a:cxnLst/>
              <a:rect l="l" t="t" r="r" b="b"/>
              <a:pathLst>
                <a:path w="14917" h="11874" extrusionOk="0">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7"/>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74" name="Google Shape;4149;p38">
              <a:extLst>
                <a:ext uri="{FF2B5EF4-FFF2-40B4-BE49-F238E27FC236}">
                  <a16:creationId xmlns:a16="http://schemas.microsoft.com/office/drawing/2014/main" id="{ACDA946C-13F8-E4D1-D0EC-67145198B366}"/>
                </a:ext>
              </a:extLst>
            </p:cNvPr>
            <p:cNvSpPr/>
            <p:nvPr/>
          </p:nvSpPr>
          <p:spPr>
            <a:xfrm>
              <a:off x="1660569" y="3367709"/>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75" name="Google Shape;4150;p38">
              <a:extLst>
                <a:ext uri="{FF2B5EF4-FFF2-40B4-BE49-F238E27FC236}">
                  <a16:creationId xmlns:a16="http://schemas.microsoft.com/office/drawing/2014/main" id="{D76AD8FE-FF94-0A9F-BFF2-5777682C3133}"/>
                </a:ext>
              </a:extLst>
            </p:cNvPr>
            <p:cNvSpPr/>
            <p:nvPr/>
          </p:nvSpPr>
          <p:spPr>
            <a:xfrm>
              <a:off x="1660569" y="3393585"/>
              <a:ext cx="164571" cy="102461"/>
            </a:xfrm>
            <a:custGeom>
              <a:avLst/>
              <a:gdLst/>
              <a:ahLst/>
              <a:cxnLst/>
              <a:rect l="l" t="t" r="r" b="b"/>
              <a:pathLst>
                <a:path w="5037" h="3136" extrusionOk="0">
                  <a:moveTo>
                    <a:pt x="1" y="0"/>
                  </a:moveTo>
                  <a:lnTo>
                    <a:pt x="1" y="222"/>
                  </a:lnTo>
                  <a:lnTo>
                    <a:pt x="5036" y="3135"/>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76" name="Google Shape;4151;p38">
              <a:extLst>
                <a:ext uri="{FF2B5EF4-FFF2-40B4-BE49-F238E27FC236}">
                  <a16:creationId xmlns:a16="http://schemas.microsoft.com/office/drawing/2014/main" id="{5C805787-75D9-3274-7589-C467177C6BB8}"/>
                </a:ext>
              </a:extLst>
            </p:cNvPr>
            <p:cNvSpPr/>
            <p:nvPr/>
          </p:nvSpPr>
          <p:spPr>
            <a:xfrm>
              <a:off x="1660569" y="3420475"/>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77" name="Google Shape;4152;p38">
              <a:extLst>
                <a:ext uri="{FF2B5EF4-FFF2-40B4-BE49-F238E27FC236}">
                  <a16:creationId xmlns:a16="http://schemas.microsoft.com/office/drawing/2014/main" id="{770832CC-2312-E9CB-6FB1-E43B0075A7EB}"/>
                </a:ext>
              </a:extLst>
            </p:cNvPr>
            <p:cNvSpPr/>
            <p:nvPr/>
          </p:nvSpPr>
          <p:spPr>
            <a:xfrm>
              <a:off x="1967886" y="3568841"/>
              <a:ext cx="23818" cy="28098"/>
            </a:xfrm>
            <a:custGeom>
              <a:avLst/>
              <a:gdLst/>
              <a:ahLst/>
              <a:cxnLst/>
              <a:rect l="l" t="t" r="r" b="b"/>
              <a:pathLst>
                <a:path w="729" h="860" extrusionOk="0">
                  <a:moveTo>
                    <a:pt x="213" y="1"/>
                  </a:moveTo>
                  <a:cubicBezTo>
                    <a:pt x="182" y="1"/>
                    <a:pt x="153" y="7"/>
                    <a:pt x="127" y="20"/>
                  </a:cubicBezTo>
                  <a:cubicBezTo>
                    <a:pt x="1" y="83"/>
                    <a:pt x="1" y="337"/>
                    <a:pt x="127" y="558"/>
                  </a:cubicBezTo>
                  <a:cubicBezTo>
                    <a:pt x="232" y="741"/>
                    <a:pt x="401" y="860"/>
                    <a:pt x="528" y="860"/>
                  </a:cubicBezTo>
                  <a:cubicBezTo>
                    <a:pt x="555" y="860"/>
                    <a:pt x="580" y="854"/>
                    <a:pt x="602" y="843"/>
                  </a:cubicBezTo>
                  <a:cubicBezTo>
                    <a:pt x="729" y="780"/>
                    <a:pt x="729" y="527"/>
                    <a:pt x="602" y="305"/>
                  </a:cubicBezTo>
                  <a:cubicBezTo>
                    <a:pt x="501" y="102"/>
                    <a:pt x="339" y="1"/>
                    <a:pt x="21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8" name="Google Shape;4153;p38">
              <a:extLst>
                <a:ext uri="{FF2B5EF4-FFF2-40B4-BE49-F238E27FC236}">
                  <a16:creationId xmlns:a16="http://schemas.microsoft.com/office/drawing/2014/main" id="{1178B558-8231-F221-8FD5-326014696160}"/>
                </a:ext>
              </a:extLst>
            </p:cNvPr>
            <p:cNvSpPr/>
            <p:nvPr/>
          </p:nvSpPr>
          <p:spPr>
            <a:xfrm>
              <a:off x="2016536" y="3596384"/>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8" y="760"/>
                    <a:pt x="728" y="539"/>
                    <a:pt x="602" y="285"/>
                  </a:cubicBezTo>
                  <a:cubicBezTo>
                    <a:pt x="504" y="114"/>
                    <a:pt x="350" y="0"/>
                    <a:pt x="227"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79" name="Google Shape;4154;p38">
              <a:extLst>
                <a:ext uri="{FF2B5EF4-FFF2-40B4-BE49-F238E27FC236}">
                  <a16:creationId xmlns:a16="http://schemas.microsoft.com/office/drawing/2014/main" id="{FE95AAE4-24DC-5E30-CD9A-EB54AD1C145F}"/>
                </a:ext>
              </a:extLst>
            </p:cNvPr>
            <p:cNvSpPr/>
            <p:nvPr/>
          </p:nvSpPr>
          <p:spPr>
            <a:xfrm>
              <a:off x="2065152" y="3624123"/>
              <a:ext cx="21760" cy="28523"/>
            </a:xfrm>
            <a:custGeom>
              <a:avLst/>
              <a:gdLst/>
              <a:ahLst/>
              <a:cxnLst/>
              <a:rect l="l" t="t" r="r" b="b"/>
              <a:pathLst>
                <a:path w="666" h="873" extrusionOk="0">
                  <a:moveTo>
                    <a:pt x="205" y="1"/>
                  </a:moveTo>
                  <a:cubicBezTo>
                    <a:pt x="85" y="1"/>
                    <a:pt x="1" y="89"/>
                    <a:pt x="1" y="228"/>
                  </a:cubicBezTo>
                  <a:cubicBezTo>
                    <a:pt x="1" y="450"/>
                    <a:pt x="159" y="735"/>
                    <a:pt x="349" y="830"/>
                  </a:cubicBezTo>
                  <a:cubicBezTo>
                    <a:pt x="406" y="858"/>
                    <a:pt x="457" y="873"/>
                    <a:pt x="501" y="873"/>
                  </a:cubicBezTo>
                  <a:cubicBezTo>
                    <a:pt x="603" y="873"/>
                    <a:pt x="666" y="795"/>
                    <a:pt x="666" y="640"/>
                  </a:cubicBezTo>
                  <a:cubicBezTo>
                    <a:pt x="666" y="418"/>
                    <a:pt x="539" y="165"/>
                    <a:pt x="349" y="38"/>
                  </a:cubicBezTo>
                  <a:cubicBezTo>
                    <a:pt x="298" y="13"/>
                    <a:pt x="249" y="1"/>
                    <a:pt x="205"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80" name="Google Shape;4155;p38">
              <a:extLst>
                <a:ext uri="{FF2B5EF4-FFF2-40B4-BE49-F238E27FC236}">
                  <a16:creationId xmlns:a16="http://schemas.microsoft.com/office/drawing/2014/main" id="{F658DA92-9956-8FE7-69C5-AEF1FBE13337}"/>
                </a:ext>
              </a:extLst>
            </p:cNvPr>
            <p:cNvSpPr/>
            <p:nvPr/>
          </p:nvSpPr>
          <p:spPr>
            <a:xfrm>
              <a:off x="1636783" y="3468896"/>
              <a:ext cx="487376" cy="387823"/>
            </a:xfrm>
            <a:custGeom>
              <a:avLst/>
              <a:gdLst/>
              <a:ahLst/>
              <a:cxnLst/>
              <a:rect l="l" t="t" r="r" b="b"/>
              <a:pathLst>
                <a:path w="14917" h="11870" extrusionOk="0">
                  <a:moveTo>
                    <a:pt x="224" y="1"/>
                  </a:moveTo>
                  <a:cubicBezTo>
                    <a:pt x="93" y="1"/>
                    <a:pt x="1" y="116"/>
                    <a:pt x="1" y="292"/>
                  </a:cubicBezTo>
                  <a:lnTo>
                    <a:pt x="1" y="2921"/>
                  </a:lnTo>
                  <a:cubicBezTo>
                    <a:pt x="1" y="3206"/>
                    <a:pt x="191" y="3522"/>
                    <a:pt x="412" y="3681"/>
                  </a:cubicBezTo>
                  <a:lnTo>
                    <a:pt x="14505" y="11820"/>
                  </a:lnTo>
                  <a:cubicBezTo>
                    <a:pt x="14564" y="11853"/>
                    <a:pt x="14621" y="11869"/>
                    <a:pt x="14673" y="11869"/>
                  </a:cubicBezTo>
                  <a:cubicBezTo>
                    <a:pt x="14815" y="11869"/>
                    <a:pt x="14917" y="11752"/>
                    <a:pt x="14917" y="11566"/>
                  </a:cubicBezTo>
                  <a:lnTo>
                    <a:pt x="14917" y="8938"/>
                  </a:lnTo>
                  <a:cubicBezTo>
                    <a:pt x="14917" y="8653"/>
                    <a:pt x="14727" y="8336"/>
                    <a:pt x="14505" y="8178"/>
                  </a:cubicBezTo>
                  <a:lnTo>
                    <a:pt x="412" y="70"/>
                  </a:lnTo>
                  <a:cubicBezTo>
                    <a:pt x="345" y="22"/>
                    <a:pt x="281" y="1"/>
                    <a:pt x="224"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81" name="Google Shape;4156;p38">
              <a:extLst>
                <a:ext uri="{FF2B5EF4-FFF2-40B4-BE49-F238E27FC236}">
                  <a16:creationId xmlns:a16="http://schemas.microsoft.com/office/drawing/2014/main" id="{11CE8610-EC9A-BB30-0142-60AD79226680}"/>
                </a:ext>
              </a:extLst>
            </p:cNvPr>
            <p:cNvSpPr/>
            <p:nvPr/>
          </p:nvSpPr>
          <p:spPr>
            <a:xfrm>
              <a:off x="1660569" y="3505325"/>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82" name="Google Shape;4157;p38">
              <a:extLst>
                <a:ext uri="{FF2B5EF4-FFF2-40B4-BE49-F238E27FC236}">
                  <a16:creationId xmlns:a16="http://schemas.microsoft.com/office/drawing/2014/main" id="{26526C08-ED1C-20B9-0000-41650A482538}"/>
                </a:ext>
              </a:extLst>
            </p:cNvPr>
            <p:cNvSpPr/>
            <p:nvPr/>
          </p:nvSpPr>
          <p:spPr>
            <a:xfrm>
              <a:off x="1660569" y="3532215"/>
              <a:ext cx="164571" cy="102494"/>
            </a:xfrm>
            <a:custGeom>
              <a:avLst/>
              <a:gdLst/>
              <a:ahLst/>
              <a:cxnLst/>
              <a:rect l="l" t="t" r="r" b="b"/>
              <a:pathLst>
                <a:path w="5037" h="3137" extrusionOk="0">
                  <a:moveTo>
                    <a:pt x="1" y="1"/>
                  </a:moveTo>
                  <a:lnTo>
                    <a:pt x="1" y="223"/>
                  </a:lnTo>
                  <a:lnTo>
                    <a:pt x="5036" y="3136"/>
                  </a:lnTo>
                  <a:lnTo>
                    <a:pt x="5036" y="2883"/>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83" name="Google Shape;4158;p38">
              <a:extLst>
                <a:ext uri="{FF2B5EF4-FFF2-40B4-BE49-F238E27FC236}">
                  <a16:creationId xmlns:a16="http://schemas.microsoft.com/office/drawing/2014/main" id="{FE5F00F1-2CD7-B2DB-D53B-05DFD0D72C33}"/>
                </a:ext>
              </a:extLst>
            </p:cNvPr>
            <p:cNvSpPr/>
            <p:nvPr/>
          </p:nvSpPr>
          <p:spPr>
            <a:xfrm>
              <a:off x="1660569" y="3558091"/>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84" name="Google Shape;4159;p38">
              <a:extLst>
                <a:ext uri="{FF2B5EF4-FFF2-40B4-BE49-F238E27FC236}">
                  <a16:creationId xmlns:a16="http://schemas.microsoft.com/office/drawing/2014/main" id="{3532BB3D-256D-FF4E-6489-5C34F1081ED1}"/>
                </a:ext>
              </a:extLst>
            </p:cNvPr>
            <p:cNvSpPr/>
            <p:nvPr/>
          </p:nvSpPr>
          <p:spPr>
            <a:xfrm>
              <a:off x="1968932" y="3706915"/>
              <a:ext cx="22773" cy="28523"/>
            </a:xfrm>
            <a:custGeom>
              <a:avLst/>
              <a:gdLst/>
              <a:ahLst/>
              <a:cxnLst/>
              <a:rect l="l" t="t" r="r" b="b"/>
              <a:pathLst>
                <a:path w="697" h="873" extrusionOk="0">
                  <a:moveTo>
                    <a:pt x="208" y="1"/>
                  </a:moveTo>
                  <a:cubicBezTo>
                    <a:pt x="87" y="1"/>
                    <a:pt x="0" y="95"/>
                    <a:pt x="0" y="259"/>
                  </a:cubicBezTo>
                  <a:cubicBezTo>
                    <a:pt x="0" y="449"/>
                    <a:pt x="159" y="734"/>
                    <a:pt x="349" y="829"/>
                  </a:cubicBezTo>
                  <a:cubicBezTo>
                    <a:pt x="406" y="858"/>
                    <a:pt x="460" y="872"/>
                    <a:pt x="508" y="872"/>
                  </a:cubicBezTo>
                  <a:cubicBezTo>
                    <a:pt x="619" y="872"/>
                    <a:pt x="697" y="794"/>
                    <a:pt x="697" y="639"/>
                  </a:cubicBezTo>
                  <a:cubicBezTo>
                    <a:pt x="697" y="418"/>
                    <a:pt x="539" y="164"/>
                    <a:pt x="349" y="38"/>
                  </a:cubicBezTo>
                  <a:cubicBezTo>
                    <a:pt x="299" y="13"/>
                    <a:pt x="251" y="1"/>
                    <a:pt x="20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85" name="Google Shape;4160;p38">
              <a:extLst>
                <a:ext uri="{FF2B5EF4-FFF2-40B4-BE49-F238E27FC236}">
                  <a16:creationId xmlns:a16="http://schemas.microsoft.com/office/drawing/2014/main" id="{3B7F4516-E5A7-B731-3861-03F6B0F00B66}"/>
                </a:ext>
              </a:extLst>
            </p:cNvPr>
            <p:cNvSpPr/>
            <p:nvPr/>
          </p:nvSpPr>
          <p:spPr>
            <a:xfrm>
              <a:off x="2016536" y="3734490"/>
              <a:ext cx="23818" cy="28523"/>
            </a:xfrm>
            <a:custGeom>
              <a:avLst/>
              <a:gdLst/>
              <a:ahLst/>
              <a:cxnLst/>
              <a:rect l="l" t="t" r="r" b="b"/>
              <a:pathLst>
                <a:path w="729" h="873" extrusionOk="0">
                  <a:moveTo>
                    <a:pt x="201" y="1"/>
                  </a:moveTo>
                  <a:cubicBezTo>
                    <a:pt x="174" y="1"/>
                    <a:pt x="149" y="6"/>
                    <a:pt x="127" y="17"/>
                  </a:cubicBezTo>
                  <a:cubicBezTo>
                    <a:pt x="0" y="112"/>
                    <a:pt x="0" y="365"/>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386" name="Google Shape;4161;p38">
              <a:extLst>
                <a:ext uri="{FF2B5EF4-FFF2-40B4-BE49-F238E27FC236}">
                  <a16:creationId xmlns:a16="http://schemas.microsoft.com/office/drawing/2014/main" id="{D28CA34A-A52C-9E67-F479-7A21681BC445}"/>
                </a:ext>
              </a:extLst>
            </p:cNvPr>
            <p:cNvSpPr/>
            <p:nvPr/>
          </p:nvSpPr>
          <p:spPr>
            <a:xfrm>
              <a:off x="2065152" y="3762785"/>
              <a:ext cx="21760" cy="28327"/>
            </a:xfrm>
            <a:custGeom>
              <a:avLst/>
              <a:gdLst/>
              <a:ahLst/>
              <a:cxnLst/>
              <a:rect l="l" t="t" r="r" b="b"/>
              <a:pathLst>
                <a:path w="666" h="867" extrusionOk="0">
                  <a:moveTo>
                    <a:pt x="205" y="0"/>
                  </a:moveTo>
                  <a:cubicBezTo>
                    <a:pt x="85" y="0"/>
                    <a:pt x="1" y="89"/>
                    <a:pt x="1" y="228"/>
                  </a:cubicBezTo>
                  <a:cubicBezTo>
                    <a:pt x="1" y="449"/>
                    <a:pt x="159" y="703"/>
                    <a:pt x="349" y="829"/>
                  </a:cubicBezTo>
                  <a:cubicBezTo>
                    <a:pt x="400" y="855"/>
                    <a:pt x="446" y="867"/>
                    <a:pt x="487" y="867"/>
                  </a:cubicBezTo>
                  <a:cubicBezTo>
                    <a:pt x="598" y="867"/>
                    <a:pt x="666" y="778"/>
                    <a:pt x="666" y="639"/>
                  </a:cubicBezTo>
                  <a:cubicBezTo>
                    <a:pt x="666" y="418"/>
                    <a:pt x="539" y="133"/>
                    <a:pt x="349" y="38"/>
                  </a:cubicBezTo>
                  <a:cubicBezTo>
                    <a:pt x="298" y="12"/>
                    <a:pt x="249" y="0"/>
                    <a:pt x="205"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87" name="Google Shape;4162;p38">
              <a:extLst>
                <a:ext uri="{FF2B5EF4-FFF2-40B4-BE49-F238E27FC236}">
                  <a16:creationId xmlns:a16="http://schemas.microsoft.com/office/drawing/2014/main" id="{D3D7DDBB-E05D-331B-70A6-00D7634760C5}"/>
                </a:ext>
              </a:extLst>
            </p:cNvPr>
            <p:cNvSpPr/>
            <p:nvPr/>
          </p:nvSpPr>
          <p:spPr>
            <a:xfrm>
              <a:off x="2192412" y="1943384"/>
              <a:ext cx="472902" cy="2077252"/>
            </a:xfrm>
            <a:custGeom>
              <a:avLst/>
              <a:gdLst/>
              <a:ahLst/>
              <a:cxnLst/>
              <a:rect l="l" t="t" r="r" b="b"/>
              <a:pathLst>
                <a:path w="14474" h="63578" extrusionOk="0">
                  <a:moveTo>
                    <a:pt x="14185" y="0"/>
                  </a:moveTo>
                  <a:cubicBezTo>
                    <a:pt x="14112" y="0"/>
                    <a:pt x="14028" y="26"/>
                    <a:pt x="13935" y="81"/>
                  </a:cubicBezTo>
                  <a:lnTo>
                    <a:pt x="539" y="7809"/>
                  </a:lnTo>
                  <a:cubicBezTo>
                    <a:pt x="254" y="7967"/>
                    <a:pt x="1" y="8410"/>
                    <a:pt x="1" y="8759"/>
                  </a:cubicBezTo>
                  <a:lnTo>
                    <a:pt x="1" y="63578"/>
                  </a:lnTo>
                  <a:lnTo>
                    <a:pt x="14474" y="55217"/>
                  </a:lnTo>
                  <a:lnTo>
                    <a:pt x="14474" y="398"/>
                  </a:lnTo>
                  <a:cubicBezTo>
                    <a:pt x="14474" y="152"/>
                    <a:pt x="14362" y="0"/>
                    <a:pt x="14185"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388" name="Google Shape;4163;p38">
              <a:extLst>
                <a:ext uri="{FF2B5EF4-FFF2-40B4-BE49-F238E27FC236}">
                  <a16:creationId xmlns:a16="http://schemas.microsoft.com/office/drawing/2014/main" id="{D9204295-2AD3-69BA-D27D-6C26A85D5BB4}"/>
                </a:ext>
              </a:extLst>
            </p:cNvPr>
            <p:cNvSpPr/>
            <p:nvPr/>
          </p:nvSpPr>
          <p:spPr>
            <a:xfrm>
              <a:off x="2207931" y="1970273"/>
              <a:ext cx="441863" cy="360900"/>
            </a:xfrm>
            <a:custGeom>
              <a:avLst/>
              <a:gdLst/>
              <a:ahLst/>
              <a:cxnLst/>
              <a:rect l="l" t="t" r="r" b="b"/>
              <a:pathLst>
                <a:path w="13524" h="11046" extrusionOk="0">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89" name="Google Shape;4164;p38">
              <a:extLst>
                <a:ext uri="{FF2B5EF4-FFF2-40B4-BE49-F238E27FC236}">
                  <a16:creationId xmlns:a16="http://schemas.microsoft.com/office/drawing/2014/main" id="{C60B2243-3964-A314-CC57-3F487A02FC5D}"/>
                </a:ext>
              </a:extLst>
            </p:cNvPr>
            <p:cNvSpPr/>
            <p:nvPr/>
          </p:nvSpPr>
          <p:spPr>
            <a:xfrm>
              <a:off x="2207931" y="2108739"/>
              <a:ext cx="441863" cy="361064"/>
            </a:xfrm>
            <a:custGeom>
              <a:avLst/>
              <a:gdLst/>
              <a:ahLst/>
              <a:cxnLst/>
              <a:rect l="l" t="t" r="r" b="b"/>
              <a:pathLst>
                <a:path w="13524" h="11051" extrusionOk="0">
                  <a:moveTo>
                    <a:pt x="13294" y="1"/>
                  </a:moveTo>
                  <a:cubicBezTo>
                    <a:pt x="13239" y="1"/>
                    <a:pt x="13177" y="19"/>
                    <a:pt x="13112" y="56"/>
                  </a:cubicBezTo>
                  <a:lnTo>
                    <a:pt x="444" y="7371"/>
                  </a:lnTo>
                  <a:cubicBezTo>
                    <a:pt x="191" y="7498"/>
                    <a:pt x="1" y="7846"/>
                    <a:pt x="1" y="8100"/>
                  </a:cubicBezTo>
                  <a:lnTo>
                    <a:pt x="1" y="10728"/>
                  </a:lnTo>
                  <a:cubicBezTo>
                    <a:pt x="1" y="10928"/>
                    <a:pt x="95" y="11051"/>
                    <a:pt x="238" y="11051"/>
                  </a:cubicBezTo>
                  <a:cubicBezTo>
                    <a:pt x="299" y="11051"/>
                    <a:pt x="369" y="11029"/>
                    <a:pt x="444" y="10982"/>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90" name="Google Shape;4165;p38">
              <a:extLst>
                <a:ext uri="{FF2B5EF4-FFF2-40B4-BE49-F238E27FC236}">
                  <a16:creationId xmlns:a16="http://schemas.microsoft.com/office/drawing/2014/main" id="{041A963F-9E27-9869-F75D-1922BA3BEC33}"/>
                </a:ext>
              </a:extLst>
            </p:cNvPr>
            <p:cNvSpPr/>
            <p:nvPr/>
          </p:nvSpPr>
          <p:spPr>
            <a:xfrm>
              <a:off x="2207931" y="2246944"/>
              <a:ext cx="441863" cy="361064"/>
            </a:xfrm>
            <a:custGeom>
              <a:avLst/>
              <a:gdLst/>
              <a:ahLst/>
              <a:cxnLst/>
              <a:rect l="l" t="t" r="r" b="b"/>
              <a:pathLst>
                <a:path w="13524" h="11051" extrusionOk="0">
                  <a:moveTo>
                    <a:pt x="13297" y="0"/>
                  </a:moveTo>
                  <a:cubicBezTo>
                    <a:pt x="13241" y="0"/>
                    <a:pt x="13178" y="22"/>
                    <a:pt x="13112" y="69"/>
                  </a:cubicBezTo>
                  <a:lnTo>
                    <a:pt x="444" y="7385"/>
                  </a:lnTo>
                  <a:cubicBezTo>
                    <a:pt x="191" y="7512"/>
                    <a:pt x="1" y="7860"/>
                    <a:pt x="1" y="8113"/>
                  </a:cubicBezTo>
                  <a:lnTo>
                    <a:pt x="1" y="10742"/>
                  </a:lnTo>
                  <a:cubicBezTo>
                    <a:pt x="1" y="10944"/>
                    <a:pt x="96" y="11050"/>
                    <a:pt x="242" y="11050"/>
                  </a:cubicBezTo>
                  <a:cubicBezTo>
                    <a:pt x="302" y="11050"/>
                    <a:pt x="370" y="11032"/>
                    <a:pt x="444" y="10995"/>
                  </a:cubicBezTo>
                  <a:lnTo>
                    <a:pt x="13112" y="3680"/>
                  </a:lnTo>
                  <a:cubicBezTo>
                    <a:pt x="13334" y="3553"/>
                    <a:pt x="13524" y="3205"/>
                    <a:pt x="13524" y="2951"/>
                  </a:cubicBezTo>
                  <a:lnTo>
                    <a:pt x="13524" y="323"/>
                  </a:lnTo>
                  <a:cubicBezTo>
                    <a:pt x="13524" y="123"/>
                    <a:pt x="13430" y="0"/>
                    <a:pt x="1329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91" name="Google Shape;4166;p38">
              <a:extLst>
                <a:ext uri="{FF2B5EF4-FFF2-40B4-BE49-F238E27FC236}">
                  <a16:creationId xmlns:a16="http://schemas.microsoft.com/office/drawing/2014/main" id="{FE612642-A527-BD22-39F8-C1CEAA02330A}"/>
                </a:ext>
              </a:extLst>
            </p:cNvPr>
            <p:cNvSpPr/>
            <p:nvPr/>
          </p:nvSpPr>
          <p:spPr>
            <a:xfrm>
              <a:off x="2207931" y="2385573"/>
              <a:ext cx="441863" cy="360900"/>
            </a:xfrm>
            <a:custGeom>
              <a:avLst/>
              <a:gdLst/>
              <a:ahLst/>
              <a:cxnLst/>
              <a:rect l="l" t="t" r="r" b="b"/>
              <a:pathLst>
                <a:path w="13524" h="11046" extrusionOk="0">
                  <a:moveTo>
                    <a:pt x="13300" y="0"/>
                  </a:moveTo>
                  <a:cubicBezTo>
                    <a:pt x="13243" y="0"/>
                    <a:pt x="13179" y="22"/>
                    <a:pt x="13112" y="70"/>
                  </a:cubicBezTo>
                  <a:lnTo>
                    <a:pt x="444" y="7354"/>
                  </a:lnTo>
                  <a:cubicBezTo>
                    <a:pt x="191" y="7512"/>
                    <a:pt x="1" y="7829"/>
                    <a:pt x="1" y="8114"/>
                  </a:cubicBezTo>
                  <a:lnTo>
                    <a:pt x="1" y="10742"/>
                  </a:lnTo>
                  <a:cubicBezTo>
                    <a:pt x="1" y="10928"/>
                    <a:pt x="103" y="11046"/>
                    <a:pt x="257" y="11046"/>
                  </a:cubicBezTo>
                  <a:cubicBezTo>
                    <a:pt x="313" y="11046"/>
                    <a:pt x="376" y="11030"/>
                    <a:pt x="444" y="10996"/>
                  </a:cubicBezTo>
                  <a:lnTo>
                    <a:pt x="13112" y="3680"/>
                  </a:lnTo>
                  <a:cubicBezTo>
                    <a:pt x="13334" y="3554"/>
                    <a:pt x="13524" y="3205"/>
                    <a:pt x="13524" y="2920"/>
                  </a:cubicBezTo>
                  <a:lnTo>
                    <a:pt x="13524" y="292"/>
                  </a:lnTo>
                  <a:cubicBezTo>
                    <a:pt x="13524" y="115"/>
                    <a:pt x="13431" y="0"/>
                    <a:pt x="13300"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92" name="Google Shape;4167;p38">
              <a:extLst>
                <a:ext uri="{FF2B5EF4-FFF2-40B4-BE49-F238E27FC236}">
                  <a16:creationId xmlns:a16="http://schemas.microsoft.com/office/drawing/2014/main" id="{D2CBAD19-6B88-99D8-B2AA-B13ED35EC799}"/>
                </a:ext>
              </a:extLst>
            </p:cNvPr>
            <p:cNvSpPr/>
            <p:nvPr/>
          </p:nvSpPr>
          <p:spPr>
            <a:xfrm>
              <a:off x="2207931" y="2523843"/>
              <a:ext cx="441863" cy="360900"/>
            </a:xfrm>
            <a:custGeom>
              <a:avLst/>
              <a:gdLst/>
              <a:ahLst/>
              <a:cxnLst/>
              <a:rect l="l" t="t" r="r" b="b"/>
              <a:pathLst>
                <a:path w="13524" h="11046" extrusionOk="0">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93" name="Google Shape;4168;p38">
              <a:extLst>
                <a:ext uri="{FF2B5EF4-FFF2-40B4-BE49-F238E27FC236}">
                  <a16:creationId xmlns:a16="http://schemas.microsoft.com/office/drawing/2014/main" id="{1617EC2D-3D98-0B37-F401-8EF0A4260855}"/>
                </a:ext>
              </a:extLst>
            </p:cNvPr>
            <p:cNvSpPr/>
            <p:nvPr/>
          </p:nvSpPr>
          <p:spPr>
            <a:xfrm>
              <a:off x="2207931" y="2662310"/>
              <a:ext cx="441863" cy="361064"/>
            </a:xfrm>
            <a:custGeom>
              <a:avLst/>
              <a:gdLst/>
              <a:ahLst/>
              <a:cxnLst/>
              <a:rect l="l" t="t" r="r" b="b"/>
              <a:pathLst>
                <a:path w="13524" h="11051" extrusionOk="0">
                  <a:moveTo>
                    <a:pt x="13294" y="1"/>
                  </a:moveTo>
                  <a:cubicBezTo>
                    <a:pt x="13239" y="1"/>
                    <a:pt x="13177" y="19"/>
                    <a:pt x="13112" y="56"/>
                  </a:cubicBezTo>
                  <a:lnTo>
                    <a:pt x="444" y="7371"/>
                  </a:lnTo>
                  <a:cubicBezTo>
                    <a:pt x="191" y="7498"/>
                    <a:pt x="1" y="7846"/>
                    <a:pt x="1" y="8100"/>
                  </a:cubicBezTo>
                  <a:lnTo>
                    <a:pt x="1" y="10728"/>
                  </a:lnTo>
                  <a:cubicBezTo>
                    <a:pt x="1" y="10928"/>
                    <a:pt x="95" y="11050"/>
                    <a:pt x="238" y="11050"/>
                  </a:cubicBezTo>
                  <a:cubicBezTo>
                    <a:pt x="299" y="11050"/>
                    <a:pt x="369" y="11028"/>
                    <a:pt x="444" y="10981"/>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94" name="Google Shape;4169;p38">
              <a:extLst>
                <a:ext uri="{FF2B5EF4-FFF2-40B4-BE49-F238E27FC236}">
                  <a16:creationId xmlns:a16="http://schemas.microsoft.com/office/drawing/2014/main" id="{1DF6FD35-79FF-4E38-4835-290DAB2BB855}"/>
                </a:ext>
              </a:extLst>
            </p:cNvPr>
            <p:cNvSpPr/>
            <p:nvPr/>
          </p:nvSpPr>
          <p:spPr>
            <a:xfrm>
              <a:off x="2207931" y="2800514"/>
              <a:ext cx="441863" cy="361064"/>
            </a:xfrm>
            <a:custGeom>
              <a:avLst/>
              <a:gdLst/>
              <a:ahLst/>
              <a:cxnLst/>
              <a:rect l="l" t="t" r="r" b="b"/>
              <a:pathLst>
                <a:path w="13524" h="11051" extrusionOk="0">
                  <a:moveTo>
                    <a:pt x="13297" y="0"/>
                  </a:moveTo>
                  <a:cubicBezTo>
                    <a:pt x="13241" y="0"/>
                    <a:pt x="13178" y="22"/>
                    <a:pt x="13112" y="69"/>
                  </a:cubicBezTo>
                  <a:lnTo>
                    <a:pt x="444" y="7385"/>
                  </a:lnTo>
                  <a:cubicBezTo>
                    <a:pt x="191" y="7511"/>
                    <a:pt x="1" y="7860"/>
                    <a:pt x="1" y="8113"/>
                  </a:cubicBezTo>
                  <a:lnTo>
                    <a:pt x="1" y="10742"/>
                  </a:lnTo>
                  <a:cubicBezTo>
                    <a:pt x="1" y="10944"/>
                    <a:pt x="96" y="11050"/>
                    <a:pt x="242" y="11050"/>
                  </a:cubicBezTo>
                  <a:cubicBezTo>
                    <a:pt x="302" y="11050"/>
                    <a:pt x="370" y="11032"/>
                    <a:pt x="444" y="10995"/>
                  </a:cubicBezTo>
                  <a:lnTo>
                    <a:pt x="13112" y="3680"/>
                  </a:lnTo>
                  <a:cubicBezTo>
                    <a:pt x="13334" y="3553"/>
                    <a:pt x="13524" y="3204"/>
                    <a:pt x="13524" y="2951"/>
                  </a:cubicBezTo>
                  <a:lnTo>
                    <a:pt x="13524" y="323"/>
                  </a:lnTo>
                  <a:cubicBezTo>
                    <a:pt x="13524" y="122"/>
                    <a:pt x="13430" y="0"/>
                    <a:pt x="1329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95" name="Google Shape;4170;p38">
              <a:extLst>
                <a:ext uri="{FF2B5EF4-FFF2-40B4-BE49-F238E27FC236}">
                  <a16:creationId xmlns:a16="http://schemas.microsoft.com/office/drawing/2014/main" id="{972DF9F8-A43A-F67E-61D7-FD3DCF26DE92}"/>
                </a:ext>
              </a:extLst>
            </p:cNvPr>
            <p:cNvSpPr/>
            <p:nvPr/>
          </p:nvSpPr>
          <p:spPr>
            <a:xfrm>
              <a:off x="2207931" y="2939144"/>
              <a:ext cx="441863" cy="360900"/>
            </a:xfrm>
            <a:custGeom>
              <a:avLst/>
              <a:gdLst/>
              <a:ahLst/>
              <a:cxnLst/>
              <a:rect l="l" t="t" r="r" b="b"/>
              <a:pathLst>
                <a:path w="13524" h="11046" extrusionOk="0">
                  <a:moveTo>
                    <a:pt x="13300" y="0"/>
                  </a:moveTo>
                  <a:cubicBezTo>
                    <a:pt x="13243" y="0"/>
                    <a:pt x="13179" y="22"/>
                    <a:pt x="13112" y="70"/>
                  </a:cubicBezTo>
                  <a:lnTo>
                    <a:pt x="444" y="7354"/>
                  </a:lnTo>
                  <a:cubicBezTo>
                    <a:pt x="191" y="7512"/>
                    <a:pt x="1" y="7829"/>
                    <a:pt x="1" y="8114"/>
                  </a:cubicBezTo>
                  <a:lnTo>
                    <a:pt x="1" y="10742"/>
                  </a:lnTo>
                  <a:cubicBezTo>
                    <a:pt x="1" y="10928"/>
                    <a:pt x="103" y="11045"/>
                    <a:pt x="257" y="11045"/>
                  </a:cubicBezTo>
                  <a:cubicBezTo>
                    <a:pt x="313" y="11045"/>
                    <a:pt x="376" y="11030"/>
                    <a:pt x="444" y="10996"/>
                  </a:cubicBezTo>
                  <a:lnTo>
                    <a:pt x="13112" y="3680"/>
                  </a:lnTo>
                  <a:cubicBezTo>
                    <a:pt x="13334" y="3522"/>
                    <a:pt x="13524" y="3205"/>
                    <a:pt x="13524" y="2920"/>
                  </a:cubicBezTo>
                  <a:lnTo>
                    <a:pt x="13524" y="292"/>
                  </a:lnTo>
                  <a:cubicBezTo>
                    <a:pt x="13524" y="115"/>
                    <a:pt x="13431" y="0"/>
                    <a:pt x="13300"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96" name="Google Shape;4171;p38">
              <a:extLst>
                <a:ext uri="{FF2B5EF4-FFF2-40B4-BE49-F238E27FC236}">
                  <a16:creationId xmlns:a16="http://schemas.microsoft.com/office/drawing/2014/main" id="{58A78C1A-C268-2DDD-E4C9-186B26338A4D}"/>
                </a:ext>
              </a:extLst>
            </p:cNvPr>
            <p:cNvSpPr/>
            <p:nvPr/>
          </p:nvSpPr>
          <p:spPr>
            <a:xfrm>
              <a:off x="2207931" y="3077414"/>
              <a:ext cx="441863" cy="360900"/>
            </a:xfrm>
            <a:custGeom>
              <a:avLst/>
              <a:gdLst/>
              <a:ahLst/>
              <a:cxnLst/>
              <a:rect l="l" t="t" r="r" b="b"/>
              <a:pathLst>
                <a:path w="13524" h="11046" extrusionOk="0">
                  <a:moveTo>
                    <a:pt x="13280" y="0"/>
                  </a:moveTo>
                  <a:cubicBezTo>
                    <a:pt x="13228" y="0"/>
                    <a:pt x="13171" y="16"/>
                    <a:pt x="13112" y="50"/>
                  </a:cubicBezTo>
                  <a:lnTo>
                    <a:pt x="444" y="7365"/>
                  </a:lnTo>
                  <a:cubicBezTo>
                    <a:pt x="191" y="7492"/>
                    <a:pt x="1" y="7840"/>
                    <a:pt x="1" y="8125"/>
                  </a:cubicBezTo>
                  <a:lnTo>
                    <a:pt x="1" y="10754"/>
                  </a:lnTo>
                  <a:cubicBezTo>
                    <a:pt x="1" y="10930"/>
                    <a:pt x="93" y="11045"/>
                    <a:pt x="235" y="11045"/>
                  </a:cubicBezTo>
                  <a:cubicBezTo>
                    <a:pt x="296" y="11045"/>
                    <a:pt x="367" y="11024"/>
                    <a:pt x="444" y="10976"/>
                  </a:cubicBezTo>
                  <a:lnTo>
                    <a:pt x="13112" y="3692"/>
                  </a:lnTo>
                  <a:cubicBezTo>
                    <a:pt x="13334" y="3533"/>
                    <a:pt x="13524" y="3217"/>
                    <a:pt x="13524" y="2932"/>
                  </a:cubicBezTo>
                  <a:lnTo>
                    <a:pt x="13524" y="303"/>
                  </a:lnTo>
                  <a:cubicBezTo>
                    <a:pt x="13524" y="118"/>
                    <a:pt x="13422" y="0"/>
                    <a:pt x="13280"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97" name="Google Shape;4172;p38">
              <a:extLst>
                <a:ext uri="{FF2B5EF4-FFF2-40B4-BE49-F238E27FC236}">
                  <a16:creationId xmlns:a16="http://schemas.microsoft.com/office/drawing/2014/main" id="{7520C80E-8A0A-311B-3C80-743604F7867A}"/>
                </a:ext>
              </a:extLst>
            </p:cNvPr>
            <p:cNvSpPr/>
            <p:nvPr/>
          </p:nvSpPr>
          <p:spPr>
            <a:xfrm>
              <a:off x="2207931" y="3215880"/>
              <a:ext cx="441863" cy="360606"/>
            </a:xfrm>
            <a:custGeom>
              <a:avLst/>
              <a:gdLst/>
              <a:ahLst/>
              <a:cxnLst/>
              <a:rect l="l" t="t" r="r" b="b"/>
              <a:pathLst>
                <a:path w="13524" h="11037" extrusionOk="0">
                  <a:moveTo>
                    <a:pt x="13294" y="0"/>
                  </a:moveTo>
                  <a:cubicBezTo>
                    <a:pt x="13239" y="0"/>
                    <a:pt x="13177" y="19"/>
                    <a:pt x="13112" y="55"/>
                  </a:cubicBezTo>
                  <a:lnTo>
                    <a:pt x="444" y="7371"/>
                  </a:lnTo>
                  <a:cubicBezTo>
                    <a:pt x="191" y="7498"/>
                    <a:pt x="1" y="7846"/>
                    <a:pt x="1" y="8099"/>
                  </a:cubicBezTo>
                  <a:lnTo>
                    <a:pt x="1" y="10728"/>
                  </a:lnTo>
                  <a:cubicBezTo>
                    <a:pt x="1" y="10930"/>
                    <a:pt x="96" y="11036"/>
                    <a:pt x="242" y="11036"/>
                  </a:cubicBezTo>
                  <a:cubicBezTo>
                    <a:pt x="302" y="11036"/>
                    <a:pt x="370" y="11018"/>
                    <a:pt x="444" y="10981"/>
                  </a:cubicBezTo>
                  <a:lnTo>
                    <a:pt x="13112" y="3666"/>
                  </a:lnTo>
                  <a:cubicBezTo>
                    <a:pt x="13334" y="3539"/>
                    <a:pt x="13524" y="3191"/>
                    <a:pt x="13524" y="2937"/>
                  </a:cubicBezTo>
                  <a:lnTo>
                    <a:pt x="13524" y="309"/>
                  </a:lnTo>
                  <a:cubicBezTo>
                    <a:pt x="13524" y="107"/>
                    <a:pt x="13428" y="0"/>
                    <a:pt x="13294"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98" name="Google Shape;4173;p38">
              <a:extLst>
                <a:ext uri="{FF2B5EF4-FFF2-40B4-BE49-F238E27FC236}">
                  <a16:creationId xmlns:a16="http://schemas.microsoft.com/office/drawing/2014/main" id="{2BFCD902-3D7E-6D39-B4DA-D555D4CE1577}"/>
                </a:ext>
              </a:extLst>
            </p:cNvPr>
            <p:cNvSpPr/>
            <p:nvPr/>
          </p:nvSpPr>
          <p:spPr>
            <a:xfrm>
              <a:off x="2207931" y="3354084"/>
              <a:ext cx="441863" cy="361031"/>
            </a:xfrm>
            <a:custGeom>
              <a:avLst/>
              <a:gdLst/>
              <a:ahLst/>
              <a:cxnLst/>
              <a:rect l="l" t="t" r="r" b="b"/>
              <a:pathLst>
                <a:path w="13524" h="11050" extrusionOk="0">
                  <a:moveTo>
                    <a:pt x="13297" y="0"/>
                  </a:moveTo>
                  <a:cubicBezTo>
                    <a:pt x="13241" y="0"/>
                    <a:pt x="13178" y="22"/>
                    <a:pt x="13112" y="69"/>
                  </a:cubicBezTo>
                  <a:lnTo>
                    <a:pt x="444" y="7385"/>
                  </a:lnTo>
                  <a:cubicBezTo>
                    <a:pt x="191" y="7511"/>
                    <a:pt x="1" y="7860"/>
                    <a:pt x="1" y="8113"/>
                  </a:cubicBezTo>
                  <a:lnTo>
                    <a:pt x="1" y="10742"/>
                  </a:lnTo>
                  <a:cubicBezTo>
                    <a:pt x="1" y="10943"/>
                    <a:pt x="96" y="11050"/>
                    <a:pt x="242" y="11050"/>
                  </a:cubicBezTo>
                  <a:cubicBezTo>
                    <a:pt x="302" y="11050"/>
                    <a:pt x="370" y="11032"/>
                    <a:pt x="444" y="10995"/>
                  </a:cubicBezTo>
                  <a:lnTo>
                    <a:pt x="13112" y="3679"/>
                  </a:lnTo>
                  <a:cubicBezTo>
                    <a:pt x="13334" y="3553"/>
                    <a:pt x="13524" y="3204"/>
                    <a:pt x="13524" y="2951"/>
                  </a:cubicBezTo>
                  <a:lnTo>
                    <a:pt x="13524" y="322"/>
                  </a:lnTo>
                  <a:cubicBezTo>
                    <a:pt x="13524" y="122"/>
                    <a:pt x="13430" y="0"/>
                    <a:pt x="1329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399" name="Google Shape;4174;p38">
              <a:extLst>
                <a:ext uri="{FF2B5EF4-FFF2-40B4-BE49-F238E27FC236}">
                  <a16:creationId xmlns:a16="http://schemas.microsoft.com/office/drawing/2014/main" id="{87681EB4-9CE1-2EDE-12B2-8BAE76759523}"/>
                </a:ext>
              </a:extLst>
            </p:cNvPr>
            <p:cNvSpPr/>
            <p:nvPr/>
          </p:nvSpPr>
          <p:spPr>
            <a:xfrm>
              <a:off x="2207931" y="3492681"/>
              <a:ext cx="441863" cy="360933"/>
            </a:xfrm>
            <a:custGeom>
              <a:avLst/>
              <a:gdLst/>
              <a:ahLst/>
              <a:cxnLst/>
              <a:rect l="l" t="t" r="r" b="b"/>
              <a:pathLst>
                <a:path w="13524" h="11047" extrusionOk="0">
                  <a:moveTo>
                    <a:pt x="13300" y="1"/>
                  </a:moveTo>
                  <a:cubicBezTo>
                    <a:pt x="13243" y="1"/>
                    <a:pt x="13179" y="23"/>
                    <a:pt x="13112" y="71"/>
                  </a:cubicBezTo>
                  <a:lnTo>
                    <a:pt x="444" y="7355"/>
                  </a:lnTo>
                  <a:cubicBezTo>
                    <a:pt x="191" y="7513"/>
                    <a:pt x="1" y="7830"/>
                    <a:pt x="1" y="8115"/>
                  </a:cubicBezTo>
                  <a:lnTo>
                    <a:pt x="1" y="10743"/>
                  </a:lnTo>
                  <a:cubicBezTo>
                    <a:pt x="1" y="10929"/>
                    <a:pt x="103" y="11046"/>
                    <a:pt x="257" y="11046"/>
                  </a:cubicBezTo>
                  <a:cubicBezTo>
                    <a:pt x="313" y="11046"/>
                    <a:pt x="376" y="11030"/>
                    <a:pt x="444" y="10997"/>
                  </a:cubicBezTo>
                  <a:lnTo>
                    <a:pt x="13112" y="3681"/>
                  </a:lnTo>
                  <a:cubicBezTo>
                    <a:pt x="13334" y="3554"/>
                    <a:pt x="13524" y="3206"/>
                    <a:pt x="13524" y="2921"/>
                  </a:cubicBezTo>
                  <a:lnTo>
                    <a:pt x="13524" y="292"/>
                  </a:lnTo>
                  <a:cubicBezTo>
                    <a:pt x="13524" y="116"/>
                    <a:pt x="13431" y="1"/>
                    <a:pt x="1330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00" name="Google Shape;4175;p38">
              <a:extLst>
                <a:ext uri="{FF2B5EF4-FFF2-40B4-BE49-F238E27FC236}">
                  <a16:creationId xmlns:a16="http://schemas.microsoft.com/office/drawing/2014/main" id="{F03FBAFB-C65F-4539-ABE4-7A0B7FF8E6DF}"/>
                </a:ext>
              </a:extLst>
            </p:cNvPr>
            <p:cNvSpPr/>
            <p:nvPr/>
          </p:nvSpPr>
          <p:spPr>
            <a:xfrm>
              <a:off x="1596433" y="1509395"/>
              <a:ext cx="1091654" cy="634304"/>
            </a:xfrm>
            <a:custGeom>
              <a:avLst/>
              <a:gdLst/>
              <a:ahLst/>
              <a:cxnLst/>
              <a:rect l="l" t="t" r="r" b="b"/>
              <a:pathLst>
                <a:path w="33412" h="19414" extrusionOk="0">
                  <a:moveTo>
                    <a:pt x="16152" y="0"/>
                  </a:moveTo>
                  <a:lnTo>
                    <a:pt x="0" y="9374"/>
                  </a:lnTo>
                  <a:lnTo>
                    <a:pt x="17387" y="19413"/>
                  </a:lnTo>
                  <a:lnTo>
                    <a:pt x="33411" y="10134"/>
                  </a:lnTo>
                  <a:lnTo>
                    <a:pt x="16152"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401" name="Google Shape;4176;p38">
              <a:extLst>
                <a:ext uri="{FF2B5EF4-FFF2-40B4-BE49-F238E27FC236}">
                  <a16:creationId xmlns:a16="http://schemas.microsoft.com/office/drawing/2014/main" id="{D81C21F3-830E-8B0B-3699-B5F771FECE53}"/>
                </a:ext>
              </a:extLst>
            </p:cNvPr>
            <p:cNvSpPr/>
            <p:nvPr/>
          </p:nvSpPr>
          <p:spPr>
            <a:xfrm>
              <a:off x="1770250" y="1630447"/>
              <a:ext cx="533967" cy="430460"/>
            </a:xfrm>
            <a:custGeom>
              <a:avLst/>
              <a:gdLst/>
              <a:ahLst/>
              <a:cxnLst/>
              <a:rect l="l" t="t" r="r" b="b"/>
              <a:pathLst>
                <a:path w="16343" h="13175" extrusionOk="0">
                  <a:moveTo>
                    <a:pt x="10230" y="0"/>
                  </a:moveTo>
                  <a:lnTo>
                    <a:pt x="1" y="5891"/>
                  </a:lnTo>
                  <a:lnTo>
                    <a:pt x="12510" y="13175"/>
                  </a:lnTo>
                  <a:lnTo>
                    <a:pt x="12510" y="11845"/>
                  </a:lnTo>
                  <a:lnTo>
                    <a:pt x="16342" y="3547"/>
                  </a:lnTo>
                  <a:lnTo>
                    <a:pt x="1023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02" name="Google Shape;4177;p38">
              <a:extLst>
                <a:ext uri="{FF2B5EF4-FFF2-40B4-BE49-F238E27FC236}">
                  <a16:creationId xmlns:a16="http://schemas.microsoft.com/office/drawing/2014/main" id="{97970D74-9790-6A17-C2A4-D1AD24B72F88}"/>
                </a:ext>
              </a:extLst>
            </p:cNvPr>
            <p:cNvSpPr/>
            <p:nvPr/>
          </p:nvSpPr>
          <p:spPr>
            <a:xfrm>
              <a:off x="1770250" y="1780479"/>
              <a:ext cx="74526" cy="65214"/>
            </a:xfrm>
            <a:custGeom>
              <a:avLst/>
              <a:gdLst/>
              <a:ahLst/>
              <a:cxnLst/>
              <a:rect l="l" t="t" r="r" b="b"/>
              <a:pathLst>
                <a:path w="2281" h="1996" extrusionOk="0">
                  <a:moveTo>
                    <a:pt x="1" y="0"/>
                  </a:moveTo>
                  <a:lnTo>
                    <a:pt x="1" y="1299"/>
                  </a:lnTo>
                  <a:lnTo>
                    <a:pt x="2091" y="1996"/>
                  </a:lnTo>
                  <a:lnTo>
                    <a:pt x="2281" y="855"/>
                  </a:lnTo>
                  <a:lnTo>
                    <a:pt x="1711" y="6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03" name="Google Shape;4178;p38">
              <a:extLst>
                <a:ext uri="{FF2B5EF4-FFF2-40B4-BE49-F238E27FC236}">
                  <a16:creationId xmlns:a16="http://schemas.microsoft.com/office/drawing/2014/main" id="{3163DE11-74AC-B093-AB54-D2EC1695DC1F}"/>
                </a:ext>
              </a:extLst>
            </p:cNvPr>
            <p:cNvSpPr/>
            <p:nvPr/>
          </p:nvSpPr>
          <p:spPr>
            <a:xfrm>
              <a:off x="2178983" y="1746336"/>
              <a:ext cx="335253" cy="314571"/>
            </a:xfrm>
            <a:custGeom>
              <a:avLst/>
              <a:gdLst/>
              <a:ahLst/>
              <a:cxnLst/>
              <a:rect l="l" t="t" r="r" b="b"/>
              <a:pathLst>
                <a:path w="10261" h="9628" extrusionOk="0">
                  <a:moveTo>
                    <a:pt x="3832" y="0"/>
                  </a:moveTo>
                  <a:lnTo>
                    <a:pt x="0" y="8298"/>
                  </a:lnTo>
                  <a:lnTo>
                    <a:pt x="0" y="9628"/>
                  </a:lnTo>
                  <a:lnTo>
                    <a:pt x="10261" y="3737"/>
                  </a:lnTo>
                  <a:lnTo>
                    <a:pt x="8677" y="2819"/>
                  </a:lnTo>
                  <a:lnTo>
                    <a:pt x="3832"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04" name="Google Shape;4179;p38">
              <a:extLst>
                <a:ext uri="{FF2B5EF4-FFF2-40B4-BE49-F238E27FC236}">
                  <a16:creationId xmlns:a16="http://schemas.microsoft.com/office/drawing/2014/main" id="{FA680152-8ED3-5979-7865-809450F65002}"/>
                </a:ext>
              </a:extLst>
            </p:cNvPr>
            <p:cNvSpPr/>
            <p:nvPr/>
          </p:nvSpPr>
          <p:spPr>
            <a:xfrm>
              <a:off x="2352801" y="1821875"/>
              <a:ext cx="161435" cy="111773"/>
            </a:xfrm>
            <a:custGeom>
              <a:avLst/>
              <a:gdLst/>
              <a:ahLst/>
              <a:cxnLst/>
              <a:rect l="l" t="t" r="r" b="b"/>
              <a:pathLst>
                <a:path w="4941" h="3421" extrusionOk="0">
                  <a:moveTo>
                    <a:pt x="1172" y="0"/>
                  </a:moveTo>
                  <a:lnTo>
                    <a:pt x="1" y="3420"/>
                  </a:lnTo>
                  <a:lnTo>
                    <a:pt x="4941" y="1425"/>
                  </a:lnTo>
                  <a:lnTo>
                    <a:pt x="4941" y="95"/>
                  </a:lnTo>
                  <a:lnTo>
                    <a:pt x="1172"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05" name="Google Shape;4180;p38">
              <a:extLst>
                <a:ext uri="{FF2B5EF4-FFF2-40B4-BE49-F238E27FC236}">
                  <a16:creationId xmlns:a16="http://schemas.microsoft.com/office/drawing/2014/main" id="{1D079DF6-7BFD-0501-6534-11305B3AFEAE}"/>
                </a:ext>
              </a:extLst>
            </p:cNvPr>
            <p:cNvSpPr/>
            <p:nvPr/>
          </p:nvSpPr>
          <p:spPr>
            <a:xfrm>
              <a:off x="1770250" y="1586992"/>
              <a:ext cx="743985" cy="430460"/>
            </a:xfrm>
            <a:custGeom>
              <a:avLst/>
              <a:gdLst/>
              <a:ahLst/>
              <a:cxnLst/>
              <a:rect l="l" t="t" r="r" b="b"/>
              <a:pathLst>
                <a:path w="22771" h="13175" extrusionOk="0">
                  <a:moveTo>
                    <a:pt x="10230" y="0"/>
                  </a:moveTo>
                  <a:lnTo>
                    <a:pt x="1" y="5922"/>
                  </a:lnTo>
                  <a:lnTo>
                    <a:pt x="12510" y="13175"/>
                  </a:lnTo>
                  <a:lnTo>
                    <a:pt x="22771" y="7284"/>
                  </a:lnTo>
                  <a:lnTo>
                    <a:pt x="10230" y="0"/>
                  </a:ln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406" name="Google Shape;4181;p38">
              <a:extLst>
                <a:ext uri="{FF2B5EF4-FFF2-40B4-BE49-F238E27FC236}">
                  <a16:creationId xmlns:a16="http://schemas.microsoft.com/office/drawing/2014/main" id="{B8E99EAD-6837-EC43-9174-043EAF71FE5C}"/>
                </a:ext>
              </a:extLst>
            </p:cNvPr>
            <p:cNvSpPr/>
            <p:nvPr/>
          </p:nvSpPr>
          <p:spPr>
            <a:xfrm>
              <a:off x="1959620" y="1695628"/>
              <a:ext cx="183162" cy="56948"/>
            </a:xfrm>
            <a:custGeom>
              <a:avLst/>
              <a:gdLst/>
              <a:ahLst/>
              <a:cxnLst/>
              <a:rect l="l" t="t" r="r" b="b"/>
              <a:pathLst>
                <a:path w="5606" h="1743" extrusionOk="0">
                  <a:moveTo>
                    <a:pt x="2803" y="1"/>
                  </a:moveTo>
                  <a:cubicBezTo>
                    <a:pt x="2106" y="1"/>
                    <a:pt x="1410" y="159"/>
                    <a:pt x="887" y="476"/>
                  </a:cubicBezTo>
                  <a:cubicBezTo>
                    <a:pt x="285" y="824"/>
                    <a:pt x="0" y="1299"/>
                    <a:pt x="95" y="1742"/>
                  </a:cubicBezTo>
                  <a:cubicBezTo>
                    <a:pt x="159" y="1394"/>
                    <a:pt x="412" y="1077"/>
                    <a:pt x="887" y="792"/>
                  </a:cubicBezTo>
                  <a:cubicBezTo>
                    <a:pt x="1410" y="491"/>
                    <a:pt x="2106" y="341"/>
                    <a:pt x="2803" y="341"/>
                  </a:cubicBezTo>
                  <a:cubicBezTo>
                    <a:pt x="3500" y="341"/>
                    <a:pt x="4196" y="491"/>
                    <a:pt x="4719" y="792"/>
                  </a:cubicBezTo>
                  <a:cubicBezTo>
                    <a:pt x="5194" y="1077"/>
                    <a:pt x="5447" y="1394"/>
                    <a:pt x="5511" y="1742"/>
                  </a:cubicBezTo>
                  <a:cubicBezTo>
                    <a:pt x="5606" y="1299"/>
                    <a:pt x="5321" y="824"/>
                    <a:pt x="4719" y="476"/>
                  </a:cubicBezTo>
                  <a:cubicBezTo>
                    <a:pt x="4196" y="159"/>
                    <a:pt x="3500" y="1"/>
                    <a:pt x="2803" y="1"/>
                  </a:cubicBez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07" name="Google Shape;4182;p38">
              <a:extLst>
                <a:ext uri="{FF2B5EF4-FFF2-40B4-BE49-F238E27FC236}">
                  <a16:creationId xmlns:a16="http://schemas.microsoft.com/office/drawing/2014/main" id="{1BB5BD09-287D-9430-6065-8921F6DDF388}"/>
                </a:ext>
              </a:extLst>
            </p:cNvPr>
            <p:cNvSpPr/>
            <p:nvPr/>
          </p:nvSpPr>
          <p:spPr>
            <a:xfrm>
              <a:off x="1962724" y="1706737"/>
              <a:ext cx="176954" cy="91614"/>
            </a:xfrm>
            <a:custGeom>
              <a:avLst/>
              <a:gdLst/>
              <a:ahLst/>
              <a:cxnLst/>
              <a:rect l="l" t="t" r="r" b="b"/>
              <a:pathLst>
                <a:path w="5416" h="2804" extrusionOk="0">
                  <a:moveTo>
                    <a:pt x="2708" y="1"/>
                  </a:moveTo>
                  <a:cubicBezTo>
                    <a:pt x="2011" y="1"/>
                    <a:pt x="1315" y="151"/>
                    <a:pt x="792" y="452"/>
                  </a:cubicBezTo>
                  <a:cubicBezTo>
                    <a:pt x="317" y="737"/>
                    <a:pt x="64" y="1054"/>
                    <a:pt x="0" y="1402"/>
                  </a:cubicBezTo>
                  <a:cubicBezTo>
                    <a:pt x="64" y="1751"/>
                    <a:pt x="317" y="2099"/>
                    <a:pt x="792" y="2352"/>
                  </a:cubicBezTo>
                  <a:cubicBezTo>
                    <a:pt x="1315" y="2653"/>
                    <a:pt x="2011" y="2804"/>
                    <a:pt x="2708" y="2804"/>
                  </a:cubicBezTo>
                  <a:cubicBezTo>
                    <a:pt x="3405" y="2804"/>
                    <a:pt x="4101" y="2653"/>
                    <a:pt x="4624" y="2352"/>
                  </a:cubicBezTo>
                  <a:cubicBezTo>
                    <a:pt x="5099" y="2099"/>
                    <a:pt x="5352" y="1751"/>
                    <a:pt x="5416" y="1402"/>
                  </a:cubicBezTo>
                  <a:cubicBezTo>
                    <a:pt x="5352" y="1054"/>
                    <a:pt x="5099" y="737"/>
                    <a:pt x="4624" y="452"/>
                  </a:cubicBezTo>
                  <a:cubicBezTo>
                    <a:pt x="4101" y="151"/>
                    <a:pt x="3405" y="1"/>
                    <a:pt x="2708"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08" name="Google Shape;4183;p38">
              <a:extLst>
                <a:ext uri="{FF2B5EF4-FFF2-40B4-BE49-F238E27FC236}">
                  <a16:creationId xmlns:a16="http://schemas.microsoft.com/office/drawing/2014/main" id="{FBBFBDA5-6BF9-CEF6-CACB-1B9C1980A42A}"/>
                </a:ext>
              </a:extLst>
            </p:cNvPr>
            <p:cNvSpPr/>
            <p:nvPr/>
          </p:nvSpPr>
          <p:spPr>
            <a:xfrm>
              <a:off x="1897543" y="1755648"/>
              <a:ext cx="141766" cy="82792"/>
            </a:xfrm>
            <a:custGeom>
              <a:avLst/>
              <a:gdLst/>
              <a:ahLst/>
              <a:cxnLst/>
              <a:rect l="l" t="t" r="r" b="b"/>
              <a:pathLst>
                <a:path w="4339" h="2534" extrusionOk="0">
                  <a:moveTo>
                    <a:pt x="348" y="0"/>
                  </a:moveTo>
                  <a:lnTo>
                    <a:pt x="0" y="222"/>
                  </a:lnTo>
                  <a:lnTo>
                    <a:pt x="3990" y="2534"/>
                  </a:lnTo>
                  <a:lnTo>
                    <a:pt x="4339" y="2312"/>
                  </a:lnTo>
                  <a:lnTo>
                    <a:pt x="348"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09" name="Google Shape;4184;p38">
              <a:extLst>
                <a:ext uri="{FF2B5EF4-FFF2-40B4-BE49-F238E27FC236}">
                  <a16:creationId xmlns:a16="http://schemas.microsoft.com/office/drawing/2014/main" id="{DFEFF057-015F-EC15-528D-4D89656A566D}"/>
                </a:ext>
              </a:extLst>
            </p:cNvPr>
            <p:cNvSpPr/>
            <p:nvPr/>
          </p:nvSpPr>
          <p:spPr>
            <a:xfrm>
              <a:off x="1874770" y="1769109"/>
              <a:ext cx="141799" cy="81747"/>
            </a:xfrm>
            <a:custGeom>
              <a:avLst/>
              <a:gdLst/>
              <a:ahLst/>
              <a:cxnLst/>
              <a:rect l="l" t="t" r="r" b="b"/>
              <a:pathLst>
                <a:path w="4340" h="2502" extrusionOk="0">
                  <a:moveTo>
                    <a:pt x="349" y="0"/>
                  </a:moveTo>
                  <a:lnTo>
                    <a:pt x="0" y="222"/>
                  </a:lnTo>
                  <a:lnTo>
                    <a:pt x="3991" y="2502"/>
                  </a:lnTo>
                  <a:lnTo>
                    <a:pt x="4339" y="2312"/>
                  </a:lnTo>
                  <a:lnTo>
                    <a:pt x="349"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10" name="Google Shape;4185;p38">
              <a:extLst>
                <a:ext uri="{FF2B5EF4-FFF2-40B4-BE49-F238E27FC236}">
                  <a16:creationId xmlns:a16="http://schemas.microsoft.com/office/drawing/2014/main" id="{7D780943-92E0-AF16-C05E-AC2DBBE057D2}"/>
                </a:ext>
              </a:extLst>
            </p:cNvPr>
            <p:cNvSpPr/>
            <p:nvPr/>
          </p:nvSpPr>
          <p:spPr>
            <a:xfrm>
              <a:off x="1851997" y="1782537"/>
              <a:ext cx="141799" cy="81779"/>
            </a:xfrm>
            <a:custGeom>
              <a:avLst/>
              <a:gdLst/>
              <a:ahLst/>
              <a:cxnLst/>
              <a:rect l="l" t="t" r="r" b="b"/>
              <a:pathLst>
                <a:path w="4340" h="2503" extrusionOk="0">
                  <a:moveTo>
                    <a:pt x="349" y="1"/>
                  </a:moveTo>
                  <a:lnTo>
                    <a:pt x="1" y="191"/>
                  </a:lnTo>
                  <a:lnTo>
                    <a:pt x="3991" y="2503"/>
                  </a:lnTo>
                  <a:lnTo>
                    <a:pt x="4339" y="2281"/>
                  </a:lnTo>
                  <a:lnTo>
                    <a:pt x="349"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11" name="Google Shape;4186;p38">
              <a:extLst>
                <a:ext uri="{FF2B5EF4-FFF2-40B4-BE49-F238E27FC236}">
                  <a16:creationId xmlns:a16="http://schemas.microsoft.com/office/drawing/2014/main" id="{5DC79D10-389B-3582-63E8-E6F4DB102CDC}"/>
                </a:ext>
              </a:extLst>
            </p:cNvPr>
            <p:cNvSpPr/>
            <p:nvPr/>
          </p:nvSpPr>
          <p:spPr>
            <a:xfrm>
              <a:off x="2105503" y="1630447"/>
              <a:ext cx="142811" cy="81779"/>
            </a:xfrm>
            <a:custGeom>
              <a:avLst/>
              <a:gdLst/>
              <a:ahLst/>
              <a:cxnLst/>
              <a:rect l="l" t="t" r="r" b="b"/>
              <a:pathLst>
                <a:path w="4371" h="2503" extrusionOk="0">
                  <a:moveTo>
                    <a:pt x="381" y="0"/>
                  </a:moveTo>
                  <a:lnTo>
                    <a:pt x="1" y="222"/>
                  </a:lnTo>
                  <a:lnTo>
                    <a:pt x="3991" y="2502"/>
                  </a:lnTo>
                  <a:lnTo>
                    <a:pt x="4371" y="2312"/>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12" name="Google Shape;4187;p38">
              <a:extLst>
                <a:ext uri="{FF2B5EF4-FFF2-40B4-BE49-F238E27FC236}">
                  <a16:creationId xmlns:a16="http://schemas.microsoft.com/office/drawing/2014/main" id="{AF3F7F7C-993F-8B0F-5BE1-85A8D0DDEBEA}"/>
                </a:ext>
              </a:extLst>
            </p:cNvPr>
            <p:cNvSpPr/>
            <p:nvPr/>
          </p:nvSpPr>
          <p:spPr>
            <a:xfrm>
              <a:off x="2082730" y="1643908"/>
              <a:ext cx="142844" cy="81747"/>
            </a:xfrm>
            <a:custGeom>
              <a:avLst/>
              <a:gdLst/>
              <a:ahLst/>
              <a:cxnLst/>
              <a:rect l="l" t="t" r="r" b="b"/>
              <a:pathLst>
                <a:path w="4372" h="2502" extrusionOk="0">
                  <a:moveTo>
                    <a:pt x="381" y="0"/>
                  </a:moveTo>
                  <a:lnTo>
                    <a:pt x="1" y="190"/>
                  </a:lnTo>
                  <a:lnTo>
                    <a:pt x="3991" y="2502"/>
                  </a:lnTo>
                  <a:lnTo>
                    <a:pt x="4371" y="2280"/>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13" name="Google Shape;4188;p38">
              <a:extLst>
                <a:ext uri="{FF2B5EF4-FFF2-40B4-BE49-F238E27FC236}">
                  <a16:creationId xmlns:a16="http://schemas.microsoft.com/office/drawing/2014/main" id="{7B103EC2-9127-D2CA-E66B-8F21A95B0F65}"/>
                </a:ext>
              </a:extLst>
            </p:cNvPr>
            <p:cNvSpPr/>
            <p:nvPr/>
          </p:nvSpPr>
          <p:spPr>
            <a:xfrm>
              <a:off x="2059990" y="1656323"/>
              <a:ext cx="142811" cy="82792"/>
            </a:xfrm>
            <a:custGeom>
              <a:avLst/>
              <a:gdLst/>
              <a:ahLst/>
              <a:cxnLst/>
              <a:rect l="l" t="t" r="r" b="b"/>
              <a:pathLst>
                <a:path w="4371" h="2534" extrusionOk="0">
                  <a:moveTo>
                    <a:pt x="380" y="0"/>
                  </a:moveTo>
                  <a:lnTo>
                    <a:pt x="0" y="222"/>
                  </a:lnTo>
                  <a:lnTo>
                    <a:pt x="3990" y="2534"/>
                  </a:lnTo>
                  <a:lnTo>
                    <a:pt x="4370" y="2312"/>
                  </a:lnTo>
                  <a:lnTo>
                    <a:pt x="380"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14" name="Google Shape;4189;p38">
              <a:extLst>
                <a:ext uri="{FF2B5EF4-FFF2-40B4-BE49-F238E27FC236}">
                  <a16:creationId xmlns:a16="http://schemas.microsoft.com/office/drawing/2014/main" id="{43497010-A0A1-9426-A5AF-F4A416D830B1}"/>
                </a:ext>
              </a:extLst>
            </p:cNvPr>
            <p:cNvSpPr/>
            <p:nvPr/>
          </p:nvSpPr>
          <p:spPr>
            <a:xfrm>
              <a:off x="2147945" y="1804264"/>
              <a:ext cx="182117" cy="56948"/>
            </a:xfrm>
            <a:custGeom>
              <a:avLst/>
              <a:gdLst/>
              <a:ahLst/>
              <a:cxnLst/>
              <a:rect l="l" t="t" r="r" b="b"/>
              <a:pathLst>
                <a:path w="5574" h="1743" extrusionOk="0">
                  <a:moveTo>
                    <a:pt x="2787" y="1"/>
                  </a:moveTo>
                  <a:cubicBezTo>
                    <a:pt x="2090" y="1"/>
                    <a:pt x="1393" y="159"/>
                    <a:pt x="855" y="476"/>
                  </a:cubicBezTo>
                  <a:cubicBezTo>
                    <a:pt x="253" y="824"/>
                    <a:pt x="0" y="1299"/>
                    <a:pt x="95" y="1743"/>
                  </a:cubicBezTo>
                  <a:cubicBezTo>
                    <a:pt x="158" y="1394"/>
                    <a:pt x="412" y="1078"/>
                    <a:pt x="855" y="793"/>
                  </a:cubicBezTo>
                  <a:cubicBezTo>
                    <a:pt x="1393" y="492"/>
                    <a:pt x="2090" y="341"/>
                    <a:pt x="2787" y="341"/>
                  </a:cubicBezTo>
                  <a:cubicBezTo>
                    <a:pt x="3484" y="341"/>
                    <a:pt x="4180" y="492"/>
                    <a:pt x="4719" y="793"/>
                  </a:cubicBezTo>
                  <a:cubicBezTo>
                    <a:pt x="5162" y="1078"/>
                    <a:pt x="5447" y="1394"/>
                    <a:pt x="5510" y="1743"/>
                  </a:cubicBezTo>
                  <a:cubicBezTo>
                    <a:pt x="5574" y="1299"/>
                    <a:pt x="5320" y="824"/>
                    <a:pt x="4719" y="476"/>
                  </a:cubicBezTo>
                  <a:cubicBezTo>
                    <a:pt x="4180" y="159"/>
                    <a:pt x="3484" y="1"/>
                    <a:pt x="2787" y="1"/>
                  </a:cubicBez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15" name="Google Shape;4190;p38">
              <a:extLst>
                <a:ext uri="{FF2B5EF4-FFF2-40B4-BE49-F238E27FC236}">
                  <a16:creationId xmlns:a16="http://schemas.microsoft.com/office/drawing/2014/main" id="{3DADACC8-DD4C-0CBE-6B80-05AE7CBE702B}"/>
                </a:ext>
              </a:extLst>
            </p:cNvPr>
            <p:cNvSpPr/>
            <p:nvPr/>
          </p:nvSpPr>
          <p:spPr>
            <a:xfrm>
              <a:off x="2151048" y="1815406"/>
              <a:ext cx="176954" cy="91581"/>
            </a:xfrm>
            <a:custGeom>
              <a:avLst/>
              <a:gdLst/>
              <a:ahLst/>
              <a:cxnLst/>
              <a:rect l="l" t="t" r="r" b="b"/>
              <a:pathLst>
                <a:path w="5416" h="2803" extrusionOk="0">
                  <a:moveTo>
                    <a:pt x="2692" y="0"/>
                  </a:moveTo>
                  <a:cubicBezTo>
                    <a:pt x="1995" y="0"/>
                    <a:pt x="1298" y="151"/>
                    <a:pt x="760" y="452"/>
                  </a:cubicBezTo>
                  <a:cubicBezTo>
                    <a:pt x="317" y="737"/>
                    <a:pt x="63" y="1053"/>
                    <a:pt x="0" y="1402"/>
                  </a:cubicBezTo>
                  <a:cubicBezTo>
                    <a:pt x="63" y="1750"/>
                    <a:pt x="317" y="2098"/>
                    <a:pt x="760" y="2352"/>
                  </a:cubicBezTo>
                  <a:cubicBezTo>
                    <a:pt x="1298" y="2652"/>
                    <a:pt x="1995" y="2803"/>
                    <a:pt x="2692" y="2803"/>
                  </a:cubicBezTo>
                  <a:cubicBezTo>
                    <a:pt x="3389" y="2803"/>
                    <a:pt x="4085" y="2652"/>
                    <a:pt x="4624" y="2352"/>
                  </a:cubicBezTo>
                  <a:cubicBezTo>
                    <a:pt x="5067" y="2098"/>
                    <a:pt x="5352" y="1750"/>
                    <a:pt x="5415" y="1402"/>
                  </a:cubicBezTo>
                  <a:cubicBezTo>
                    <a:pt x="5352" y="1053"/>
                    <a:pt x="5067" y="737"/>
                    <a:pt x="4624" y="452"/>
                  </a:cubicBezTo>
                  <a:cubicBezTo>
                    <a:pt x="4085" y="151"/>
                    <a:pt x="3389" y="0"/>
                    <a:pt x="2692"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16" name="Google Shape;4191;p38">
              <a:extLst>
                <a:ext uri="{FF2B5EF4-FFF2-40B4-BE49-F238E27FC236}">
                  <a16:creationId xmlns:a16="http://schemas.microsoft.com/office/drawing/2014/main" id="{740BF985-0D21-71B5-1D26-F0CB31F43E2C}"/>
                </a:ext>
              </a:extLst>
            </p:cNvPr>
            <p:cNvSpPr/>
            <p:nvPr/>
          </p:nvSpPr>
          <p:spPr>
            <a:xfrm>
              <a:off x="2084821" y="1864284"/>
              <a:ext cx="142811" cy="82825"/>
            </a:xfrm>
            <a:custGeom>
              <a:avLst/>
              <a:gdLst/>
              <a:ahLst/>
              <a:cxnLst/>
              <a:rect l="l" t="t" r="r" b="b"/>
              <a:pathLst>
                <a:path w="4371" h="2535" extrusionOk="0">
                  <a:moveTo>
                    <a:pt x="380" y="1"/>
                  </a:moveTo>
                  <a:lnTo>
                    <a:pt x="0" y="222"/>
                  </a:lnTo>
                  <a:lnTo>
                    <a:pt x="3991" y="2534"/>
                  </a:lnTo>
                  <a:lnTo>
                    <a:pt x="4371" y="2312"/>
                  </a:lnTo>
                  <a:lnTo>
                    <a:pt x="380"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17" name="Google Shape;4192;p38">
              <a:extLst>
                <a:ext uri="{FF2B5EF4-FFF2-40B4-BE49-F238E27FC236}">
                  <a16:creationId xmlns:a16="http://schemas.microsoft.com/office/drawing/2014/main" id="{4BACF33A-360C-D0CC-9EAA-D4F24B544D8A}"/>
                </a:ext>
              </a:extLst>
            </p:cNvPr>
            <p:cNvSpPr/>
            <p:nvPr/>
          </p:nvSpPr>
          <p:spPr>
            <a:xfrm>
              <a:off x="2062049" y="1877745"/>
              <a:ext cx="142811" cy="81779"/>
            </a:xfrm>
            <a:custGeom>
              <a:avLst/>
              <a:gdLst/>
              <a:ahLst/>
              <a:cxnLst/>
              <a:rect l="l" t="t" r="r" b="b"/>
              <a:pathLst>
                <a:path w="4371" h="2503" extrusionOk="0">
                  <a:moveTo>
                    <a:pt x="381" y="0"/>
                  </a:moveTo>
                  <a:lnTo>
                    <a:pt x="0" y="222"/>
                  </a:lnTo>
                  <a:lnTo>
                    <a:pt x="3991" y="2502"/>
                  </a:lnTo>
                  <a:lnTo>
                    <a:pt x="4371" y="2280"/>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18" name="Google Shape;4193;p38">
              <a:extLst>
                <a:ext uri="{FF2B5EF4-FFF2-40B4-BE49-F238E27FC236}">
                  <a16:creationId xmlns:a16="http://schemas.microsoft.com/office/drawing/2014/main" id="{27D791A8-7194-2200-9542-BFCBCCD4C75F}"/>
                </a:ext>
              </a:extLst>
            </p:cNvPr>
            <p:cNvSpPr/>
            <p:nvPr/>
          </p:nvSpPr>
          <p:spPr>
            <a:xfrm>
              <a:off x="2039276" y="1891173"/>
              <a:ext cx="142844" cy="81779"/>
            </a:xfrm>
            <a:custGeom>
              <a:avLst/>
              <a:gdLst/>
              <a:ahLst/>
              <a:cxnLst/>
              <a:rect l="l" t="t" r="r" b="b"/>
              <a:pathLst>
                <a:path w="4372" h="2503" extrusionOk="0">
                  <a:moveTo>
                    <a:pt x="381" y="1"/>
                  </a:moveTo>
                  <a:lnTo>
                    <a:pt x="1" y="191"/>
                  </a:lnTo>
                  <a:lnTo>
                    <a:pt x="3991" y="2503"/>
                  </a:lnTo>
                  <a:lnTo>
                    <a:pt x="4371" y="2281"/>
                  </a:lnTo>
                  <a:lnTo>
                    <a:pt x="381"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19" name="Google Shape;4194;p38">
              <a:extLst>
                <a:ext uri="{FF2B5EF4-FFF2-40B4-BE49-F238E27FC236}">
                  <a16:creationId xmlns:a16="http://schemas.microsoft.com/office/drawing/2014/main" id="{404F832A-9414-B884-647B-ADC0876D0B28}"/>
                </a:ext>
              </a:extLst>
            </p:cNvPr>
            <p:cNvSpPr/>
            <p:nvPr/>
          </p:nvSpPr>
          <p:spPr>
            <a:xfrm>
              <a:off x="2293827" y="1739083"/>
              <a:ext cx="142811" cy="81779"/>
            </a:xfrm>
            <a:custGeom>
              <a:avLst/>
              <a:gdLst/>
              <a:ahLst/>
              <a:cxnLst/>
              <a:rect l="l" t="t" r="r" b="b"/>
              <a:pathLst>
                <a:path w="4371" h="2503" extrusionOk="0">
                  <a:moveTo>
                    <a:pt x="380" y="1"/>
                  </a:moveTo>
                  <a:lnTo>
                    <a:pt x="0" y="191"/>
                  </a:lnTo>
                  <a:lnTo>
                    <a:pt x="3991" y="2502"/>
                  </a:lnTo>
                  <a:lnTo>
                    <a:pt x="4371" y="2281"/>
                  </a:lnTo>
                  <a:lnTo>
                    <a:pt x="380"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20" name="Google Shape;4195;p38">
              <a:extLst>
                <a:ext uri="{FF2B5EF4-FFF2-40B4-BE49-F238E27FC236}">
                  <a16:creationId xmlns:a16="http://schemas.microsoft.com/office/drawing/2014/main" id="{DA52F004-001C-43BC-1B8F-93C17C3B0627}"/>
                </a:ext>
              </a:extLst>
            </p:cNvPr>
            <p:cNvSpPr/>
            <p:nvPr/>
          </p:nvSpPr>
          <p:spPr>
            <a:xfrm>
              <a:off x="2271055" y="1752544"/>
              <a:ext cx="142811" cy="81779"/>
            </a:xfrm>
            <a:custGeom>
              <a:avLst/>
              <a:gdLst/>
              <a:ahLst/>
              <a:cxnLst/>
              <a:rect l="l" t="t" r="r" b="b"/>
              <a:pathLst>
                <a:path w="4371" h="2503" extrusionOk="0">
                  <a:moveTo>
                    <a:pt x="381" y="0"/>
                  </a:moveTo>
                  <a:lnTo>
                    <a:pt x="1" y="190"/>
                  </a:lnTo>
                  <a:lnTo>
                    <a:pt x="3991" y="2502"/>
                  </a:lnTo>
                  <a:lnTo>
                    <a:pt x="4371" y="2281"/>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21" name="Google Shape;4196;p38">
              <a:extLst>
                <a:ext uri="{FF2B5EF4-FFF2-40B4-BE49-F238E27FC236}">
                  <a16:creationId xmlns:a16="http://schemas.microsoft.com/office/drawing/2014/main" id="{93D8B10C-D80C-FDDA-3802-D40269B5BFCA}"/>
                </a:ext>
              </a:extLst>
            </p:cNvPr>
            <p:cNvSpPr/>
            <p:nvPr/>
          </p:nvSpPr>
          <p:spPr>
            <a:xfrm>
              <a:off x="2248282" y="1764959"/>
              <a:ext cx="142844" cy="82792"/>
            </a:xfrm>
            <a:custGeom>
              <a:avLst/>
              <a:gdLst/>
              <a:ahLst/>
              <a:cxnLst/>
              <a:rect l="l" t="t" r="r" b="b"/>
              <a:pathLst>
                <a:path w="4372"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22" name="Google Shape;4197;p38">
              <a:extLst>
                <a:ext uri="{FF2B5EF4-FFF2-40B4-BE49-F238E27FC236}">
                  <a16:creationId xmlns:a16="http://schemas.microsoft.com/office/drawing/2014/main" id="{76060759-3278-D241-B291-8D90DEA42168}"/>
                </a:ext>
              </a:extLst>
            </p:cNvPr>
            <p:cNvSpPr/>
            <p:nvPr/>
          </p:nvSpPr>
          <p:spPr>
            <a:xfrm>
              <a:off x="1025285" y="1818771"/>
              <a:ext cx="523577" cy="2196703"/>
            </a:xfrm>
            <a:custGeom>
              <a:avLst/>
              <a:gdLst/>
              <a:ahLst/>
              <a:cxnLst/>
              <a:rect l="l" t="t" r="r" b="b"/>
              <a:pathLst>
                <a:path w="16025" h="67234" extrusionOk="0">
                  <a:moveTo>
                    <a:pt x="16025" y="0"/>
                  </a:moveTo>
                  <a:lnTo>
                    <a:pt x="0" y="9247"/>
                  </a:lnTo>
                  <a:lnTo>
                    <a:pt x="0" y="67233"/>
                  </a:lnTo>
                  <a:lnTo>
                    <a:pt x="16025" y="57954"/>
                  </a:lnTo>
                  <a:lnTo>
                    <a:pt x="16025"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423" name="Google Shape;4198;p38">
              <a:extLst>
                <a:ext uri="{FF2B5EF4-FFF2-40B4-BE49-F238E27FC236}">
                  <a16:creationId xmlns:a16="http://schemas.microsoft.com/office/drawing/2014/main" id="{61F5080F-53CC-E4E2-2819-44E6EAF668F6}"/>
                </a:ext>
              </a:extLst>
            </p:cNvPr>
            <p:cNvSpPr/>
            <p:nvPr/>
          </p:nvSpPr>
          <p:spPr>
            <a:xfrm>
              <a:off x="457208" y="1792894"/>
              <a:ext cx="568109" cy="2222579"/>
            </a:xfrm>
            <a:custGeom>
              <a:avLst/>
              <a:gdLst/>
              <a:ahLst/>
              <a:cxnLst/>
              <a:rect l="l" t="t" r="r" b="b"/>
              <a:pathLst>
                <a:path w="17388" h="68026" extrusionOk="0">
                  <a:moveTo>
                    <a:pt x="1" y="0"/>
                  </a:moveTo>
                  <a:lnTo>
                    <a:pt x="1" y="57986"/>
                  </a:lnTo>
                  <a:lnTo>
                    <a:pt x="17387" y="68025"/>
                  </a:lnTo>
                  <a:lnTo>
                    <a:pt x="17387" y="10039"/>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24" name="Google Shape;4199;p38">
              <a:extLst>
                <a:ext uri="{FF2B5EF4-FFF2-40B4-BE49-F238E27FC236}">
                  <a16:creationId xmlns:a16="http://schemas.microsoft.com/office/drawing/2014/main" id="{96DDF70C-2DD0-2802-3B1D-DB07DB4640DC}"/>
                </a:ext>
              </a:extLst>
            </p:cNvPr>
            <p:cNvSpPr/>
            <p:nvPr/>
          </p:nvSpPr>
          <p:spPr>
            <a:xfrm>
              <a:off x="482039" y="1897838"/>
              <a:ext cx="519460" cy="2103129"/>
            </a:xfrm>
            <a:custGeom>
              <a:avLst/>
              <a:gdLst/>
              <a:ahLst/>
              <a:cxnLst/>
              <a:rect l="l" t="t" r="r" b="b"/>
              <a:pathLst>
                <a:path w="15899" h="64370" extrusionOk="0">
                  <a:moveTo>
                    <a:pt x="303" y="1"/>
                  </a:moveTo>
                  <a:cubicBezTo>
                    <a:pt x="128" y="1"/>
                    <a:pt x="1" y="152"/>
                    <a:pt x="1" y="399"/>
                  </a:cubicBezTo>
                  <a:lnTo>
                    <a:pt x="1" y="55186"/>
                  </a:lnTo>
                  <a:lnTo>
                    <a:pt x="15899" y="64370"/>
                  </a:lnTo>
                  <a:lnTo>
                    <a:pt x="15899" y="9551"/>
                  </a:lnTo>
                  <a:cubicBezTo>
                    <a:pt x="15899" y="9203"/>
                    <a:pt x="15645" y="8791"/>
                    <a:pt x="15329" y="8601"/>
                  </a:cubicBezTo>
                  <a:lnTo>
                    <a:pt x="539" y="82"/>
                  </a:lnTo>
                  <a:cubicBezTo>
                    <a:pt x="456" y="26"/>
                    <a:pt x="375" y="1"/>
                    <a:pt x="303"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25" name="Google Shape;4200;p38">
              <a:extLst>
                <a:ext uri="{FF2B5EF4-FFF2-40B4-BE49-F238E27FC236}">
                  <a16:creationId xmlns:a16="http://schemas.microsoft.com/office/drawing/2014/main" id="{27C2CDBF-5482-8FC7-ACD0-97EBEB39DB82}"/>
                </a:ext>
              </a:extLst>
            </p:cNvPr>
            <p:cNvSpPr/>
            <p:nvPr/>
          </p:nvSpPr>
          <p:spPr>
            <a:xfrm>
              <a:off x="497559" y="1924564"/>
              <a:ext cx="488421" cy="387496"/>
            </a:xfrm>
            <a:custGeom>
              <a:avLst/>
              <a:gdLst/>
              <a:ahLst/>
              <a:cxnLst/>
              <a:rect l="l" t="t" r="r" b="b"/>
              <a:pathLst>
                <a:path w="14949" h="11860" extrusionOk="0">
                  <a:moveTo>
                    <a:pt x="242" y="1"/>
                  </a:moveTo>
                  <a:cubicBezTo>
                    <a:pt x="96" y="1"/>
                    <a:pt x="1" y="107"/>
                    <a:pt x="1" y="309"/>
                  </a:cubicBezTo>
                  <a:lnTo>
                    <a:pt x="1" y="2938"/>
                  </a:lnTo>
                  <a:cubicBezTo>
                    <a:pt x="1" y="3223"/>
                    <a:pt x="191" y="3539"/>
                    <a:pt x="444" y="3698"/>
                  </a:cubicBezTo>
                  <a:lnTo>
                    <a:pt x="14505" y="11805"/>
                  </a:lnTo>
                  <a:cubicBezTo>
                    <a:pt x="14579" y="11842"/>
                    <a:pt x="14648" y="11860"/>
                    <a:pt x="14708" y="11860"/>
                  </a:cubicBezTo>
                  <a:cubicBezTo>
                    <a:pt x="14853" y="11860"/>
                    <a:pt x="14949" y="11753"/>
                    <a:pt x="14949" y="11552"/>
                  </a:cubicBezTo>
                  <a:lnTo>
                    <a:pt x="14949" y="8923"/>
                  </a:lnTo>
                  <a:cubicBezTo>
                    <a:pt x="14949" y="8670"/>
                    <a:pt x="14759" y="8321"/>
                    <a:pt x="14505" y="8195"/>
                  </a:cubicBezTo>
                  <a:lnTo>
                    <a:pt x="444" y="56"/>
                  </a:lnTo>
                  <a:cubicBezTo>
                    <a:pt x="370" y="19"/>
                    <a:pt x="302" y="1"/>
                    <a:pt x="242"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26" name="Google Shape;4201;p38">
              <a:extLst>
                <a:ext uri="{FF2B5EF4-FFF2-40B4-BE49-F238E27FC236}">
                  <a16:creationId xmlns:a16="http://schemas.microsoft.com/office/drawing/2014/main" id="{1A8193E7-05CE-3009-031B-BA2CDE45027F}"/>
                </a:ext>
              </a:extLst>
            </p:cNvPr>
            <p:cNvSpPr/>
            <p:nvPr/>
          </p:nvSpPr>
          <p:spPr>
            <a:xfrm>
              <a:off x="521377" y="1961550"/>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27" name="Google Shape;4202;p38">
              <a:extLst>
                <a:ext uri="{FF2B5EF4-FFF2-40B4-BE49-F238E27FC236}">
                  <a16:creationId xmlns:a16="http://schemas.microsoft.com/office/drawing/2014/main" id="{FE306E55-A465-60CC-F12A-D5F52A616F41}"/>
                </a:ext>
              </a:extLst>
            </p:cNvPr>
            <p:cNvSpPr/>
            <p:nvPr/>
          </p:nvSpPr>
          <p:spPr>
            <a:xfrm>
              <a:off x="521377" y="1987426"/>
              <a:ext cx="164539" cy="102461"/>
            </a:xfrm>
            <a:custGeom>
              <a:avLst/>
              <a:gdLst/>
              <a:ahLst/>
              <a:cxnLst/>
              <a:rect l="l" t="t" r="r" b="b"/>
              <a:pathLst>
                <a:path w="5036" h="3136" extrusionOk="0">
                  <a:moveTo>
                    <a:pt x="0" y="0"/>
                  </a:moveTo>
                  <a:lnTo>
                    <a:pt x="0" y="254"/>
                  </a:lnTo>
                  <a:lnTo>
                    <a:pt x="5036" y="3135"/>
                  </a:lnTo>
                  <a:lnTo>
                    <a:pt x="5036"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28" name="Google Shape;4203;p38">
              <a:extLst>
                <a:ext uri="{FF2B5EF4-FFF2-40B4-BE49-F238E27FC236}">
                  <a16:creationId xmlns:a16="http://schemas.microsoft.com/office/drawing/2014/main" id="{E61E49C0-D5C0-AA20-8E20-26D3A36E8C92}"/>
                </a:ext>
              </a:extLst>
            </p:cNvPr>
            <p:cNvSpPr/>
            <p:nvPr/>
          </p:nvSpPr>
          <p:spPr>
            <a:xfrm>
              <a:off x="521377" y="2014316"/>
              <a:ext cx="164539" cy="102461"/>
            </a:xfrm>
            <a:custGeom>
              <a:avLst/>
              <a:gdLst/>
              <a:ahLst/>
              <a:cxnLst/>
              <a:rect l="l" t="t" r="r" b="b"/>
              <a:pathLst>
                <a:path w="5036" h="3136" extrusionOk="0">
                  <a:moveTo>
                    <a:pt x="0" y="1"/>
                  </a:moveTo>
                  <a:lnTo>
                    <a:pt x="0" y="222"/>
                  </a:lnTo>
                  <a:lnTo>
                    <a:pt x="5036" y="3136"/>
                  </a:lnTo>
                  <a:lnTo>
                    <a:pt x="5036" y="2882"/>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29" name="Google Shape;4204;p38">
              <a:extLst>
                <a:ext uri="{FF2B5EF4-FFF2-40B4-BE49-F238E27FC236}">
                  <a16:creationId xmlns:a16="http://schemas.microsoft.com/office/drawing/2014/main" id="{66B030E9-882C-4466-93B3-1AF34D5B9864}"/>
                </a:ext>
              </a:extLst>
            </p:cNvPr>
            <p:cNvSpPr/>
            <p:nvPr/>
          </p:nvSpPr>
          <p:spPr>
            <a:xfrm>
              <a:off x="829707" y="2162780"/>
              <a:ext cx="23851" cy="28490"/>
            </a:xfrm>
            <a:custGeom>
              <a:avLst/>
              <a:gdLst/>
              <a:ahLst/>
              <a:cxnLst/>
              <a:rect l="l" t="t" r="r" b="b"/>
              <a:pathLst>
                <a:path w="730" h="872" extrusionOk="0">
                  <a:moveTo>
                    <a:pt x="201" y="1"/>
                  </a:moveTo>
                  <a:cubicBezTo>
                    <a:pt x="174" y="1"/>
                    <a:pt x="149" y="6"/>
                    <a:pt x="127" y="17"/>
                  </a:cubicBezTo>
                  <a:cubicBezTo>
                    <a:pt x="1" y="112"/>
                    <a:pt x="1" y="334"/>
                    <a:pt x="127" y="555"/>
                  </a:cubicBezTo>
                  <a:cubicBezTo>
                    <a:pt x="225" y="752"/>
                    <a:pt x="381" y="872"/>
                    <a:pt x="505" y="872"/>
                  </a:cubicBezTo>
                  <a:cubicBezTo>
                    <a:pt x="540" y="872"/>
                    <a:pt x="574" y="862"/>
                    <a:pt x="602" y="840"/>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30" name="Google Shape;4205;p38">
              <a:extLst>
                <a:ext uri="{FF2B5EF4-FFF2-40B4-BE49-F238E27FC236}">
                  <a16:creationId xmlns:a16="http://schemas.microsoft.com/office/drawing/2014/main" id="{1D3C0D2E-DAE8-F1CC-A2D8-806C4E469DC2}"/>
                </a:ext>
              </a:extLst>
            </p:cNvPr>
            <p:cNvSpPr/>
            <p:nvPr/>
          </p:nvSpPr>
          <p:spPr>
            <a:xfrm>
              <a:off x="877311" y="2190715"/>
              <a:ext cx="23818" cy="28098"/>
            </a:xfrm>
            <a:custGeom>
              <a:avLst/>
              <a:gdLst/>
              <a:ahLst/>
              <a:cxnLst/>
              <a:rect l="l" t="t" r="r" b="b"/>
              <a:pathLst>
                <a:path w="729" h="860" extrusionOk="0">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31" name="Google Shape;4206;p38">
              <a:extLst>
                <a:ext uri="{FF2B5EF4-FFF2-40B4-BE49-F238E27FC236}">
                  <a16:creationId xmlns:a16="http://schemas.microsoft.com/office/drawing/2014/main" id="{6E298FC8-C90E-0D04-D47F-010536727369}"/>
                </a:ext>
              </a:extLst>
            </p:cNvPr>
            <p:cNvSpPr/>
            <p:nvPr/>
          </p:nvSpPr>
          <p:spPr>
            <a:xfrm>
              <a:off x="926973" y="2218356"/>
              <a:ext cx="21760" cy="28588"/>
            </a:xfrm>
            <a:custGeom>
              <a:avLst/>
              <a:gdLst/>
              <a:ahLst/>
              <a:cxnLst/>
              <a:rect l="l" t="t" r="r" b="b"/>
              <a:pathLst>
                <a:path w="666" h="875" extrusionOk="0">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3"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32" name="Google Shape;4207;p38">
              <a:extLst>
                <a:ext uri="{FF2B5EF4-FFF2-40B4-BE49-F238E27FC236}">
                  <a16:creationId xmlns:a16="http://schemas.microsoft.com/office/drawing/2014/main" id="{9497AA46-EB18-ACA4-ECBD-841AA03DC492}"/>
                </a:ext>
              </a:extLst>
            </p:cNvPr>
            <p:cNvSpPr/>
            <p:nvPr/>
          </p:nvSpPr>
          <p:spPr>
            <a:xfrm>
              <a:off x="497559" y="2063227"/>
              <a:ext cx="488421" cy="387496"/>
            </a:xfrm>
            <a:custGeom>
              <a:avLst/>
              <a:gdLst/>
              <a:ahLst/>
              <a:cxnLst/>
              <a:rect l="l" t="t" r="r" b="b"/>
              <a:pathLst>
                <a:path w="14949" h="11860" extrusionOk="0">
                  <a:moveTo>
                    <a:pt x="242" y="0"/>
                  </a:moveTo>
                  <a:cubicBezTo>
                    <a:pt x="96" y="0"/>
                    <a:pt x="1" y="107"/>
                    <a:pt x="1" y="309"/>
                  </a:cubicBezTo>
                  <a:lnTo>
                    <a:pt x="1" y="2937"/>
                  </a:lnTo>
                  <a:cubicBezTo>
                    <a:pt x="1" y="3191"/>
                    <a:pt x="191" y="3539"/>
                    <a:pt x="444" y="3666"/>
                  </a:cubicBezTo>
                  <a:lnTo>
                    <a:pt x="14505" y="11805"/>
                  </a:lnTo>
                  <a:cubicBezTo>
                    <a:pt x="14579" y="11841"/>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33" name="Google Shape;4208;p38">
              <a:extLst>
                <a:ext uri="{FF2B5EF4-FFF2-40B4-BE49-F238E27FC236}">
                  <a16:creationId xmlns:a16="http://schemas.microsoft.com/office/drawing/2014/main" id="{C53914E2-A21E-9768-DDB8-C4258CD4E81C}"/>
                </a:ext>
              </a:extLst>
            </p:cNvPr>
            <p:cNvSpPr/>
            <p:nvPr/>
          </p:nvSpPr>
          <p:spPr>
            <a:xfrm>
              <a:off x="521377" y="2100212"/>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34" name="Google Shape;4209;p38">
              <a:extLst>
                <a:ext uri="{FF2B5EF4-FFF2-40B4-BE49-F238E27FC236}">
                  <a16:creationId xmlns:a16="http://schemas.microsoft.com/office/drawing/2014/main" id="{9D6B4ECB-F47F-2856-D676-EBC2DFF1337B}"/>
                </a:ext>
              </a:extLst>
            </p:cNvPr>
            <p:cNvSpPr/>
            <p:nvPr/>
          </p:nvSpPr>
          <p:spPr>
            <a:xfrm>
              <a:off x="521377" y="2126056"/>
              <a:ext cx="164539" cy="102494"/>
            </a:xfrm>
            <a:custGeom>
              <a:avLst/>
              <a:gdLst/>
              <a:ahLst/>
              <a:cxnLst/>
              <a:rect l="l" t="t" r="r" b="b"/>
              <a:pathLst>
                <a:path w="5036" h="3137"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35" name="Google Shape;4210;p38">
              <a:extLst>
                <a:ext uri="{FF2B5EF4-FFF2-40B4-BE49-F238E27FC236}">
                  <a16:creationId xmlns:a16="http://schemas.microsoft.com/office/drawing/2014/main" id="{01AFC33A-14E2-E5AB-39E0-AAE5B2B70042}"/>
                </a:ext>
              </a:extLst>
            </p:cNvPr>
            <p:cNvSpPr/>
            <p:nvPr/>
          </p:nvSpPr>
          <p:spPr>
            <a:xfrm>
              <a:off x="521377" y="215297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36" name="Google Shape;4211;p38">
              <a:extLst>
                <a:ext uri="{FF2B5EF4-FFF2-40B4-BE49-F238E27FC236}">
                  <a16:creationId xmlns:a16="http://schemas.microsoft.com/office/drawing/2014/main" id="{8C4BB083-404B-B0D7-FEAB-E0562D478CFA}"/>
                </a:ext>
              </a:extLst>
            </p:cNvPr>
            <p:cNvSpPr/>
            <p:nvPr/>
          </p:nvSpPr>
          <p:spPr>
            <a:xfrm>
              <a:off x="830753" y="230114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6"/>
                    <a:pt x="507" y="152"/>
                    <a:pt x="317" y="57"/>
                  </a:cubicBezTo>
                  <a:cubicBezTo>
                    <a:pt x="259" y="18"/>
                    <a:pt x="207" y="0"/>
                    <a:pt x="16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37" name="Google Shape;4212;p38">
              <a:extLst>
                <a:ext uri="{FF2B5EF4-FFF2-40B4-BE49-F238E27FC236}">
                  <a16:creationId xmlns:a16="http://schemas.microsoft.com/office/drawing/2014/main" id="{4645675F-8E92-89FE-23BA-113202878C07}"/>
                </a:ext>
              </a:extLst>
            </p:cNvPr>
            <p:cNvSpPr/>
            <p:nvPr/>
          </p:nvSpPr>
          <p:spPr>
            <a:xfrm>
              <a:off x="878357" y="2329083"/>
              <a:ext cx="21760" cy="28588"/>
            </a:xfrm>
            <a:custGeom>
              <a:avLst/>
              <a:gdLst/>
              <a:ahLst/>
              <a:cxnLst/>
              <a:rect l="l" t="t" r="r" b="b"/>
              <a:pathLst>
                <a:path w="666" h="875" extrusionOk="0">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38" name="Google Shape;4213;p38">
              <a:extLst>
                <a:ext uri="{FF2B5EF4-FFF2-40B4-BE49-F238E27FC236}">
                  <a16:creationId xmlns:a16="http://schemas.microsoft.com/office/drawing/2014/main" id="{58A151C1-0F67-E042-6332-4264B07B7FBA}"/>
                </a:ext>
              </a:extLst>
            </p:cNvPr>
            <p:cNvSpPr/>
            <p:nvPr/>
          </p:nvSpPr>
          <p:spPr>
            <a:xfrm>
              <a:off x="924915" y="2356789"/>
              <a:ext cx="24864" cy="28523"/>
            </a:xfrm>
            <a:custGeom>
              <a:avLst/>
              <a:gdLst/>
              <a:ahLst/>
              <a:cxnLst/>
              <a:rect l="l" t="t" r="r" b="b"/>
              <a:pathLst>
                <a:path w="761" h="873" extrusionOk="0">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39" name="Google Shape;4214;p38">
              <a:extLst>
                <a:ext uri="{FF2B5EF4-FFF2-40B4-BE49-F238E27FC236}">
                  <a16:creationId xmlns:a16="http://schemas.microsoft.com/office/drawing/2014/main" id="{FE47C5E6-FC5F-1D82-051A-5E18A3D00819}"/>
                </a:ext>
              </a:extLst>
            </p:cNvPr>
            <p:cNvSpPr/>
            <p:nvPr/>
          </p:nvSpPr>
          <p:spPr>
            <a:xfrm>
              <a:off x="497559" y="2201399"/>
              <a:ext cx="488421" cy="387790"/>
            </a:xfrm>
            <a:custGeom>
              <a:avLst/>
              <a:gdLst/>
              <a:ahLst/>
              <a:cxnLst/>
              <a:rect l="l" t="t" r="r" b="b"/>
              <a:pathLst>
                <a:path w="14949" h="11869" extrusionOk="0">
                  <a:moveTo>
                    <a:pt x="235" y="0"/>
                  </a:moveTo>
                  <a:cubicBezTo>
                    <a:pt x="93" y="0"/>
                    <a:pt x="1" y="115"/>
                    <a:pt x="1" y="292"/>
                  </a:cubicBezTo>
                  <a:lnTo>
                    <a:pt x="1" y="2920"/>
                  </a:lnTo>
                  <a:cubicBezTo>
                    <a:pt x="1" y="3205"/>
                    <a:pt x="191" y="3554"/>
                    <a:pt x="444" y="3680"/>
                  </a:cubicBezTo>
                  <a:lnTo>
                    <a:pt x="14505" y="11819"/>
                  </a:lnTo>
                  <a:cubicBezTo>
                    <a:pt x="14573" y="11853"/>
                    <a:pt x="14637" y="11869"/>
                    <a:pt x="14693" y="11869"/>
                  </a:cubicBezTo>
                  <a:cubicBezTo>
                    <a:pt x="14847" y="11869"/>
                    <a:pt x="14949" y="11751"/>
                    <a:pt x="14949" y="11566"/>
                  </a:cubicBezTo>
                  <a:lnTo>
                    <a:pt x="14949" y="8937"/>
                  </a:lnTo>
                  <a:cubicBezTo>
                    <a:pt x="14949" y="8652"/>
                    <a:pt x="14759" y="8336"/>
                    <a:pt x="14505" y="8177"/>
                  </a:cubicBezTo>
                  <a:lnTo>
                    <a:pt x="444" y="70"/>
                  </a:lnTo>
                  <a:cubicBezTo>
                    <a:pt x="367" y="22"/>
                    <a:pt x="296" y="0"/>
                    <a:pt x="235"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40" name="Google Shape;4215;p38">
              <a:extLst>
                <a:ext uri="{FF2B5EF4-FFF2-40B4-BE49-F238E27FC236}">
                  <a16:creationId xmlns:a16="http://schemas.microsoft.com/office/drawing/2014/main" id="{0BA87412-07AB-D373-7415-CEF093F66E11}"/>
                </a:ext>
              </a:extLst>
            </p:cNvPr>
            <p:cNvSpPr/>
            <p:nvPr/>
          </p:nvSpPr>
          <p:spPr>
            <a:xfrm>
              <a:off x="521377" y="2237828"/>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41" name="Google Shape;4216;p38">
              <a:extLst>
                <a:ext uri="{FF2B5EF4-FFF2-40B4-BE49-F238E27FC236}">
                  <a16:creationId xmlns:a16="http://schemas.microsoft.com/office/drawing/2014/main" id="{7D138390-65E2-B87C-6C3B-BE994EAACB13}"/>
                </a:ext>
              </a:extLst>
            </p:cNvPr>
            <p:cNvSpPr/>
            <p:nvPr/>
          </p:nvSpPr>
          <p:spPr>
            <a:xfrm>
              <a:off x="521377" y="2264718"/>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42" name="Google Shape;4217;p38">
              <a:extLst>
                <a:ext uri="{FF2B5EF4-FFF2-40B4-BE49-F238E27FC236}">
                  <a16:creationId xmlns:a16="http://schemas.microsoft.com/office/drawing/2014/main" id="{11283E81-890C-A2BB-79BC-4EFD89CED0ED}"/>
                </a:ext>
              </a:extLst>
            </p:cNvPr>
            <p:cNvSpPr/>
            <p:nvPr/>
          </p:nvSpPr>
          <p:spPr>
            <a:xfrm>
              <a:off x="521377" y="2290594"/>
              <a:ext cx="164539" cy="102461"/>
            </a:xfrm>
            <a:custGeom>
              <a:avLst/>
              <a:gdLst/>
              <a:ahLst/>
              <a:cxnLst/>
              <a:rect l="l" t="t" r="r" b="b"/>
              <a:pathLst>
                <a:path w="5036" h="3136" extrusionOk="0">
                  <a:moveTo>
                    <a:pt x="0" y="0"/>
                  </a:moveTo>
                  <a:lnTo>
                    <a:pt x="0" y="254"/>
                  </a:lnTo>
                  <a:lnTo>
                    <a:pt x="5036" y="3135"/>
                  </a:lnTo>
                  <a:lnTo>
                    <a:pt x="5036"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43" name="Google Shape;4218;p38">
              <a:extLst>
                <a:ext uri="{FF2B5EF4-FFF2-40B4-BE49-F238E27FC236}">
                  <a16:creationId xmlns:a16="http://schemas.microsoft.com/office/drawing/2014/main" id="{93D9BC0C-EB87-E64E-F4C2-742F346DD10E}"/>
                </a:ext>
              </a:extLst>
            </p:cNvPr>
            <p:cNvSpPr/>
            <p:nvPr/>
          </p:nvSpPr>
          <p:spPr>
            <a:xfrm>
              <a:off x="830753" y="2439810"/>
              <a:ext cx="21760" cy="28098"/>
            </a:xfrm>
            <a:custGeom>
              <a:avLst/>
              <a:gdLst/>
              <a:ahLst/>
              <a:cxnLst/>
              <a:rect l="l" t="t" r="r" b="b"/>
              <a:pathLst>
                <a:path w="666" h="860" extrusionOk="0">
                  <a:moveTo>
                    <a:pt x="162" y="0"/>
                  </a:moveTo>
                  <a:cubicBezTo>
                    <a:pt x="61" y="0"/>
                    <a:pt x="0" y="93"/>
                    <a:pt x="0" y="247"/>
                  </a:cubicBezTo>
                  <a:cubicBezTo>
                    <a:pt x="0" y="437"/>
                    <a:pt x="127" y="722"/>
                    <a:pt x="317" y="817"/>
                  </a:cubicBezTo>
                  <a:cubicBezTo>
                    <a:pt x="374" y="845"/>
                    <a:pt x="428" y="860"/>
                    <a:pt x="476" y="860"/>
                  </a:cubicBezTo>
                  <a:cubicBezTo>
                    <a:pt x="588" y="860"/>
                    <a:pt x="665" y="782"/>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4" name="Google Shape;4219;p38">
              <a:extLst>
                <a:ext uri="{FF2B5EF4-FFF2-40B4-BE49-F238E27FC236}">
                  <a16:creationId xmlns:a16="http://schemas.microsoft.com/office/drawing/2014/main" id="{EFF8B4DE-B931-95D3-EFD9-6633DAC052F6}"/>
                </a:ext>
              </a:extLst>
            </p:cNvPr>
            <p:cNvSpPr/>
            <p:nvPr/>
          </p:nvSpPr>
          <p:spPr>
            <a:xfrm>
              <a:off x="877311" y="2467516"/>
              <a:ext cx="23818" cy="28490"/>
            </a:xfrm>
            <a:custGeom>
              <a:avLst/>
              <a:gdLst/>
              <a:ahLst/>
              <a:cxnLst/>
              <a:rect l="l" t="t" r="r" b="b"/>
              <a:pathLst>
                <a:path w="729" h="872" extrusionOk="0">
                  <a:moveTo>
                    <a:pt x="227" y="0"/>
                  </a:moveTo>
                  <a:cubicBezTo>
                    <a:pt x="190" y="0"/>
                    <a:pt x="156" y="10"/>
                    <a:pt x="127" y="32"/>
                  </a:cubicBezTo>
                  <a:cubicBezTo>
                    <a:pt x="0" y="96"/>
                    <a:pt x="0" y="349"/>
                    <a:pt x="127" y="571"/>
                  </a:cubicBezTo>
                  <a:cubicBezTo>
                    <a:pt x="232" y="754"/>
                    <a:pt x="401" y="872"/>
                    <a:pt x="528" y="872"/>
                  </a:cubicBezTo>
                  <a:cubicBezTo>
                    <a:pt x="555" y="872"/>
                    <a:pt x="580" y="867"/>
                    <a:pt x="602" y="856"/>
                  </a:cubicBezTo>
                  <a:cubicBezTo>
                    <a:pt x="729" y="761"/>
                    <a:pt x="729" y="507"/>
                    <a:pt x="602" y="286"/>
                  </a:cubicBezTo>
                  <a:cubicBezTo>
                    <a:pt x="504" y="115"/>
                    <a:pt x="350" y="0"/>
                    <a:pt x="227"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45" name="Google Shape;4220;p38">
              <a:extLst>
                <a:ext uri="{FF2B5EF4-FFF2-40B4-BE49-F238E27FC236}">
                  <a16:creationId xmlns:a16="http://schemas.microsoft.com/office/drawing/2014/main" id="{0F0A3F0B-A8F3-A4DF-E488-5568BB83A3C6}"/>
                </a:ext>
              </a:extLst>
            </p:cNvPr>
            <p:cNvSpPr/>
            <p:nvPr/>
          </p:nvSpPr>
          <p:spPr>
            <a:xfrm>
              <a:off x="924915" y="2494928"/>
              <a:ext cx="24864" cy="28490"/>
            </a:xfrm>
            <a:custGeom>
              <a:avLst/>
              <a:gdLst/>
              <a:ahLst/>
              <a:cxnLst/>
              <a:rect l="l" t="t" r="r" b="b"/>
              <a:pathLst>
                <a:path w="761" h="872" extrusionOk="0">
                  <a:moveTo>
                    <a:pt x="230" y="0"/>
                  </a:moveTo>
                  <a:cubicBezTo>
                    <a:pt x="205" y="0"/>
                    <a:pt x="181" y="6"/>
                    <a:pt x="159" y="17"/>
                  </a:cubicBezTo>
                  <a:cubicBezTo>
                    <a:pt x="0" y="112"/>
                    <a:pt x="0" y="333"/>
                    <a:pt x="159" y="587"/>
                  </a:cubicBezTo>
                  <a:cubicBezTo>
                    <a:pt x="256" y="757"/>
                    <a:pt x="391" y="872"/>
                    <a:pt x="521" y="872"/>
                  </a:cubicBezTo>
                  <a:cubicBezTo>
                    <a:pt x="559" y="872"/>
                    <a:pt x="597" y="862"/>
                    <a:pt x="634" y="840"/>
                  </a:cubicBezTo>
                  <a:cubicBezTo>
                    <a:pt x="760" y="777"/>
                    <a:pt x="760" y="523"/>
                    <a:pt x="634" y="302"/>
                  </a:cubicBezTo>
                  <a:cubicBezTo>
                    <a:pt x="503" y="119"/>
                    <a:pt x="350" y="0"/>
                    <a:pt x="230"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46" name="Google Shape;4221;p38">
              <a:extLst>
                <a:ext uri="{FF2B5EF4-FFF2-40B4-BE49-F238E27FC236}">
                  <a16:creationId xmlns:a16="http://schemas.microsoft.com/office/drawing/2014/main" id="{5905785C-DA63-7C5D-9FC1-E352DDAE203B}"/>
                </a:ext>
              </a:extLst>
            </p:cNvPr>
            <p:cNvSpPr/>
            <p:nvPr/>
          </p:nvSpPr>
          <p:spPr>
            <a:xfrm>
              <a:off x="497559" y="2339669"/>
              <a:ext cx="488421" cy="387790"/>
            </a:xfrm>
            <a:custGeom>
              <a:avLst/>
              <a:gdLst/>
              <a:ahLst/>
              <a:cxnLst/>
              <a:rect l="l" t="t" r="r" b="b"/>
              <a:pathLst>
                <a:path w="14949" h="11869" extrusionOk="0">
                  <a:moveTo>
                    <a:pt x="257" y="0"/>
                  </a:moveTo>
                  <a:cubicBezTo>
                    <a:pt x="103" y="0"/>
                    <a:pt x="1" y="118"/>
                    <a:pt x="1" y="303"/>
                  </a:cubicBezTo>
                  <a:lnTo>
                    <a:pt x="1" y="2932"/>
                  </a:lnTo>
                  <a:cubicBezTo>
                    <a:pt x="1" y="3217"/>
                    <a:pt x="191" y="3534"/>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6"/>
                    <a:pt x="14505" y="8189"/>
                  </a:cubicBezTo>
                  <a:lnTo>
                    <a:pt x="444" y="50"/>
                  </a:lnTo>
                  <a:cubicBezTo>
                    <a:pt x="376" y="16"/>
                    <a:pt x="313" y="0"/>
                    <a:pt x="25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47" name="Google Shape;4222;p38">
              <a:extLst>
                <a:ext uri="{FF2B5EF4-FFF2-40B4-BE49-F238E27FC236}">
                  <a16:creationId xmlns:a16="http://schemas.microsoft.com/office/drawing/2014/main" id="{8046CCF3-A5CF-40D2-7486-A6B6764578CF}"/>
                </a:ext>
              </a:extLst>
            </p:cNvPr>
            <p:cNvSpPr/>
            <p:nvPr/>
          </p:nvSpPr>
          <p:spPr>
            <a:xfrm>
              <a:off x="521377" y="2376458"/>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48" name="Google Shape;4223;p38">
              <a:extLst>
                <a:ext uri="{FF2B5EF4-FFF2-40B4-BE49-F238E27FC236}">
                  <a16:creationId xmlns:a16="http://schemas.microsoft.com/office/drawing/2014/main" id="{2AB76BF6-12BE-7B68-5A1E-D552FBE5745A}"/>
                </a:ext>
              </a:extLst>
            </p:cNvPr>
            <p:cNvSpPr/>
            <p:nvPr/>
          </p:nvSpPr>
          <p:spPr>
            <a:xfrm>
              <a:off x="521377" y="2403380"/>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49" name="Google Shape;4224;p38">
              <a:extLst>
                <a:ext uri="{FF2B5EF4-FFF2-40B4-BE49-F238E27FC236}">
                  <a16:creationId xmlns:a16="http://schemas.microsoft.com/office/drawing/2014/main" id="{ADA9CA17-08AF-260B-F0D1-5347768FD9EF}"/>
                </a:ext>
              </a:extLst>
            </p:cNvPr>
            <p:cNvSpPr/>
            <p:nvPr/>
          </p:nvSpPr>
          <p:spPr>
            <a:xfrm>
              <a:off x="521377" y="2429224"/>
              <a:ext cx="164539" cy="102494"/>
            </a:xfrm>
            <a:custGeom>
              <a:avLst/>
              <a:gdLst/>
              <a:ahLst/>
              <a:cxnLst/>
              <a:rect l="l" t="t" r="r" b="b"/>
              <a:pathLst>
                <a:path w="5036" h="3137"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50" name="Google Shape;4225;p38">
              <a:extLst>
                <a:ext uri="{FF2B5EF4-FFF2-40B4-BE49-F238E27FC236}">
                  <a16:creationId xmlns:a16="http://schemas.microsoft.com/office/drawing/2014/main" id="{18E88A8C-C2B2-18A0-A992-C014939F5F90}"/>
                </a:ext>
              </a:extLst>
            </p:cNvPr>
            <p:cNvSpPr/>
            <p:nvPr/>
          </p:nvSpPr>
          <p:spPr>
            <a:xfrm>
              <a:off x="830753" y="2578047"/>
              <a:ext cx="21760" cy="28327"/>
            </a:xfrm>
            <a:custGeom>
              <a:avLst/>
              <a:gdLst/>
              <a:ahLst/>
              <a:cxnLst/>
              <a:rect l="l" t="t" r="r" b="b"/>
              <a:pathLst>
                <a:path w="666" h="867" extrusionOk="0">
                  <a:moveTo>
                    <a:pt x="179" y="1"/>
                  </a:moveTo>
                  <a:cubicBezTo>
                    <a:pt x="68" y="1"/>
                    <a:pt x="0" y="89"/>
                    <a:pt x="0" y="228"/>
                  </a:cubicBezTo>
                  <a:cubicBezTo>
                    <a:pt x="0" y="449"/>
                    <a:pt x="127" y="703"/>
                    <a:pt x="317" y="830"/>
                  </a:cubicBezTo>
                  <a:cubicBezTo>
                    <a:pt x="368" y="855"/>
                    <a:pt x="417" y="867"/>
                    <a:pt x="460" y="867"/>
                  </a:cubicBezTo>
                  <a:cubicBezTo>
                    <a:pt x="581" y="867"/>
                    <a:pt x="665" y="779"/>
                    <a:pt x="665" y="639"/>
                  </a:cubicBezTo>
                  <a:cubicBezTo>
                    <a:pt x="665" y="418"/>
                    <a:pt x="507" y="164"/>
                    <a:pt x="317" y="38"/>
                  </a:cubicBezTo>
                  <a:cubicBezTo>
                    <a:pt x="266" y="12"/>
                    <a:pt x="220" y="1"/>
                    <a:pt x="17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1" name="Google Shape;4226;p38">
              <a:extLst>
                <a:ext uri="{FF2B5EF4-FFF2-40B4-BE49-F238E27FC236}">
                  <a16:creationId xmlns:a16="http://schemas.microsoft.com/office/drawing/2014/main" id="{A6DA06A9-3328-29F2-FF87-1F6FEC55D786}"/>
                </a:ext>
              </a:extLst>
            </p:cNvPr>
            <p:cNvSpPr/>
            <p:nvPr/>
          </p:nvSpPr>
          <p:spPr>
            <a:xfrm>
              <a:off x="877311" y="260562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52" name="Google Shape;4227;p38">
              <a:extLst>
                <a:ext uri="{FF2B5EF4-FFF2-40B4-BE49-F238E27FC236}">
                  <a16:creationId xmlns:a16="http://schemas.microsoft.com/office/drawing/2014/main" id="{0600C6D0-33D6-4C08-1EA4-C15912915BBC}"/>
                </a:ext>
              </a:extLst>
            </p:cNvPr>
            <p:cNvSpPr/>
            <p:nvPr/>
          </p:nvSpPr>
          <p:spPr>
            <a:xfrm>
              <a:off x="926973" y="2633754"/>
              <a:ext cx="21760" cy="28098"/>
            </a:xfrm>
            <a:custGeom>
              <a:avLst/>
              <a:gdLst/>
              <a:ahLst/>
              <a:cxnLst/>
              <a:rect l="l" t="t" r="r" b="b"/>
              <a:pathLst>
                <a:path w="666" h="860" extrusionOk="0">
                  <a:moveTo>
                    <a:pt x="165" y="0"/>
                  </a:moveTo>
                  <a:cubicBezTo>
                    <a:pt x="63" y="0"/>
                    <a:pt x="1" y="78"/>
                    <a:pt x="1" y="233"/>
                  </a:cubicBezTo>
                  <a:cubicBezTo>
                    <a:pt x="1" y="455"/>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53" name="Google Shape;4228;p38">
              <a:extLst>
                <a:ext uri="{FF2B5EF4-FFF2-40B4-BE49-F238E27FC236}">
                  <a16:creationId xmlns:a16="http://schemas.microsoft.com/office/drawing/2014/main" id="{206798DF-7007-29D7-A2E4-9C01EE84D6E6}"/>
                </a:ext>
              </a:extLst>
            </p:cNvPr>
            <p:cNvSpPr/>
            <p:nvPr/>
          </p:nvSpPr>
          <p:spPr>
            <a:xfrm>
              <a:off x="497559" y="2478135"/>
              <a:ext cx="488421" cy="387496"/>
            </a:xfrm>
            <a:custGeom>
              <a:avLst/>
              <a:gdLst/>
              <a:ahLst/>
              <a:cxnLst/>
              <a:rect l="l" t="t" r="r" b="b"/>
              <a:pathLst>
                <a:path w="14949" h="11860" extrusionOk="0">
                  <a:moveTo>
                    <a:pt x="242" y="1"/>
                  </a:moveTo>
                  <a:cubicBezTo>
                    <a:pt x="96" y="1"/>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70"/>
                    <a:pt x="14759" y="8321"/>
                    <a:pt x="14505" y="8194"/>
                  </a:cubicBezTo>
                  <a:lnTo>
                    <a:pt x="444" y="56"/>
                  </a:lnTo>
                  <a:cubicBezTo>
                    <a:pt x="370" y="19"/>
                    <a:pt x="302" y="1"/>
                    <a:pt x="242"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54" name="Google Shape;4229;p38">
              <a:extLst>
                <a:ext uri="{FF2B5EF4-FFF2-40B4-BE49-F238E27FC236}">
                  <a16:creationId xmlns:a16="http://schemas.microsoft.com/office/drawing/2014/main" id="{1CFE695D-1C3E-D286-57FE-6D1988AE1F88}"/>
                </a:ext>
              </a:extLst>
            </p:cNvPr>
            <p:cNvSpPr/>
            <p:nvPr/>
          </p:nvSpPr>
          <p:spPr>
            <a:xfrm>
              <a:off x="521377" y="2515120"/>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55" name="Google Shape;4230;p38">
              <a:extLst>
                <a:ext uri="{FF2B5EF4-FFF2-40B4-BE49-F238E27FC236}">
                  <a16:creationId xmlns:a16="http://schemas.microsoft.com/office/drawing/2014/main" id="{639ED755-CE7B-533B-569C-4E05A0A971A8}"/>
                </a:ext>
              </a:extLst>
            </p:cNvPr>
            <p:cNvSpPr/>
            <p:nvPr/>
          </p:nvSpPr>
          <p:spPr>
            <a:xfrm>
              <a:off x="521377" y="2540997"/>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56" name="Google Shape;4231;p38">
              <a:extLst>
                <a:ext uri="{FF2B5EF4-FFF2-40B4-BE49-F238E27FC236}">
                  <a16:creationId xmlns:a16="http://schemas.microsoft.com/office/drawing/2014/main" id="{74D99586-C21B-8858-8D74-40478D2D1DC9}"/>
                </a:ext>
              </a:extLst>
            </p:cNvPr>
            <p:cNvSpPr/>
            <p:nvPr/>
          </p:nvSpPr>
          <p:spPr>
            <a:xfrm>
              <a:off x="521377" y="2567886"/>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57" name="Google Shape;4232;p38">
              <a:extLst>
                <a:ext uri="{FF2B5EF4-FFF2-40B4-BE49-F238E27FC236}">
                  <a16:creationId xmlns:a16="http://schemas.microsoft.com/office/drawing/2014/main" id="{9E48694B-94EA-211B-66EF-B7F945D8E683}"/>
                </a:ext>
              </a:extLst>
            </p:cNvPr>
            <p:cNvSpPr/>
            <p:nvPr/>
          </p:nvSpPr>
          <p:spPr>
            <a:xfrm>
              <a:off x="830753" y="2716513"/>
              <a:ext cx="21760" cy="28490"/>
            </a:xfrm>
            <a:custGeom>
              <a:avLst/>
              <a:gdLst/>
              <a:ahLst/>
              <a:cxnLst/>
              <a:rect l="l" t="t" r="r" b="b"/>
              <a:pathLst>
                <a:path w="666" h="872" extrusionOk="0">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8" name="Google Shape;4233;p38">
              <a:extLst>
                <a:ext uri="{FF2B5EF4-FFF2-40B4-BE49-F238E27FC236}">
                  <a16:creationId xmlns:a16="http://schemas.microsoft.com/office/drawing/2014/main" id="{0A9BDF27-DF02-0C69-B960-1AFACDD14E19}"/>
                </a:ext>
              </a:extLst>
            </p:cNvPr>
            <p:cNvSpPr/>
            <p:nvPr/>
          </p:nvSpPr>
          <p:spPr>
            <a:xfrm>
              <a:off x="878357" y="2744448"/>
              <a:ext cx="21760" cy="28131"/>
            </a:xfrm>
            <a:custGeom>
              <a:avLst/>
              <a:gdLst/>
              <a:ahLst/>
              <a:cxnLst/>
              <a:rect l="l" t="t" r="r" b="b"/>
              <a:pathLst>
                <a:path w="666" h="861" extrusionOk="0">
                  <a:moveTo>
                    <a:pt x="189" y="1"/>
                  </a:moveTo>
                  <a:cubicBezTo>
                    <a:pt x="78" y="1"/>
                    <a:pt x="0" y="78"/>
                    <a:pt x="0" y="233"/>
                  </a:cubicBezTo>
                  <a:cubicBezTo>
                    <a:pt x="0" y="455"/>
                    <a:pt x="158" y="709"/>
                    <a:pt x="348" y="804"/>
                  </a:cubicBezTo>
                  <a:cubicBezTo>
                    <a:pt x="407" y="842"/>
                    <a:pt x="459" y="860"/>
                    <a:pt x="503" y="860"/>
                  </a:cubicBezTo>
                  <a:cubicBezTo>
                    <a:pt x="604" y="860"/>
                    <a:pt x="665" y="767"/>
                    <a:pt x="665" y="614"/>
                  </a:cubicBezTo>
                  <a:cubicBezTo>
                    <a:pt x="665" y="392"/>
                    <a:pt x="538" y="138"/>
                    <a:pt x="348" y="43"/>
                  </a:cubicBezTo>
                  <a:cubicBezTo>
                    <a:pt x="291" y="15"/>
                    <a:pt x="237" y="1"/>
                    <a:pt x="189"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59" name="Google Shape;4234;p38">
              <a:extLst>
                <a:ext uri="{FF2B5EF4-FFF2-40B4-BE49-F238E27FC236}">
                  <a16:creationId xmlns:a16="http://schemas.microsoft.com/office/drawing/2014/main" id="{851A8EDC-5E32-09D4-499B-A59F7CE70857}"/>
                </a:ext>
              </a:extLst>
            </p:cNvPr>
            <p:cNvSpPr/>
            <p:nvPr/>
          </p:nvSpPr>
          <p:spPr>
            <a:xfrm>
              <a:off x="924915" y="2771730"/>
              <a:ext cx="24864" cy="28490"/>
            </a:xfrm>
            <a:custGeom>
              <a:avLst/>
              <a:gdLst/>
              <a:ahLst/>
              <a:cxnLst/>
              <a:rect l="l" t="t" r="r" b="b"/>
              <a:pathLst>
                <a:path w="761" h="872" extrusionOk="0">
                  <a:moveTo>
                    <a:pt x="253" y="0"/>
                  </a:moveTo>
                  <a:cubicBezTo>
                    <a:pt x="219" y="0"/>
                    <a:pt x="187" y="10"/>
                    <a:pt x="159" y="32"/>
                  </a:cubicBezTo>
                  <a:cubicBezTo>
                    <a:pt x="0" y="95"/>
                    <a:pt x="0" y="349"/>
                    <a:pt x="159" y="570"/>
                  </a:cubicBezTo>
                  <a:cubicBezTo>
                    <a:pt x="263" y="753"/>
                    <a:pt x="411" y="872"/>
                    <a:pt x="548" y="872"/>
                  </a:cubicBezTo>
                  <a:cubicBezTo>
                    <a:pt x="577" y="872"/>
                    <a:pt x="606" y="866"/>
                    <a:pt x="634" y="855"/>
                  </a:cubicBezTo>
                  <a:cubicBezTo>
                    <a:pt x="760" y="760"/>
                    <a:pt x="760" y="539"/>
                    <a:pt x="634" y="317"/>
                  </a:cubicBezTo>
                  <a:cubicBezTo>
                    <a:pt x="511" y="121"/>
                    <a:pt x="369" y="0"/>
                    <a:pt x="253"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60" name="Google Shape;4235;p38">
              <a:extLst>
                <a:ext uri="{FF2B5EF4-FFF2-40B4-BE49-F238E27FC236}">
                  <a16:creationId xmlns:a16="http://schemas.microsoft.com/office/drawing/2014/main" id="{0558849C-A6AC-E4EB-6436-C68EE29163EF}"/>
                </a:ext>
              </a:extLst>
            </p:cNvPr>
            <p:cNvSpPr/>
            <p:nvPr/>
          </p:nvSpPr>
          <p:spPr>
            <a:xfrm>
              <a:off x="497559" y="2616339"/>
              <a:ext cx="488421" cy="387953"/>
            </a:xfrm>
            <a:custGeom>
              <a:avLst/>
              <a:gdLst/>
              <a:ahLst/>
              <a:cxnLst/>
              <a:rect l="l" t="t" r="r" b="b"/>
              <a:pathLst>
                <a:path w="14949" h="11874" extrusionOk="0">
                  <a:moveTo>
                    <a:pt x="238" y="0"/>
                  </a:moveTo>
                  <a:cubicBezTo>
                    <a:pt x="95" y="0"/>
                    <a:pt x="1" y="122"/>
                    <a:pt x="1" y="323"/>
                  </a:cubicBezTo>
                  <a:lnTo>
                    <a:pt x="1" y="2951"/>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61" name="Google Shape;4236;p38">
              <a:extLst>
                <a:ext uri="{FF2B5EF4-FFF2-40B4-BE49-F238E27FC236}">
                  <a16:creationId xmlns:a16="http://schemas.microsoft.com/office/drawing/2014/main" id="{5CD18D1B-026A-5A2A-98E5-674E21D9349F}"/>
                </a:ext>
              </a:extLst>
            </p:cNvPr>
            <p:cNvSpPr/>
            <p:nvPr/>
          </p:nvSpPr>
          <p:spPr>
            <a:xfrm>
              <a:off x="521377" y="2653749"/>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62" name="Google Shape;4237;p38">
              <a:extLst>
                <a:ext uri="{FF2B5EF4-FFF2-40B4-BE49-F238E27FC236}">
                  <a16:creationId xmlns:a16="http://schemas.microsoft.com/office/drawing/2014/main" id="{BAA746C7-A7C0-15CF-6F6A-8C65004014C4}"/>
                </a:ext>
              </a:extLst>
            </p:cNvPr>
            <p:cNvSpPr/>
            <p:nvPr/>
          </p:nvSpPr>
          <p:spPr>
            <a:xfrm>
              <a:off x="521377" y="2679626"/>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63" name="Google Shape;4238;p38">
              <a:extLst>
                <a:ext uri="{FF2B5EF4-FFF2-40B4-BE49-F238E27FC236}">
                  <a16:creationId xmlns:a16="http://schemas.microsoft.com/office/drawing/2014/main" id="{9251332F-845E-1815-C3EB-7D82BAD56742}"/>
                </a:ext>
              </a:extLst>
            </p:cNvPr>
            <p:cNvSpPr/>
            <p:nvPr/>
          </p:nvSpPr>
          <p:spPr>
            <a:xfrm>
              <a:off x="521377" y="270654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64" name="Google Shape;4239;p38">
              <a:extLst>
                <a:ext uri="{FF2B5EF4-FFF2-40B4-BE49-F238E27FC236}">
                  <a16:creationId xmlns:a16="http://schemas.microsoft.com/office/drawing/2014/main" id="{65DCB0FB-8B1F-6B0A-9339-7FD152D63084}"/>
                </a:ext>
              </a:extLst>
            </p:cNvPr>
            <p:cNvSpPr/>
            <p:nvPr/>
          </p:nvSpPr>
          <p:spPr>
            <a:xfrm>
              <a:off x="830753" y="285471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65" name="Google Shape;4240;p38">
              <a:extLst>
                <a:ext uri="{FF2B5EF4-FFF2-40B4-BE49-F238E27FC236}">
                  <a16:creationId xmlns:a16="http://schemas.microsoft.com/office/drawing/2014/main" id="{E5B200BE-0F81-4473-E9BA-9568F1FEAD1A}"/>
                </a:ext>
              </a:extLst>
            </p:cNvPr>
            <p:cNvSpPr/>
            <p:nvPr/>
          </p:nvSpPr>
          <p:spPr>
            <a:xfrm>
              <a:off x="878357" y="288265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66" name="Google Shape;4241;p38">
              <a:extLst>
                <a:ext uri="{FF2B5EF4-FFF2-40B4-BE49-F238E27FC236}">
                  <a16:creationId xmlns:a16="http://schemas.microsoft.com/office/drawing/2014/main" id="{BC07856B-E155-47DE-6BB3-9EE00E237378}"/>
                </a:ext>
              </a:extLst>
            </p:cNvPr>
            <p:cNvSpPr/>
            <p:nvPr/>
          </p:nvSpPr>
          <p:spPr>
            <a:xfrm>
              <a:off x="924915" y="2910359"/>
              <a:ext cx="24864" cy="28523"/>
            </a:xfrm>
            <a:custGeom>
              <a:avLst/>
              <a:gdLst/>
              <a:ahLst/>
              <a:cxnLst/>
              <a:rect l="l" t="t" r="r" b="b"/>
              <a:pathLst>
                <a:path w="761" h="873" extrusionOk="0">
                  <a:moveTo>
                    <a:pt x="255" y="1"/>
                  </a:moveTo>
                  <a:cubicBezTo>
                    <a:pt x="220" y="1"/>
                    <a:pt x="188" y="11"/>
                    <a:pt x="159" y="32"/>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67" name="Google Shape;4242;p38">
              <a:extLst>
                <a:ext uri="{FF2B5EF4-FFF2-40B4-BE49-F238E27FC236}">
                  <a16:creationId xmlns:a16="http://schemas.microsoft.com/office/drawing/2014/main" id="{48E1AC28-F8DD-F4CD-51AB-889A8E8F897F}"/>
                </a:ext>
              </a:extLst>
            </p:cNvPr>
            <p:cNvSpPr/>
            <p:nvPr/>
          </p:nvSpPr>
          <p:spPr>
            <a:xfrm>
              <a:off x="497559" y="2754936"/>
              <a:ext cx="488421" cy="387823"/>
            </a:xfrm>
            <a:custGeom>
              <a:avLst/>
              <a:gdLst/>
              <a:ahLst/>
              <a:cxnLst/>
              <a:rect l="l" t="t" r="r" b="b"/>
              <a:pathLst>
                <a:path w="14949" h="11870" extrusionOk="0">
                  <a:moveTo>
                    <a:pt x="235" y="1"/>
                  </a:moveTo>
                  <a:cubicBezTo>
                    <a:pt x="93" y="1"/>
                    <a:pt x="1" y="116"/>
                    <a:pt x="1" y="293"/>
                  </a:cubicBezTo>
                  <a:lnTo>
                    <a:pt x="1" y="2921"/>
                  </a:lnTo>
                  <a:cubicBezTo>
                    <a:pt x="1" y="3206"/>
                    <a:pt x="191" y="3554"/>
                    <a:pt x="444" y="3681"/>
                  </a:cubicBezTo>
                  <a:lnTo>
                    <a:pt x="14505" y="11820"/>
                  </a:lnTo>
                  <a:cubicBezTo>
                    <a:pt x="14573" y="11854"/>
                    <a:pt x="14637" y="11870"/>
                    <a:pt x="14693" y="11870"/>
                  </a:cubicBezTo>
                  <a:cubicBezTo>
                    <a:pt x="14847" y="11870"/>
                    <a:pt x="14949" y="11752"/>
                    <a:pt x="14949" y="11567"/>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68" name="Google Shape;4243;p38">
              <a:extLst>
                <a:ext uri="{FF2B5EF4-FFF2-40B4-BE49-F238E27FC236}">
                  <a16:creationId xmlns:a16="http://schemas.microsoft.com/office/drawing/2014/main" id="{7BE0A315-1B0E-6676-F50F-237B3E031483}"/>
                </a:ext>
              </a:extLst>
            </p:cNvPr>
            <p:cNvSpPr/>
            <p:nvPr/>
          </p:nvSpPr>
          <p:spPr>
            <a:xfrm>
              <a:off x="521377" y="2791366"/>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69" name="Google Shape;4244;p38">
              <a:extLst>
                <a:ext uri="{FF2B5EF4-FFF2-40B4-BE49-F238E27FC236}">
                  <a16:creationId xmlns:a16="http://schemas.microsoft.com/office/drawing/2014/main" id="{7FAFC646-82CC-D425-CF9D-D7CE92A4DF87}"/>
                </a:ext>
              </a:extLst>
            </p:cNvPr>
            <p:cNvSpPr/>
            <p:nvPr/>
          </p:nvSpPr>
          <p:spPr>
            <a:xfrm>
              <a:off x="521377" y="2818288"/>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70" name="Google Shape;4245;p38">
              <a:extLst>
                <a:ext uri="{FF2B5EF4-FFF2-40B4-BE49-F238E27FC236}">
                  <a16:creationId xmlns:a16="http://schemas.microsoft.com/office/drawing/2014/main" id="{941FBEBC-82EC-98CE-6C28-F1140E3309E2}"/>
                </a:ext>
              </a:extLst>
            </p:cNvPr>
            <p:cNvSpPr/>
            <p:nvPr/>
          </p:nvSpPr>
          <p:spPr>
            <a:xfrm>
              <a:off x="521377" y="2844165"/>
              <a:ext cx="164539" cy="102461"/>
            </a:xfrm>
            <a:custGeom>
              <a:avLst/>
              <a:gdLst/>
              <a:ahLst/>
              <a:cxnLst/>
              <a:rect l="l" t="t" r="r" b="b"/>
              <a:pathLst>
                <a:path w="5036" h="3136" extrusionOk="0">
                  <a:moveTo>
                    <a:pt x="0" y="0"/>
                  </a:moveTo>
                  <a:lnTo>
                    <a:pt x="0" y="253"/>
                  </a:lnTo>
                  <a:lnTo>
                    <a:pt x="5036" y="3135"/>
                  </a:lnTo>
                  <a:lnTo>
                    <a:pt x="5036"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71" name="Google Shape;4246;p38">
              <a:extLst>
                <a:ext uri="{FF2B5EF4-FFF2-40B4-BE49-F238E27FC236}">
                  <a16:creationId xmlns:a16="http://schemas.microsoft.com/office/drawing/2014/main" id="{9E7D5C1E-BCDC-77D6-A168-9FEBFFEFD282}"/>
                </a:ext>
              </a:extLst>
            </p:cNvPr>
            <p:cNvSpPr/>
            <p:nvPr/>
          </p:nvSpPr>
          <p:spPr>
            <a:xfrm>
              <a:off x="830753" y="2993347"/>
              <a:ext cx="21760" cy="28131"/>
            </a:xfrm>
            <a:custGeom>
              <a:avLst/>
              <a:gdLst/>
              <a:ahLst/>
              <a:cxnLst/>
              <a:rect l="l" t="t" r="r" b="b"/>
              <a:pathLst>
                <a:path w="666" h="861" extrusionOk="0">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72" name="Google Shape;4247;p38">
              <a:extLst>
                <a:ext uri="{FF2B5EF4-FFF2-40B4-BE49-F238E27FC236}">
                  <a16:creationId xmlns:a16="http://schemas.microsoft.com/office/drawing/2014/main" id="{41D499CF-16AF-A53E-CCA1-6828A21C4321}"/>
                </a:ext>
              </a:extLst>
            </p:cNvPr>
            <p:cNvSpPr/>
            <p:nvPr/>
          </p:nvSpPr>
          <p:spPr>
            <a:xfrm>
              <a:off x="877311" y="3020563"/>
              <a:ext cx="23818" cy="28490"/>
            </a:xfrm>
            <a:custGeom>
              <a:avLst/>
              <a:gdLst/>
              <a:ahLst/>
              <a:cxnLst/>
              <a:rect l="l" t="t" r="r" b="b"/>
              <a:pathLst>
                <a:path w="729" h="872" extrusionOk="0">
                  <a:moveTo>
                    <a:pt x="201" y="0"/>
                  </a:moveTo>
                  <a:cubicBezTo>
                    <a:pt x="174" y="0"/>
                    <a:pt x="149" y="5"/>
                    <a:pt x="127" y="16"/>
                  </a:cubicBezTo>
                  <a:cubicBezTo>
                    <a:pt x="0" y="111"/>
                    <a:pt x="0" y="365"/>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73" name="Google Shape;4248;p38">
              <a:extLst>
                <a:ext uri="{FF2B5EF4-FFF2-40B4-BE49-F238E27FC236}">
                  <a16:creationId xmlns:a16="http://schemas.microsoft.com/office/drawing/2014/main" id="{B016E611-12EE-38E0-6B1E-B31E267B79E1}"/>
                </a:ext>
              </a:extLst>
            </p:cNvPr>
            <p:cNvSpPr/>
            <p:nvPr/>
          </p:nvSpPr>
          <p:spPr>
            <a:xfrm>
              <a:off x="924915" y="3048498"/>
              <a:ext cx="24864" cy="28490"/>
            </a:xfrm>
            <a:custGeom>
              <a:avLst/>
              <a:gdLst/>
              <a:ahLst/>
              <a:cxnLst/>
              <a:rect l="l" t="t" r="r" b="b"/>
              <a:pathLst>
                <a:path w="761" h="872" extrusionOk="0">
                  <a:moveTo>
                    <a:pt x="230" y="0"/>
                  </a:moveTo>
                  <a:cubicBezTo>
                    <a:pt x="205" y="0"/>
                    <a:pt x="181" y="5"/>
                    <a:pt x="159" y="16"/>
                  </a:cubicBezTo>
                  <a:cubicBezTo>
                    <a:pt x="0" y="111"/>
                    <a:pt x="0" y="333"/>
                    <a:pt x="159" y="586"/>
                  </a:cubicBezTo>
                  <a:cubicBezTo>
                    <a:pt x="256" y="757"/>
                    <a:pt x="391" y="872"/>
                    <a:pt x="521" y="872"/>
                  </a:cubicBezTo>
                  <a:cubicBezTo>
                    <a:pt x="559" y="872"/>
                    <a:pt x="597" y="862"/>
                    <a:pt x="634" y="840"/>
                  </a:cubicBezTo>
                  <a:cubicBezTo>
                    <a:pt x="760" y="777"/>
                    <a:pt x="760" y="523"/>
                    <a:pt x="634" y="301"/>
                  </a:cubicBezTo>
                  <a:cubicBezTo>
                    <a:pt x="503" y="118"/>
                    <a:pt x="350" y="0"/>
                    <a:pt x="230"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74" name="Google Shape;4249;p38">
              <a:extLst>
                <a:ext uri="{FF2B5EF4-FFF2-40B4-BE49-F238E27FC236}">
                  <a16:creationId xmlns:a16="http://schemas.microsoft.com/office/drawing/2014/main" id="{A7EF02CB-314B-C699-FFF5-A3A479D7AD8F}"/>
                </a:ext>
              </a:extLst>
            </p:cNvPr>
            <p:cNvSpPr/>
            <p:nvPr/>
          </p:nvSpPr>
          <p:spPr>
            <a:xfrm>
              <a:off x="497559" y="2893239"/>
              <a:ext cx="488421" cy="387757"/>
            </a:xfrm>
            <a:custGeom>
              <a:avLst/>
              <a:gdLst/>
              <a:ahLst/>
              <a:cxnLst/>
              <a:rect l="l" t="t" r="r" b="b"/>
              <a:pathLst>
                <a:path w="14949" h="11868" extrusionOk="0">
                  <a:moveTo>
                    <a:pt x="257" y="0"/>
                  </a:moveTo>
                  <a:cubicBezTo>
                    <a:pt x="103" y="0"/>
                    <a:pt x="1" y="118"/>
                    <a:pt x="1" y="303"/>
                  </a:cubicBezTo>
                  <a:lnTo>
                    <a:pt x="1" y="2932"/>
                  </a:lnTo>
                  <a:cubicBezTo>
                    <a:pt x="1" y="3217"/>
                    <a:pt x="191" y="3533"/>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5"/>
                    <a:pt x="14505" y="8189"/>
                  </a:cubicBezTo>
                  <a:lnTo>
                    <a:pt x="444" y="50"/>
                  </a:lnTo>
                  <a:cubicBezTo>
                    <a:pt x="376" y="16"/>
                    <a:pt x="313" y="0"/>
                    <a:pt x="25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75" name="Google Shape;4250;p38">
              <a:extLst>
                <a:ext uri="{FF2B5EF4-FFF2-40B4-BE49-F238E27FC236}">
                  <a16:creationId xmlns:a16="http://schemas.microsoft.com/office/drawing/2014/main" id="{66C091BF-8326-AE6A-F9C8-6BC9D97B1EE7}"/>
                </a:ext>
              </a:extLst>
            </p:cNvPr>
            <p:cNvSpPr/>
            <p:nvPr/>
          </p:nvSpPr>
          <p:spPr>
            <a:xfrm>
              <a:off x="521377" y="2930028"/>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76" name="Google Shape;4251;p38">
              <a:extLst>
                <a:ext uri="{FF2B5EF4-FFF2-40B4-BE49-F238E27FC236}">
                  <a16:creationId xmlns:a16="http://schemas.microsoft.com/office/drawing/2014/main" id="{1A8082A5-7DE9-1160-55FA-007B1D039981}"/>
                </a:ext>
              </a:extLst>
            </p:cNvPr>
            <p:cNvSpPr/>
            <p:nvPr/>
          </p:nvSpPr>
          <p:spPr>
            <a:xfrm>
              <a:off x="521377" y="2956917"/>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77" name="Google Shape;4252;p38">
              <a:extLst>
                <a:ext uri="{FF2B5EF4-FFF2-40B4-BE49-F238E27FC236}">
                  <a16:creationId xmlns:a16="http://schemas.microsoft.com/office/drawing/2014/main" id="{BBCB3B1A-A044-EBD2-A46A-DE72D47E96CD}"/>
                </a:ext>
              </a:extLst>
            </p:cNvPr>
            <p:cNvSpPr/>
            <p:nvPr/>
          </p:nvSpPr>
          <p:spPr>
            <a:xfrm>
              <a:off x="521377" y="2982794"/>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78" name="Google Shape;4253;p38">
              <a:extLst>
                <a:ext uri="{FF2B5EF4-FFF2-40B4-BE49-F238E27FC236}">
                  <a16:creationId xmlns:a16="http://schemas.microsoft.com/office/drawing/2014/main" id="{038AFF7D-69BE-4C3E-C8F0-2921A0C7322B}"/>
                </a:ext>
              </a:extLst>
            </p:cNvPr>
            <p:cNvSpPr/>
            <p:nvPr/>
          </p:nvSpPr>
          <p:spPr>
            <a:xfrm>
              <a:off x="830753" y="3131617"/>
              <a:ext cx="21760" cy="28327"/>
            </a:xfrm>
            <a:custGeom>
              <a:avLst/>
              <a:gdLst/>
              <a:ahLst/>
              <a:cxnLst/>
              <a:rect l="l" t="t" r="r" b="b"/>
              <a:pathLst>
                <a:path w="666" h="867" extrusionOk="0">
                  <a:moveTo>
                    <a:pt x="179" y="0"/>
                  </a:moveTo>
                  <a:cubicBezTo>
                    <a:pt x="68" y="0"/>
                    <a:pt x="0" y="89"/>
                    <a:pt x="0" y="228"/>
                  </a:cubicBezTo>
                  <a:cubicBezTo>
                    <a:pt x="0" y="449"/>
                    <a:pt x="127" y="703"/>
                    <a:pt x="317" y="829"/>
                  </a:cubicBezTo>
                  <a:cubicBezTo>
                    <a:pt x="368" y="855"/>
                    <a:pt x="417" y="867"/>
                    <a:pt x="460" y="867"/>
                  </a:cubicBezTo>
                  <a:cubicBezTo>
                    <a:pt x="581" y="867"/>
                    <a:pt x="665" y="778"/>
                    <a:pt x="665" y="639"/>
                  </a:cubicBezTo>
                  <a:cubicBezTo>
                    <a:pt x="665" y="418"/>
                    <a:pt x="507" y="164"/>
                    <a:pt x="317" y="38"/>
                  </a:cubicBezTo>
                  <a:cubicBezTo>
                    <a:pt x="266" y="12"/>
                    <a:pt x="220" y="0"/>
                    <a:pt x="17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79" name="Google Shape;4254;p38">
              <a:extLst>
                <a:ext uri="{FF2B5EF4-FFF2-40B4-BE49-F238E27FC236}">
                  <a16:creationId xmlns:a16="http://schemas.microsoft.com/office/drawing/2014/main" id="{56DC81C5-7852-CDEE-39D7-1099A9E154D3}"/>
                </a:ext>
              </a:extLst>
            </p:cNvPr>
            <p:cNvSpPr/>
            <p:nvPr/>
          </p:nvSpPr>
          <p:spPr>
            <a:xfrm>
              <a:off x="877311" y="315919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80" name="Google Shape;4255;p38">
              <a:extLst>
                <a:ext uri="{FF2B5EF4-FFF2-40B4-BE49-F238E27FC236}">
                  <a16:creationId xmlns:a16="http://schemas.microsoft.com/office/drawing/2014/main" id="{83087AE0-213D-098F-7B82-D04B8D460379}"/>
                </a:ext>
              </a:extLst>
            </p:cNvPr>
            <p:cNvSpPr/>
            <p:nvPr/>
          </p:nvSpPr>
          <p:spPr>
            <a:xfrm>
              <a:off x="926973" y="3187324"/>
              <a:ext cx="21760" cy="28098"/>
            </a:xfrm>
            <a:custGeom>
              <a:avLst/>
              <a:gdLst/>
              <a:ahLst/>
              <a:cxnLst/>
              <a:rect l="l" t="t" r="r" b="b"/>
              <a:pathLst>
                <a:path w="666" h="860" extrusionOk="0">
                  <a:moveTo>
                    <a:pt x="165" y="0"/>
                  </a:moveTo>
                  <a:cubicBezTo>
                    <a:pt x="63" y="0"/>
                    <a:pt x="1" y="78"/>
                    <a:pt x="1" y="233"/>
                  </a:cubicBezTo>
                  <a:cubicBezTo>
                    <a:pt x="1" y="454"/>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81" name="Google Shape;4256;p38">
              <a:extLst>
                <a:ext uri="{FF2B5EF4-FFF2-40B4-BE49-F238E27FC236}">
                  <a16:creationId xmlns:a16="http://schemas.microsoft.com/office/drawing/2014/main" id="{75D1186D-DFEA-C2F3-7ADF-8E0C1AE81465}"/>
                </a:ext>
              </a:extLst>
            </p:cNvPr>
            <p:cNvSpPr/>
            <p:nvPr/>
          </p:nvSpPr>
          <p:spPr>
            <a:xfrm>
              <a:off x="497559" y="3031705"/>
              <a:ext cx="488421" cy="387496"/>
            </a:xfrm>
            <a:custGeom>
              <a:avLst/>
              <a:gdLst/>
              <a:ahLst/>
              <a:cxnLst/>
              <a:rect l="l" t="t" r="r" b="b"/>
              <a:pathLst>
                <a:path w="14949" h="11860" extrusionOk="0">
                  <a:moveTo>
                    <a:pt x="242" y="0"/>
                  </a:moveTo>
                  <a:cubicBezTo>
                    <a:pt x="96" y="0"/>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82" name="Google Shape;4257;p38">
              <a:extLst>
                <a:ext uri="{FF2B5EF4-FFF2-40B4-BE49-F238E27FC236}">
                  <a16:creationId xmlns:a16="http://schemas.microsoft.com/office/drawing/2014/main" id="{E705CF88-B20A-2A60-EB2E-FF9AF9869B2A}"/>
                </a:ext>
              </a:extLst>
            </p:cNvPr>
            <p:cNvSpPr/>
            <p:nvPr/>
          </p:nvSpPr>
          <p:spPr>
            <a:xfrm>
              <a:off x="521377" y="3068690"/>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83" name="Google Shape;4258;p38">
              <a:extLst>
                <a:ext uri="{FF2B5EF4-FFF2-40B4-BE49-F238E27FC236}">
                  <a16:creationId xmlns:a16="http://schemas.microsoft.com/office/drawing/2014/main" id="{E2DD4FEE-AF69-00C2-ABE9-72C043E42599}"/>
                </a:ext>
              </a:extLst>
            </p:cNvPr>
            <p:cNvSpPr/>
            <p:nvPr/>
          </p:nvSpPr>
          <p:spPr>
            <a:xfrm>
              <a:off x="521377" y="3094534"/>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84" name="Google Shape;4259;p38">
              <a:extLst>
                <a:ext uri="{FF2B5EF4-FFF2-40B4-BE49-F238E27FC236}">
                  <a16:creationId xmlns:a16="http://schemas.microsoft.com/office/drawing/2014/main" id="{DEB196F5-3E81-6932-03BD-82E57B36C742}"/>
                </a:ext>
              </a:extLst>
            </p:cNvPr>
            <p:cNvSpPr/>
            <p:nvPr/>
          </p:nvSpPr>
          <p:spPr>
            <a:xfrm>
              <a:off x="521377" y="3121456"/>
              <a:ext cx="164539" cy="102461"/>
            </a:xfrm>
            <a:custGeom>
              <a:avLst/>
              <a:gdLst/>
              <a:ahLst/>
              <a:cxnLst/>
              <a:rect l="l" t="t" r="r" b="b"/>
              <a:pathLst>
                <a:path w="5036" h="3136" extrusionOk="0">
                  <a:moveTo>
                    <a:pt x="0" y="0"/>
                  </a:moveTo>
                  <a:lnTo>
                    <a:pt x="0" y="222"/>
                  </a:lnTo>
                  <a:lnTo>
                    <a:pt x="5036" y="3136"/>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85" name="Google Shape;4260;p38">
              <a:extLst>
                <a:ext uri="{FF2B5EF4-FFF2-40B4-BE49-F238E27FC236}">
                  <a16:creationId xmlns:a16="http://schemas.microsoft.com/office/drawing/2014/main" id="{C6F9D69C-E062-77D5-E026-17063007A683}"/>
                </a:ext>
              </a:extLst>
            </p:cNvPr>
            <p:cNvSpPr/>
            <p:nvPr/>
          </p:nvSpPr>
          <p:spPr>
            <a:xfrm>
              <a:off x="830753" y="3270083"/>
              <a:ext cx="21760" cy="28490"/>
            </a:xfrm>
            <a:custGeom>
              <a:avLst/>
              <a:gdLst/>
              <a:ahLst/>
              <a:cxnLst/>
              <a:rect l="l" t="t" r="r" b="b"/>
              <a:pathLst>
                <a:path w="666" h="872" extrusionOk="0">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6" name="Google Shape;4261;p38">
              <a:extLst>
                <a:ext uri="{FF2B5EF4-FFF2-40B4-BE49-F238E27FC236}">
                  <a16:creationId xmlns:a16="http://schemas.microsoft.com/office/drawing/2014/main" id="{68396531-2EE9-D17A-9CC1-8328889B986F}"/>
                </a:ext>
              </a:extLst>
            </p:cNvPr>
            <p:cNvSpPr/>
            <p:nvPr/>
          </p:nvSpPr>
          <p:spPr>
            <a:xfrm>
              <a:off x="878357" y="3297561"/>
              <a:ext cx="21760" cy="28588"/>
            </a:xfrm>
            <a:custGeom>
              <a:avLst/>
              <a:gdLst/>
              <a:ahLst/>
              <a:cxnLst/>
              <a:rect l="l" t="t" r="r" b="b"/>
              <a:pathLst>
                <a:path w="666" h="875" extrusionOk="0">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87" name="Google Shape;4262;p38">
              <a:extLst>
                <a:ext uri="{FF2B5EF4-FFF2-40B4-BE49-F238E27FC236}">
                  <a16:creationId xmlns:a16="http://schemas.microsoft.com/office/drawing/2014/main" id="{4AC23BDA-69A8-8BEB-6040-26747EE3C05B}"/>
                </a:ext>
              </a:extLst>
            </p:cNvPr>
            <p:cNvSpPr/>
            <p:nvPr/>
          </p:nvSpPr>
          <p:spPr>
            <a:xfrm>
              <a:off x="924915" y="3325267"/>
              <a:ext cx="24864" cy="28523"/>
            </a:xfrm>
            <a:custGeom>
              <a:avLst/>
              <a:gdLst/>
              <a:ahLst/>
              <a:cxnLst/>
              <a:rect l="l" t="t" r="r" b="b"/>
              <a:pathLst>
                <a:path w="761" h="873" extrusionOk="0">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39"/>
                    <a:pt x="634" y="286"/>
                  </a:cubicBezTo>
                  <a:cubicBezTo>
                    <a:pt x="512" y="115"/>
                    <a:pt x="371" y="1"/>
                    <a:pt x="255"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88" name="Google Shape;4263;p38">
              <a:extLst>
                <a:ext uri="{FF2B5EF4-FFF2-40B4-BE49-F238E27FC236}">
                  <a16:creationId xmlns:a16="http://schemas.microsoft.com/office/drawing/2014/main" id="{47E97014-FB15-BB0B-D091-20E24F60176E}"/>
                </a:ext>
              </a:extLst>
            </p:cNvPr>
            <p:cNvSpPr/>
            <p:nvPr/>
          </p:nvSpPr>
          <p:spPr>
            <a:xfrm>
              <a:off x="497559" y="3169909"/>
              <a:ext cx="488421" cy="387953"/>
            </a:xfrm>
            <a:custGeom>
              <a:avLst/>
              <a:gdLst/>
              <a:ahLst/>
              <a:cxnLst/>
              <a:rect l="l" t="t" r="r" b="b"/>
              <a:pathLst>
                <a:path w="14949" h="11874" extrusionOk="0">
                  <a:moveTo>
                    <a:pt x="238" y="0"/>
                  </a:moveTo>
                  <a:cubicBezTo>
                    <a:pt x="95" y="0"/>
                    <a:pt x="1" y="122"/>
                    <a:pt x="1" y="322"/>
                  </a:cubicBezTo>
                  <a:lnTo>
                    <a:pt x="1" y="2919"/>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89" name="Google Shape;4264;p38">
              <a:extLst>
                <a:ext uri="{FF2B5EF4-FFF2-40B4-BE49-F238E27FC236}">
                  <a16:creationId xmlns:a16="http://schemas.microsoft.com/office/drawing/2014/main" id="{1938FF56-CDDF-90F5-267A-FC22F3BC2271}"/>
                </a:ext>
              </a:extLst>
            </p:cNvPr>
            <p:cNvSpPr/>
            <p:nvPr/>
          </p:nvSpPr>
          <p:spPr>
            <a:xfrm>
              <a:off x="521377" y="3207320"/>
              <a:ext cx="164539" cy="102494"/>
            </a:xfrm>
            <a:custGeom>
              <a:avLst/>
              <a:gdLst/>
              <a:ahLst/>
              <a:cxnLst/>
              <a:rect l="l" t="t" r="r" b="b"/>
              <a:pathLst>
                <a:path w="5036" h="3137" extrusionOk="0">
                  <a:moveTo>
                    <a:pt x="0" y="1"/>
                  </a:moveTo>
                  <a:lnTo>
                    <a:pt x="0" y="222"/>
                  </a:lnTo>
                  <a:lnTo>
                    <a:pt x="5036" y="3136"/>
                  </a:lnTo>
                  <a:lnTo>
                    <a:pt x="5036" y="2883"/>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90" name="Google Shape;4265;p38">
              <a:extLst>
                <a:ext uri="{FF2B5EF4-FFF2-40B4-BE49-F238E27FC236}">
                  <a16:creationId xmlns:a16="http://schemas.microsoft.com/office/drawing/2014/main" id="{88FDD2CF-C6A8-C4B7-B214-481254C56A1D}"/>
                </a:ext>
              </a:extLst>
            </p:cNvPr>
            <p:cNvSpPr/>
            <p:nvPr/>
          </p:nvSpPr>
          <p:spPr>
            <a:xfrm>
              <a:off x="521377" y="3233196"/>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91" name="Google Shape;4266;p38">
              <a:extLst>
                <a:ext uri="{FF2B5EF4-FFF2-40B4-BE49-F238E27FC236}">
                  <a16:creationId xmlns:a16="http://schemas.microsoft.com/office/drawing/2014/main" id="{1E8A4A37-5B30-6249-0D11-D1AB768C50F6}"/>
                </a:ext>
              </a:extLst>
            </p:cNvPr>
            <p:cNvSpPr/>
            <p:nvPr/>
          </p:nvSpPr>
          <p:spPr>
            <a:xfrm>
              <a:off x="521377" y="3260086"/>
              <a:ext cx="164539" cy="102494"/>
            </a:xfrm>
            <a:custGeom>
              <a:avLst/>
              <a:gdLst/>
              <a:ahLst/>
              <a:cxnLst/>
              <a:rect l="l" t="t" r="r" b="b"/>
              <a:pathLst>
                <a:path w="5036" h="3137" extrusionOk="0">
                  <a:moveTo>
                    <a:pt x="0" y="1"/>
                  </a:moveTo>
                  <a:lnTo>
                    <a:pt x="0" y="223"/>
                  </a:lnTo>
                  <a:lnTo>
                    <a:pt x="5036" y="3136"/>
                  </a:lnTo>
                  <a:lnTo>
                    <a:pt x="5036" y="2883"/>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92" name="Google Shape;4267;p38">
              <a:extLst>
                <a:ext uri="{FF2B5EF4-FFF2-40B4-BE49-F238E27FC236}">
                  <a16:creationId xmlns:a16="http://schemas.microsoft.com/office/drawing/2014/main" id="{558030C8-6473-148C-2647-327D28179549}"/>
                </a:ext>
              </a:extLst>
            </p:cNvPr>
            <p:cNvSpPr/>
            <p:nvPr/>
          </p:nvSpPr>
          <p:spPr>
            <a:xfrm>
              <a:off x="830753" y="3408288"/>
              <a:ext cx="21760" cy="28556"/>
            </a:xfrm>
            <a:custGeom>
              <a:avLst/>
              <a:gdLst/>
              <a:ahLst/>
              <a:cxnLst/>
              <a:rect l="l" t="t" r="r" b="b"/>
              <a:pathLst>
                <a:path w="666" h="874" extrusionOk="0">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93" name="Google Shape;4268;p38">
              <a:extLst>
                <a:ext uri="{FF2B5EF4-FFF2-40B4-BE49-F238E27FC236}">
                  <a16:creationId xmlns:a16="http://schemas.microsoft.com/office/drawing/2014/main" id="{5C75439D-116F-C897-30A7-EEE188242081}"/>
                </a:ext>
              </a:extLst>
            </p:cNvPr>
            <p:cNvSpPr/>
            <p:nvPr/>
          </p:nvSpPr>
          <p:spPr>
            <a:xfrm>
              <a:off x="878357" y="343622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94" name="Google Shape;4269;p38">
              <a:extLst>
                <a:ext uri="{FF2B5EF4-FFF2-40B4-BE49-F238E27FC236}">
                  <a16:creationId xmlns:a16="http://schemas.microsoft.com/office/drawing/2014/main" id="{A92D1692-DF1E-014B-6700-1D6843BCEC60}"/>
                </a:ext>
              </a:extLst>
            </p:cNvPr>
            <p:cNvSpPr/>
            <p:nvPr/>
          </p:nvSpPr>
          <p:spPr>
            <a:xfrm>
              <a:off x="924915" y="3463929"/>
              <a:ext cx="24864" cy="28523"/>
            </a:xfrm>
            <a:custGeom>
              <a:avLst/>
              <a:gdLst/>
              <a:ahLst/>
              <a:cxnLst/>
              <a:rect l="l" t="t" r="r" b="b"/>
              <a:pathLst>
                <a:path w="761" h="873" extrusionOk="0">
                  <a:moveTo>
                    <a:pt x="255" y="0"/>
                  </a:moveTo>
                  <a:cubicBezTo>
                    <a:pt x="220" y="0"/>
                    <a:pt x="188" y="11"/>
                    <a:pt x="159" y="32"/>
                  </a:cubicBezTo>
                  <a:cubicBezTo>
                    <a:pt x="0" y="96"/>
                    <a:pt x="0" y="349"/>
                    <a:pt x="159" y="571"/>
                  </a:cubicBezTo>
                  <a:cubicBezTo>
                    <a:pt x="263" y="754"/>
                    <a:pt x="411" y="872"/>
                    <a:pt x="548" y="872"/>
                  </a:cubicBezTo>
                  <a:cubicBezTo>
                    <a:pt x="577" y="872"/>
                    <a:pt x="606" y="867"/>
                    <a:pt x="634" y="856"/>
                  </a:cubicBezTo>
                  <a:cubicBezTo>
                    <a:pt x="760" y="761"/>
                    <a:pt x="760" y="507"/>
                    <a:pt x="634" y="286"/>
                  </a:cubicBezTo>
                  <a:cubicBezTo>
                    <a:pt x="512" y="115"/>
                    <a:pt x="371" y="0"/>
                    <a:pt x="255"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95" name="Google Shape;4270;p38">
              <a:extLst>
                <a:ext uri="{FF2B5EF4-FFF2-40B4-BE49-F238E27FC236}">
                  <a16:creationId xmlns:a16="http://schemas.microsoft.com/office/drawing/2014/main" id="{BEF404E9-A533-DBA2-6196-17087FBD5060}"/>
                </a:ext>
              </a:extLst>
            </p:cNvPr>
            <p:cNvSpPr/>
            <p:nvPr/>
          </p:nvSpPr>
          <p:spPr>
            <a:xfrm>
              <a:off x="497559" y="3308506"/>
              <a:ext cx="488421" cy="387463"/>
            </a:xfrm>
            <a:custGeom>
              <a:avLst/>
              <a:gdLst/>
              <a:ahLst/>
              <a:cxnLst/>
              <a:rect l="l" t="t" r="r" b="b"/>
              <a:pathLst>
                <a:path w="14949" h="11859" extrusionOk="0">
                  <a:moveTo>
                    <a:pt x="235" y="1"/>
                  </a:moveTo>
                  <a:cubicBezTo>
                    <a:pt x="93" y="1"/>
                    <a:pt x="1" y="116"/>
                    <a:pt x="1" y="292"/>
                  </a:cubicBezTo>
                  <a:lnTo>
                    <a:pt x="1" y="2921"/>
                  </a:lnTo>
                  <a:cubicBezTo>
                    <a:pt x="1" y="3206"/>
                    <a:pt x="191" y="3523"/>
                    <a:pt x="444" y="3681"/>
                  </a:cubicBezTo>
                  <a:lnTo>
                    <a:pt x="14505" y="11788"/>
                  </a:lnTo>
                  <a:cubicBezTo>
                    <a:pt x="14582" y="11836"/>
                    <a:pt x="14653" y="11858"/>
                    <a:pt x="14715" y="11858"/>
                  </a:cubicBezTo>
                  <a:cubicBezTo>
                    <a:pt x="14856" y="11858"/>
                    <a:pt x="14949" y="11743"/>
                    <a:pt x="14949" y="11566"/>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496" name="Google Shape;4271;p38">
              <a:extLst>
                <a:ext uri="{FF2B5EF4-FFF2-40B4-BE49-F238E27FC236}">
                  <a16:creationId xmlns:a16="http://schemas.microsoft.com/office/drawing/2014/main" id="{A38E2963-AADF-935B-948E-A5159EDE3728}"/>
                </a:ext>
              </a:extLst>
            </p:cNvPr>
            <p:cNvSpPr/>
            <p:nvPr/>
          </p:nvSpPr>
          <p:spPr>
            <a:xfrm>
              <a:off x="521377" y="3344936"/>
              <a:ext cx="164539" cy="102461"/>
            </a:xfrm>
            <a:custGeom>
              <a:avLst/>
              <a:gdLst/>
              <a:ahLst/>
              <a:cxnLst/>
              <a:rect l="l" t="t" r="r" b="b"/>
              <a:pathLst>
                <a:path w="5036" h="3136"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97" name="Google Shape;4272;p38">
              <a:extLst>
                <a:ext uri="{FF2B5EF4-FFF2-40B4-BE49-F238E27FC236}">
                  <a16:creationId xmlns:a16="http://schemas.microsoft.com/office/drawing/2014/main" id="{DE8FADD3-0C27-D565-6910-A04B68B0FA2E}"/>
                </a:ext>
              </a:extLst>
            </p:cNvPr>
            <p:cNvSpPr/>
            <p:nvPr/>
          </p:nvSpPr>
          <p:spPr>
            <a:xfrm>
              <a:off x="521377" y="3371858"/>
              <a:ext cx="164539" cy="102461"/>
            </a:xfrm>
            <a:custGeom>
              <a:avLst/>
              <a:gdLst/>
              <a:ahLst/>
              <a:cxnLst/>
              <a:rect l="l" t="t" r="r" b="b"/>
              <a:pathLst>
                <a:path w="5036" h="3136" extrusionOk="0">
                  <a:moveTo>
                    <a:pt x="0" y="0"/>
                  </a:moveTo>
                  <a:lnTo>
                    <a:pt x="0" y="222"/>
                  </a:lnTo>
                  <a:lnTo>
                    <a:pt x="5036" y="3135"/>
                  </a:lnTo>
                  <a:lnTo>
                    <a:pt x="5036" y="2882"/>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98" name="Google Shape;4273;p38">
              <a:extLst>
                <a:ext uri="{FF2B5EF4-FFF2-40B4-BE49-F238E27FC236}">
                  <a16:creationId xmlns:a16="http://schemas.microsoft.com/office/drawing/2014/main" id="{7BDA81B0-7E98-6BC5-ACB1-CE8C54B375ED}"/>
                </a:ext>
              </a:extLst>
            </p:cNvPr>
            <p:cNvSpPr/>
            <p:nvPr/>
          </p:nvSpPr>
          <p:spPr>
            <a:xfrm>
              <a:off x="521377" y="3397702"/>
              <a:ext cx="164539" cy="102494"/>
            </a:xfrm>
            <a:custGeom>
              <a:avLst/>
              <a:gdLst/>
              <a:ahLst/>
              <a:cxnLst/>
              <a:rect l="l" t="t" r="r" b="b"/>
              <a:pathLst>
                <a:path w="5036" h="3137" extrusionOk="0">
                  <a:moveTo>
                    <a:pt x="0" y="1"/>
                  </a:moveTo>
                  <a:lnTo>
                    <a:pt x="0" y="254"/>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499" name="Google Shape;4274;p38">
              <a:extLst>
                <a:ext uri="{FF2B5EF4-FFF2-40B4-BE49-F238E27FC236}">
                  <a16:creationId xmlns:a16="http://schemas.microsoft.com/office/drawing/2014/main" id="{791B2EB0-DE46-6A4D-C860-C83614654BF4}"/>
                </a:ext>
              </a:extLst>
            </p:cNvPr>
            <p:cNvSpPr/>
            <p:nvPr/>
          </p:nvSpPr>
          <p:spPr>
            <a:xfrm>
              <a:off x="830753" y="3546917"/>
              <a:ext cx="21760" cy="28131"/>
            </a:xfrm>
            <a:custGeom>
              <a:avLst/>
              <a:gdLst/>
              <a:ahLst/>
              <a:cxnLst/>
              <a:rect l="l" t="t" r="r" b="b"/>
              <a:pathLst>
                <a:path w="666" h="861" extrusionOk="0">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0" name="Google Shape;4275;p38">
              <a:extLst>
                <a:ext uri="{FF2B5EF4-FFF2-40B4-BE49-F238E27FC236}">
                  <a16:creationId xmlns:a16="http://schemas.microsoft.com/office/drawing/2014/main" id="{4EEEE2B4-C23F-ED2D-F6F1-3965BC6A50AC}"/>
                </a:ext>
              </a:extLst>
            </p:cNvPr>
            <p:cNvSpPr/>
            <p:nvPr/>
          </p:nvSpPr>
          <p:spPr>
            <a:xfrm>
              <a:off x="877311" y="3574101"/>
              <a:ext cx="23818" cy="28523"/>
            </a:xfrm>
            <a:custGeom>
              <a:avLst/>
              <a:gdLst/>
              <a:ahLst/>
              <a:cxnLst/>
              <a:rect l="l" t="t" r="r" b="b"/>
              <a:pathLst>
                <a:path w="729" h="873" extrusionOk="0">
                  <a:moveTo>
                    <a:pt x="201" y="1"/>
                  </a:moveTo>
                  <a:cubicBezTo>
                    <a:pt x="174" y="1"/>
                    <a:pt x="149" y="6"/>
                    <a:pt x="127" y="17"/>
                  </a:cubicBezTo>
                  <a:cubicBezTo>
                    <a:pt x="0" y="112"/>
                    <a:pt x="0" y="366"/>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501" name="Google Shape;4276;p38">
              <a:extLst>
                <a:ext uri="{FF2B5EF4-FFF2-40B4-BE49-F238E27FC236}">
                  <a16:creationId xmlns:a16="http://schemas.microsoft.com/office/drawing/2014/main" id="{7462D7A4-E1EA-70E8-E67D-B70EE254F57B}"/>
                </a:ext>
              </a:extLst>
            </p:cNvPr>
            <p:cNvSpPr/>
            <p:nvPr/>
          </p:nvSpPr>
          <p:spPr>
            <a:xfrm>
              <a:off x="926973" y="3602232"/>
              <a:ext cx="21760" cy="28490"/>
            </a:xfrm>
            <a:custGeom>
              <a:avLst/>
              <a:gdLst/>
              <a:ahLst/>
              <a:cxnLst/>
              <a:rect l="l" t="t" r="r" b="b"/>
              <a:pathLst>
                <a:path w="666" h="872" extrusionOk="0">
                  <a:moveTo>
                    <a:pt x="165" y="0"/>
                  </a:moveTo>
                  <a:cubicBezTo>
                    <a:pt x="63" y="0"/>
                    <a:pt x="1" y="78"/>
                    <a:pt x="1" y="233"/>
                  </a:cubicBezTo>
                  <a:cubicBezTo>
                    <a:pt x="1" y="455"/>
                    <a:pt x="127" y="708"/>
                    <a:pt x="317" y="835"/>
                  </a:cubicBezTo>
                  <a:cubicBezTo>
                    <a:pt x="368" y="860"/>
                    <a:pt x="417" y="872"/>
                    <a:pt x="461" y="872"/>
                  </a:cubicBezTo>
                  <a:cubicBezTo>
                    <a:pt x="581" y="872"/>
                    <a:pt x="666" y="784"/>
                    <a:pt x="666" y="645"/>
                  </a:cubicBezTo>
                  <a:cubicBezTo>
                    <a:pt x="666" y="423"/>
                    <a:pt x="507" y="170"/>
                    <a:pt x="317" y="43"/>
                  </a:cubicBezTo>
                  <a:cubicBezTo>
                    <a:pt x="260" y="14"/>
                    <a:pt x="209" y="0"/>
                    <a:pt x="165"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02" name="Google Shape;4277;p38">
              <a:extLst>
                <a:ext uri="{FF2B5EF4-FFF2-40B4-BE49-F238E27FC236}">
                  <a16:creationId xmlns:a16="http://schemas.microsoft.com/office/drawing/2014/main" id="{701ACD83-2055-1398-0F99-E038170DF40B}"/>
                </a:ext>
              </a:extLst>
            </p:cNvPr>
            <p:cNvSpPr/>
            <p:nvPr/>
          </p:nvSpPr>
          <p:spPr>
            <a:xfrm>
              <a:off x="497559" y="3446776"/>
              <a:ext cx="488421" cy="387790"/>
            </a:xfrm>
            <a:custGeom>
              <a:avLst/>
              <a:gdLst/>
              <a:ahLst/>
              <a:cxnLst/>
              <a:rect l="l" t="t" r="r" b="b"/>
              <a:pathLst>
                <a:path w="14949" h="11869" extrusionOk="0">
                  <a:moveTo>
                    <a:pt x="257" y="1"/>
                  </a:moveTo>
                  <a:cubicBezTo>
                    <a:pt x="103" y="1"/>
                    <a:pt x="1" y="119"/>
                    <a:pt x="1" y="304"/>
                  </a:cubicBezTo>
                  <a:lnTo>
                    <a:pt x="1" y="2933"/>
                  </a:lnTo>
                  <a:cubicBezTo>
                    <a:pt x="1" y="3218"/>
                    <a:pt x="191" y="3534"/>
                    <a:pt x="444" y="3693"/>
                  </a:cubicBezTo>
                  <a:lnTo>
                    <a:pt x="14505" y="11800"/>
                  </a:lnTo>
                  <a:cubicBezTo>
                    <a:pt x="14581" y="11847"/>
                    <a:pt x="14650" y="11869"/>
                    <a:pt x="14711" y="11869"/>
                  </a:cubicBezTo>
                  <a:cubicBezTo>
                    <a:pt x="14855" y="11869"/>
                    <a:pt x="14949" y="11747"/>
                    <a:pt x="14949" y="11546"/>
                  </a:cubicBezTo>
                  <a:lnTo>
                    <a:pt x="14949" y="8950"/>
                  </a:lnTo>
                  <a:cubicBezTo>
                    <a:pt x="14949" y="8665"/>
                    <a:pt x="14759" y="8316"/>
                    <a:pt x="14505" y="8190"/>
                  </a:cubicBezTo>
                  <a:lnTo>
                    <a:pt x="444" y="51"/>
                  </a:lnTo>
                  <a:cubicBezTo>
                    <a:pt x="376" y="17"/>
                    <a:pt x="313" y="1"/>
                    <a:pt x="25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03" name="Google Shape;4278;p38">
              <a:extLst>
                <a:ext uri="{FF2B5EF4-FFF2-40B4-BE49-F238E27FC236}">
                  <a16:creationId xmlns:a16="http://schemas.microsoft.com/office/drawing/2014/main" id="{2BCECB70-6B34-82ED-CF29-0D02E8CE87A8}"/>
                </a:ext>
              </a:extLst>
            </p:cNvPr>
            <p:cNvSpPr/>
            <p:nvPr/>
          </p:nvSpPr>
          <p:spPr>
            <a:xfrm>
              <a:off x="521377" y="3483598"/>
              <a:ext cx="164539" cy="102461"/>
            </a:xfrm>
            <a:custGeom>
              <a:avLst/>
              <a:gdLst/>
              <a:ahLst/>
              <a:cxnLst/>
              <a:rect l="l" t="t" r="r" b="b"/>
              <a:pathLst>
                <a:path w="5036" h="3136" extrusionOk="0">
                  <a:moveTo>
                    <a:pt x="0" y="0"/>
                  </a:moveTo>
                  <a:lnTo>
                    <a:pt x="0" y="222"/>
                  </a:lnTo>
                  <a:lnTo>
                    <a:pt x="5036" y="3136"/>
                  </a:lnTo>
                  <a:lnTo>
                    <a:pt x="5036" y="291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04" name="Google Shape;4279;p38">
              <a:extLst>
                <a:ext uri="{FF2B5EF4-FFF2-40B4-BE49-F238E27FC236}">
                  <a16:creationId xmlns:a16="http://schemas.microsoft.com/office/drawing/2014/main" id="{836505F1-951B-BBB1-25C5-6EEBCAF754ED}"/>
                </a:ext>
              </a:extLst>
            </p:cNvPr>
            <p:cNvSpPr/>
            <p:nvPr/>
          </p:nvSpPr>
          <p:spPr>
            <a:xfrm>
              <a:off x="521377" y="3510488"/>
              <a:ext cx="164539" cy="101448"/>
            </a:xfrm>
            <a:custGeom>
              <a:avLst/>
              <a:gdLst/>
              <a:ahLst/>
              <a:cxnLst/>
              <a:rect l="l" t="t" r="r" b="b"/>
              <a:pathLst>
                <a:path w="5036" h="3105" extrusionOk="0">
                  <a:moveTo>
                    <a:pt x="0" y="1"/>
                  </a:moveTo>
                  <a:lnTo>
                    <a:pt x="0" y="222"/>
                  </a:lnTo>
                  <a:lnTo>
                    <a:pt x="5036" y="3104"/>
                  </a:lnTo>
                  <a:lnTo>
                    <a:pt x="5036" y="2883"/>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05" name="Google Shape;4280;p38">
              <a:extLst>
                <a:ext uri="{FF2B5EF4-FFF2-40B4-BE49-F238E27FC236}">
                  <a16:creationId xmlns:a16="http://schemas.microsoft.com/office/drawing/2014/main" id="{5741B832-A308-CA15-FF82-792E25D4D5CB}"/>
                </a:ext>
              </a:extLst>
            </p:cNvPr>
            <p:cNvSpPr/>
            <p:nvPr/>
          </p:nvSpPr>
          <p:spPr>
            <a:xfrm>
              <a:off x="521377" y="3536364"/>
              <a:ext cx="164539" cy="102461"/>
            </a:xfrm>
            <a:custGeom>
              <a:avLst/>
              <a:gdLst/>
              <a:ahLst/>
              <a:cxnLst/>
              <a:rect l="l" t="t" r="r" b="b"/>
              <a:pathLst>
                <a:path w="5036" h="3136" extrusionOk="0">
                  <a:moveTo>
                    <a:pt x="0" y="1"/>
                  </a:moveTo>
                  <a:lnTo>
                    <a:pt x="0" y="222"/>
                  </a:lnTo>
                  <a:lnTo>
                    <a:pt x="5036" y="3136"/>
                  </a:lnTo>
                  <a:lnTo>
                    <a:pt x="5036" y="2914"/>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06" name="Google Shape;4281;p38">
              <a:extLst>
                <a:ext uri="{FF2B5EF4-FFF2-40B4-BE49-F238E27FC236}">
                  <a16:creationId xmlns:a16="http://schemas.microsoft.com/office/drawing/2014/main" id="{A6885B9B-4940-68E2-FA36-26D0AC65B99B}"/>
                </a:ext>
              </a:extLst>
            </p:cNvPr>
            <p:cNvSpPr/>
            <p:nvPr/>
          </p:nvSpPr>
          <p:spPr>
            <a:xfrm>
              <a:off x="829707" y="3684828"/>
              <a:ext cx="23851" cy="28523"/>
            </a:xfrm>
            <a:custGeom>
              <a:avLst/>
              <a:gdLst/>
              <a:ahLst/>
              <a:cxnLst/>
              <a:rect l="l" t="t" r="r" b="b"/>
              <a:pathLst>
                <a:path w="730" h="873" extrusionOk="0">
                  <a:moveTo>
                    <a:pt x="201" y="1"/>
                  </a:moveTo>
                  <a:cubicBezTo>
                    <a:pt x="174" y="1"/>
                    <a:pt x="149" y="6"/>
                    <a:pt x="127" y="17"/>
                  </a:cubicBezTo>
                  <a:cubicBezTo>
                    <a:pt x="1" y="112"/>
                    <a:pt x="1" y="365"/>
                    <a:pt x="127" y="587"/>
                  </a:cubicBezTo>
                  <a:cubicBezTo>
                    <a:pt x="225" y="758"/>
                    <a:pt x="379" y="872"/>
                    <a:pt x="503" y="872"/>
                  </a:cubicBezTo>
                  <a:cubicBezTo>
                    <a:pt x="539" y="872"/>
                    <a:pt x="573" y="862"/>
                    <a:pt x="602" y="840"/>
                  </a:cubicBezTo>
                  <a:cubicBezTo>
                    <a:pt x="729" y="777"/>
                    <a:pt x="729" y="524"/>
                    <a:pt x="602" y="302"/>
                  </a:cubicBezTo>
                  <a:cubicBezTo>
                    <a:pt x="498" y="119"/>
                    <a:pt x="328"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7" name="Google Shape;4282;p38">
              <a:extLst>
                <a:ext uri="{FF2B5EF4-FFF2-40B4-BE49-F238E27FC236}">
                  <a16:creationId xmlns:a16="http://schemas.microsoft.com/office/drawing/2014/main" id="{3922D8C1-CB60-0938-CC16-60716CADB246}"/>
                </a:ext>
              </a:extLst>
            </p:cNvPr>
            <p:cNvSpPr/>
            <p:nvPr/>
          </p:nvSpPr>
          <p:spPr>
            <a:xfrm>
              <a:off x="877311" y="3712763"/>
              <a:ext cx="23818" cy="28490"/>
            </a:xfrm>
            <a:custGeom>
              <a:avLst/>
              <a:gdLst/>
              <a:ahLst/>
              <a:cxnLst/>
              <a:rect l="l" t="t" r="r" b="b"/>
              <a:pathLst>
                <a:path w="729" h="872" extrusionOk="0">
                  <a:moveTo>
                    <a:pt x="201" y="1"/>
                  </a:moveTo>
                  <a:cubicBezTo>
                    <a:pt x="174" y="1"/>
                    <a:pt x="149" y="6"/>
                    <a:pt x="127" y="17"/>
                  </a:cubicBezTo>
                  <a:cubicBezTo>
                    <a:pt x="0" y="112"/>
                    <a:pt x="0" y="334"/>
                    <a:pt x="127" y="555"/>
                  </a:cubicBezTo>
                  <a:cubicBezTo>
                    <a:pt x="225" y="752"/>
                    <a:pt x="380" y="872"/>
                    <a:pt x="504" y="872"/>
                  </a:cubicBezTo>
                  <a:cubicBezTo>
                    <a:pt x="540" y="872"/>
                    <a:pt x="574" y="862"/>
                    <a:pt x="602" y="840"/>
                  </a:cubicBezTo>
                  <a:cubicBezTo>
                    <a:pt x="729" y="777"/>
                    <a:pt x="729" y="524"/>
                    <a:pt x="602" y="302"/>
                  </a:cubicBezTo>
                  <a:cubicBezTo>
                    <a:pt x="498" y="119"/>
                    <a:pt x="328" y="1"/>
                    <a:pt x="201"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508" name="Google Shape;4283;p38">
              <a:extLst>
                <a:ext uri="{FF2B5EF4-FFF2-40B4-BE49-F238E27FC236}">
                  <a16:creationId xmlns:a16="http://schemas.microsoft.com/office/drawing/2014/main" id="{92807833-8C16-7633-8BDF-7495BAB940CD}"/>
                </a:ext>
              </a:extLst>
            </p:cNvPr>
            <p:cNvSpPr/>
            <p:nvPr/>
          </p:nvSpPr>
          <p:spPr>
            <a:xfrm>
              <a:off x="926973" y="3740404"/>
              <a:ext cx="21760" cy="28588"/>
            </a:xfrm>
            <a:custGeom>
              <a:avLst/>
              <a:gdLst/>
              <a:ahLst/>
              <a:cxnLst/>
              <a:rect l="l" t="t" r="r" b="b"/>
              <a:pathLst>
                <a:path w="666" h="875" extrusionOk="0">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38"/>
                    <a:pt x="507" y="153"/>
                    <a:pt x="317" y="58"/>
                  </a:cubicBezTo>
                  <a:cubicBezTo>
                    <a:pt x="259" y="19"/>
                    <a:pt x="207" y="1"/>
                    <a:pt x="163"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09" name="Google Shape;4284;p38">
              <a:extLst>
                <a:ext uri="{FF2B5EF4-FFF2-40B4-BE49-F238E27FC236}">
                  <a16:creationId xmlns:a16="http://schemas.microsoft.com/office/drawing/2014/main" id="{1DA7344E-1FD5-8C7F-09B0-ED94A6101EA3}"/>
                </a:ext>
              </a:extLst>
            </p:cNvPr>
            <p:cNvSpPr/>
            <p:nvPr/>
          </p:nvSpPr>
          <p:spPr>
            <a:xfrm>
              <a:off x="1053220" y="1921657"/>
              <a:ext cx="473915" cy="2076207"/>
            </a:xfrm>
            <a:custGeom>
              <a:avLst/>
              <a:gdLst/>
              <a:ahLst/>
              <a:cxnLst/>
              <a:rect l="l" t="t" r="r" b="b"/>
              <a:pathLst>
                <a:path w="14505" h="63546" extrusionOk="0">
                  <a:moveTo>
                    <a:pt x="14191" y="0"/>
                  </a:moveTo>
                  <a:cubicBezTo>
                    <a:pt x="14114" y="0"/>
                    <a:pt x="14027" y="26"/>
                    <a:pt x="13935" y="81"/>
                  </a:cubicBezTo>
                  <a:lnTo>
                    <a:pt x="539" y="7809"/>
                  </a:lnTo>
                  <a:cubicBezTo>
                    <a:pt x="254" y="7967"/>
                    <a:pt x="0" y="8379"/>
                    <a:pt x="0" y="8727"/>
                  </a:cubicBezTo>
                  <a:lnTo>
                    <a:pt x="0" y="63546"/>
                  </a:lnTo>
                  <a:lnTo>
                    <a:pt x="14505" y="55185"/>
                  </a:lnTo>
                  <a:lnTo>
                    <a:pt x="14505" y="398"/>
                  </a:lnTo>
                  <a:cubicBezTo>
                    <a:pt x="14505" y="151"/>
                    <a:pt x="14378" y="0"/>
                    <a:pt x="14191"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10" name="Google Shape;4285;p38">
              <a:extLst>
                <a:ext uri="{FF2B5EF4-FFF2-40B4-BE49-F238E27FC236}">
                  <a16:creationId xmlns:a16="http://schemas.microsoft.com/office/drawing/2014/main" id="{E2165304-1D11-B5F5-F117-100353EF6656}"/>
                </a:ext>
              </a:extLst>
            </p:cNvPr>
            <p:cNvSpPr/>
            <p:nvPr/>
          </p:nvSpPr>
          <p:spPr>
            <a:xfrm>
              <a:off x="1068739" y="1948383"/>
              <a:ext cx="442876" cy="361031"/>
            </a:xfrm>
            <a:custGeom>
              <a:avLst/>
              <a:gdLst/>
              <a:ahLst/>
              <a:cxnLst/>
              <a:rect l="l" t="t" r="r" b="b"/>
              <a:pathLst>
                <a:path w="13555" h="11050" extrusionOk="0">
                  <a:moveTo>
                    <a:pt x="13300" y="0"/>
                  </a:moveTo>
                  <a:cubicBezTo>
                    <a:pt x="13241" y="0"/>
                    <a:pt x="13176" y="18"/>
                    <a:pt x="13111" y="55"/>
                  </a:cubicBezTo>
                  <a:lnTo>
                    <a:pt x="444" y="7371"/>
                  </a:lnTo>
                  <a:cubicBezTo>
                    <a:pt x="190" y="7497"/>
                    <a:pt x="0" y="7846"/>
                    <a:pt x="0" y="8099"/>
                  </a:cubicBezTo>
                  <a:lnTo>
                    <a:pt x="0" y="10728"/>
                  </a:lnTo>
                  <a:cubicBezTo>
                    <a:pt x="0" y="10928"/>
                    <a:pt x="94" y="11050"/>
                    <a:pt x="238" y="11050"/>
                  </a:cubicBezTo>
                  <a:cubicBezTo>
                    <a:pt x="298" y="11050"/>
                    <a:pt x="368" y="11028"/>
                    <a:pt x="444" y="10981"/>
                  </a:cubicBezTo>
                  <a:lnTo>
                    <a:pt x="13111" y="3665"/>
                  </a:lnTo>
                  <a:cubicBezTo>
                    <a:pt x="13333" y="3539"/>
                    <a:pt x="13555" y="3190"/>
                    <a:pt x="13555" y="2937"/>
                  </a:cubicBezTo>
                  <a:lnTo>
                    <a:pt x="13555" y="308"/>
                  </a:lnTo>
                  <a:cubicBezTo>
                    <a:pt x="13555" y="107"/>
                    <a:pt x="13443" y="0"/>
                    <a:pt x="13300"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11" name="Google Shape;4286;p38">
              <a:extLst>
                <a:ext uri="{FF2B5EF4-FFF2-40B4-BE49-F238E27FC236}">
                  <a16:creationId xmlns:a16="http://schemas.microsoft.com/office/drawing/2014/main" id="{52F789AC-37D9-CAEA-5086-F066BFB091BA}"/>
                </a:ext>
              </a:extLst>
            </p:cNvPr>
            <p:cNvSpPr/>
            <p:nvPr/>
          </p:nvSpPr>
          <p:spPr>
            <a:xfrm>
              <a:off x="1068739" y="2086555"/>
              <a:ext cx="442876" cy="361064"/>
            </a:xfrm>
            <a:custGeom>
              <a:avLst/>
              <a:gdLst/>
              <a:ahLst/>
              <a:cxnLst/>
              <a:rect l="l" t="t" r="r" b="b"/>
              <a:pathLst>
                <a:path w="13555" h="11051" extrusionOk="0">
                  <a:moveTo>
                    <a:pt x="13303" y="1"/>
                  </a:moveTo>
                  <a:cubicBezTo>
                    <a:pt x="13243" y="1"/>
                    <a:pt x="13177" y="23"/>
                    <a:pt x="13111" y="70"/>
                  </a:cubicBezTo>
                  <a:lnTo>
                    <a:pt x="444" y="7385"/>
                  </a:lnTo>
                  <a:cubicBezTo>
                    <a:pt x="190" y="7512"/>
                    <a:pt x="0" y="7860"/>
                    <a:pt x="0" y="8114"/>
                  </a:cubicBezTo>
                  <a:lnTo>
                    <a:pt x="0" y="10742"/>
                  </a:lnTo>
                  <a:cubicBezTo>
                    <a:pt x="0" y="10944"/>
                    <a:pt x="95" y="11051"/>
                    <a:pt x="241" y="11051"/>
                  </a:cubicBezTo>
                  <a:cubicBezTo>
                    <a:pt x="301" y="11051"/>
                    <a:pt x="370" y="11032"/>
                    <a:pt x="444" y="10995"/>
                  </a:cubicBezTo>
                  <a:lnTo>
                    <a:pt x="13111" y="3680"/>
                  </a:lnTo>
                  <a:cubicBezTo>
                    <a:pt x="13333" y="3553"/>
                    <a:pt x="13555" y="3205"/>
                    <a:pt x="13555" y="2952"/>
                  </a:cubicBezTo>
                  <a:lnTo>
                    <a:pt x="13555" y="323"/>
                  </a:lnTo>
                  <a:cubicBezTo>
                    <a:pt x="13555" y="123"/>
                    <a:pt x="13445" y="1"/>
                    <a:pt x="13303"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12" name="Google Shape;4287;p38">
              <a:extLst>
                <a:ext uri="{FF2B5EF4-FFF2-40B4-BE49-F238E27FC236}">
                  <a16:creationId xmlns:a16="http://schemas.microsoft.com/office/drawing/2014/main" id="{1C4D907F-A6FD-93C8-0FA4-7A19CEAE0804}"/>
                </a:ext>
              </a:extLst>
            </p:cNvPr>
            <p:cNvSpPr/>
            <p:nvPr/>
          </p:nvSpPr>
          <p:spPr>
            <a:xfrm>
              <a:off x="1068739" y="2225184"/>
              <a:ext cx="442876" cy="360900"/>
            </a:xfrm>
            <a:custGeom>
              <a:avLst/>
              <a:gdLst/>
              <a:ahLst/>
              <a:cxnLst/>
              <a:rect l="l" t="t" r="r" b="b"/>
              <a:pathLst>
                <a:path w="13555" h="11046" extrusionOk="0">
                  <a:moveTo>
                    <a:pt x="13307" y="1"/>
                  </a:moveTo>
                  <a:cubicBezTo>
                    <a:pt x="13246" y="1"/>
                    <a:pt x="13178" y="22"/>
                    <a:pt x="13111" y="70"/>
                  </a:cubicBezTo>
                  <a:lnTo>
                    <a:pt x="444" y="7354"/>
                  </a:lnTo>
                  <a:cubicBezTo>
                    <a:pt x="190" y="7513"/>
                    <a:pt x="0" y="7829"/>
                    <a:pt x="0" y="8114"/>
                  </a:cubicBezTo>
                  <a:lnTo>
                    <a:pt x="0" y="10743"/>
                  </a:lnTo>
                  <a:cubicBezTo>
                    <a:pt x="0" y="10928"/>
                    <a:pt x="102" y="11046"/>
                    <a:pt x="256" y="11046"/>
                  </a:cubicBezTo>
                  <a:cubicBezTo>
                    <a:pt x="312" y="11046"/>
                    <a:pt x="376" y="11030"/>
                    <a:pt x="444" y="10996"/>
                  </a:cubicBezTo>
                  <a:lnTo>
                    <a:pt x="13111" y="3681"/>
                  </a:lnTo>
                  <a:cubicBezTo>
                    <a:pt x="13333" y="3554"/>
                    <a:pt x="13555" y="3206"/>
                    <a:pt x="13555" y="2921"/>
                  </a:cubicBezTo>
                  <a:lnTo>
                    <a:pt x="13555" y="292"/>
                  </a:lnTo>
                  <a:cubicBezTo>
                    <a:pt x="13555" y="116"/>
                    <a:pt x="13447" y="1"/>
                    <a:pt x="1330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13" name="Google Shape;4288;p38">
              <a:extLst>
                <a:ext uri="{FF2B5EF4-FFF2-40B4-BE49-F238E27FC236}">
                  <a16:creationId xmlns:a16="http://schemas.microsoft.com/office/drawing/2014/main" id="{2908A927-3608-D121-CF78-CA3A9887D295}"/>
                </a:ext>
              </a:extLst>
            </p:cNvPr>
            <p:cNvSpPr/>
            <p:nvPr/>
          </p:nvSpPr>
          <p:spPr>
            <a:xfrm>
              <a:off x="1068739" y="2363454"/>
              <a:ext cx="442876" cy="360900"/>
            </a:xfrm>
            <a:custGeom>
              <a:avLst/>
              <a:gdLst/>
              <a:ahLst/>
              <a:cxnLst/>
              <a:rect l="l" t="t" r="r" b="b"/>
              <a:pathLst>
                <a:path w="13555" h="11046" extrusionOk="0">
                  <a:moveTo>
                    <a:pt x="13285" y="1"/>
                  </a:moveTo>
                  <a:cubicBezTo>
                    <a:pt x="13230" y="1"/>
                    <a:pt x="13171" y="16"/>
                    <a:pt x="13111" y="50"/>
                  </a:cubicBezTo>
                  <a:lnTo>
                    <a:pt x="444" y="7366"/>
                  </a:lnTo>
                  <a:cubicBezTo>
                    <a:pt x="190" y="7493"/>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1"/>
                    <a:pt x="13285"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14" name="Google Shape;4289;p38">
              <a:extLst>
                <a:ext uri="{FF2B5EF4-FFF2-40B4-BE49-F238E27FC236}">
                  <a16:creationId xmlns:a16="http://schemas.microsoft.com/office/drawing/2014/main" id="{CA9BE0B7-F46B-412C-3C53-AC7285A48DF1}"/>
                </a:ext>
              </a:extLst>
            </p:cNvPr>
            <p:cNvSpPr/>
            <p:nvPr/>
          </p:nvSpPr>
          <p:spPr>
            <a:xfrm>
              <a:off x="1068739" y="2501920"/>
              <a:ext cx="442876" cy="361064"/>
            </a:xfrm>
            <a:custGeom>
              <a:avLst/>
              <a:gdLst/>
              <a:ahLst/>
              <a:cxnLst/>
              <a:rect l="l" t="t" r="r" b="b"/>
              <a:pathLst>
                <a:path w="13555" h="11051" extrusionOk="0">
                  <a:moveTo>
                    <a:pt x="13300" y="1"/>
                  </a:moveTo>
                  <a:cubicBezTo>
                    <a:pt x="13241" y="1"/>
                    <a:pt x="13176" y="19"/>
                    <a:pt x="13111" y="56"/>
                  </a:cubicBezTo>
                  <a:lnTo>
                    <a:pt x="444" y="7371"/>
                  </a:lnTo>
                  <a:cubicBezTo>
                    <a:pt x="190" y="7498"/>
                    <a:pt x="0" y="7847"/>
                    <a:pt x="0" y="8100"/>
                  </a:cubicBezTo>
                  <a:lnTo>
                    <a:pt x="0" y="10728"/>
                  </a:lnTo>
                  <a:cubicBezTo>
                    <a:pt x="0" y="10929"/>
                    <a:pt x="94" y="11051"/>
                    <a:pt x="238" y="11051"/>
                  </a:cubicBezTo>
                  <a:cubicBezTo>
                    <a:pt x="298" y="11051"/>
                    <a:pt x="368" y="11029"/>
                    <a:pt x="444" y="10982"/>
                  </a:cubicBezTo>
                  <a:lnTo>
                    <a:pt x="13111" y="3666"/>
                  </a:lnTo>
                  <a:cubicBezTo>
                    <a:pt x="13333" y="3540"/>
                    <a:pt x="13555" y="3191"/>
                    <a:pt x="13555" y="2938"/>
                  </a:cubicBezTo>
                  <a:lnTo>
                    <a:pt x="13555" y="309"/>
                  </a:lnTo>
                  <a:cubicBezTo>
                    <a:pt x="13555" y="107"/>
                    <a:pt x="13443" y="1"/>
                    <a:pt x="1330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15" name="Google Shape;4290;p38">
              <a:extLst>
                <a:ext uri="{FF2B5EF4-FFF2-40B4-BE49-F238E27FC236}">
                  <a16:creationId xmlns:a16="http://schemas.microsoft.com/office/drawing/2014/main" id="{1B06F021-0551-097B-E80C-DAA5ACBC6878}"/>
                </a:ext>
              </a:extLst>
            </p:cNvPr>
            <p:cNvSpPr/>
            <p:nvPr/>
          </p:nvSpPr>
          <p:spPr>
            <a:xfrm>
              <a:off x="1068739" y="2640125"/>
              <a:ext cx="442876" cy="361064"/>
            </a:xfrm>
            <a:custGeom>
              <a:avLst/>
              <a:gdLst/>
              <a:ahLst/>
              <a:cxnLst/>
              <a:rect l="l" t="t" r="r" b="b"/>
              <a:pathLst>
                <a:path w="13555" h="11051" extrusionOk="0">
                  <a:moveTo>
                    <a:pt x="13303" y="1"/>
                  </a:moveTo>
                  <a:cubicBezTo>
                    <a:pt x="13243" y="1"/>
                    <a:pt x="13177" y="22"/>
                    <a:pt x="13111" y="70"/>
                  </a:cubicBezTo>
                  <a:lnTo>
                    <a:pt x="444" y="7385"/>
                  </a:lnTo>
                  <a:cubicBezTo>
                    <a:pt x="190" y="7512"/>
                    <a:pt x="0" y="7860"/>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1"/>
                    <a:pt x="13303"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16" name="Google Shape;4291;p38">
              <a:extLst>
                <a:ext uri="{FF2B5EF4-FFF2-40B4-BE49-F238E27FC236}">
                  <a16:creationId xmlns:a16="http://schemas.microsoft.com/office/drawing/2014/main" id="{BC982D60-6EF8-C3D5-54FA-A1165038AB6C}"/>
                </a:ext>
              </a:extLst>
            </p:cNvPr>
            <p:cNvSpPr/>
            <p:nvPr/>
          </p:nvSpPr>
          <p:spPr>
            <a:xfrm>
              <a:off x="1068739" y="2778754"/>
              <a:ext cx="442876" cy="360900"/>
            </a:xfrm>
            <a:custGeom>
              <a:avLst/>
              <a:gdLst/>
              <a:ahLst/>
              <a:cxnLst/>
              <a:rect l="l" t="t" r="r" b="b"/>
              <a:pathLst>
                <a:path w="13555" h="11046" extrusionOk="0">
                  <a:moveTo>
                    <a:pt x="13307" y="0"/>
                  </a:moveTo>
                  <a:cubicBezTo>
                    <a:pt x="13246" y="0"/>
                    <a:pt x="13178" y="22"/>
                    <a:pt x="13111" y="70"/>
                  </a:cubicBezTo>
                  <a:lnTo>
                    <a:pt x="444" y="7354"/>
                  </a:lnTo>
                  <a:cubicBezTo>
                    <a:pt x="190" y="7512"/>
                    <a:pt x="0" y="7829"/>
                    <a:pt x="0" y="8114"/>
                  </a:cubicBezTo>
                  <a:lnTo>
                    <a:pt x="0" y="10743"/>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17" name="Google Shape;4292;p38">
              <a:extLst>
                <a:ext uri="{FF2B5EF4-FFF2-40B4-BE49-F238E27FC236}">
                  <a16:creationId xmlns:a16="http://schemas.microsoft.com/office/drawing/2014/main" id="{7050D5E4-0305-A336-6D02-83429738023D}"/>
                </a:ext>
              </a:extLst>
            </p:cNvPr>
            <p:cNvSpPr/>
            <p:nvPr/>
          </p:nvSpPr>
          <p:spPr>
            <a:xfrm>
              <a:off x="1068739" y="2917024"/>
              <a:ext cx="442876" cy="360900"/>
            </a:xfrm>
            <a:custGeom>
              <a:avLst/>
              <a:gdLst/>
              <a:ahLst/>
              <a:cxnLst/>
              <a:rect l="l" t="t" r="r" b="b"/>
              <a:pathLst>
                <a:path w="13555" h="11046" extrusionOk="0">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0"/>
                    <a:pt x="13285"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18" name="Google Shape;4293;p38">
              <a:extLst>
                <a:ext uri="{FF2B5EF4-FFF2-40B4-BE49-F238E27FC236}">
                  <a16:creationId xmlns:a16="http://schemas.microsoft.com/office/drawing/2014/main" id="{4D2BB3AB-A693-5A9A-088E-BEBB252E047A}"/>
                </a:ext>
              </a:extLst>
            </p:cNvPr>
            <p:cNvSpPr/>
            <p:nvPr/>
          </p:nvSpPr>
          <p:spPr>
            <a:xfrm>
              <a:off x="1068739" y="3055490"/>
              <a:ext cx="442876" cy="360606"/>
            </a:xfrm>
            <a:custGeom>
              <a:avLst/>
              <a:gdLst/>
              <a:ahLst/>
              <a:cxnLst/>
              <a:rect l="l" t="t" r="r" b="b"/>
              <a:pathLst>
                <a:path w="13555" h="11037" extrusionOk="0">
                  <a:moveTo>
                    <a:pt x="13300" y="1"/>
                  </a:moveTo>
                  <a:cubicBezTo>
                    <a:pt x="13241" y="1"/>
                    <a:pt x="13176" y="19"/>
                    <a:pt x="13111" y="56"/>
                  </a:cubicBezTo>
                  <a:lnTo>
                    <a:pt x="444" y="7371"/>
                  </a:lnTo>
                  <a:cubicBezTo>
                    <a:pt x="190" y="7498"/>
                    <a:pt x="0" y="7846"/>
                    <a:pt x="0" y="8100"/>
                  </a:cubicBezTo>
                  <a:lnTo>
                    <a:pt x="0" y="10728"/>
                  </a:lnTo>
                  <a:cubicBezTo>
                    <a:pt x="0" y="10930"/>
                    <a:pt x="95" y="11037"/>
                    <a:pt x="241" y="11037"/>
                  </a:cubicBezTo>
                  <a:cubicBezTo>
                    <a:pt x="301" y="11037"/>
                    <a:pt x="370" y="11019"/>
                    <a:pt x="444" y="10982"/>
                  </a:cubicBezTo>
                  <a:lnTo>
                    <a:pt x="13111" y="3666"/>
                  </a:lnTo>
                  <a:cubicBezTo>
                    <a:pt x="13333" y="3539"/>
                    <a:pt x="13555" y="3191"/>
                    <a:pt x="13555" y="2938"/>
                  </a:cubicBezTo>
                  <a:lnTo>
                    <a:pt x="13555" y="309"/>
                  </a:lnTo>
                  <a:cubicBezTo>
                    <a:pt x="13555" y="107"/>
                    <a:pt x="13443" y="1"/>
                    <a:pt x="1330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19" name="Google Shape;4294;p38">
              <a:extLst>
                <a:ext uri="{FF2B5EF4-FFF2-40B4-BE49-F238E27FC236}">
                  <a16:creationId xmlns:a16="http://schemas.microsoft.com/office/drawing/2014/main" id="{5522333F-D84A-6A5F-243A-340A77FBD9BF}"/>
                </a:ext>
              </a:extLst>
            </p:cNvPr>
            <p:cNvSpPr/>
            <p:nvPr/>
          </p:nvSpPr>
          <p:spPr>
            <a:xfrm>
              <a:off x="1068739" y="3193695"/>
              <a:ext cx="442876" cy="361064"/>
            </a:xfrm>
            <a:custGeom>
              <a:avLst/>
              <a:gdLst/>
              <a:ahLst/>
              <a:cxnLst/>
              <a:rect l="l" t="t" r="r" b="b"/>
              <a:pathLst>
                <a:path w="13555" h="11051" extrusionOk="0">
                  <a:moveTo>
                    <a:pt x="13303" y="0"/>
                  </a:moveTo>
                  <a:cubicBezTo>
                    <a:pt x="13243" y="0"/>
                    <a:pt x="13177" y="22"/>
                    <a:pt x="13111" y="69"/>
                  </a:cubicBezTo>
                  <a:lnTo>
                    <a:pt x="444" y="7385"/>
                  </a:lnTo>
                  <a:cubicBezTo>
                    <a:pt x="190" y="7512"/>
                    <a:pt x="0" y="7828"/>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0"/>
                    <a:pt x="13303"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20" name="Google Shape;4295;p38">
              <a:extLst>
                <a:ext uri="{FF2B5EF4-FFF2-40B4-BE49-F238E27FC236}">
                  <a16:creationId xmlns:a16="http://schemas.microsoft.com/office/drawing/2014/main" id="{061B36E6-6DFB-E781-A817-E24E2E1380B4}"/>
                </a:ext>
              </a:extLst>
            </p:cNvPr>
            <p:cNvSpPr/>
            <p:nvPr/>
          </p:nvSpPr>
          <p:spPr>
            <a:xfrm>
              <a:off x="1068739" y="3332324"/>
              <a:ext cx="442876" cy="360900"/>
            </a:xfrm>
            <a:custGeom>
              <a:avLst/>
              <a:gdLst/>
              <a:ahLst/>
              <a:cxnLst/>
              <a:rect l="l" t="t" r="r" b="b"/>
              <a:pathLst>
                <a:path w="13555" h="11046" extrusionOk="0">
                  <a:moveTo>
                    <a:pt x="13307" y="0"/>
                  </a:moveTo>
                  <a:cubicBezTo>
                    <a:pt x="13246" y="0"/>
                    <a:pt x="13178" y="22"/>
                    <a:pt x="13111" y="70"/>
                  </a:cubicBezTo>
                  <a:lnTo>
                    <a:pt x="444" y="7354"/>
                  </a:lnTo>
                  <a:cubicBezTo>
                    <a:pt x="190" y="7512"/>
                    <a:pt x="0" y="7829"/>
                    <a:pt x="0" y="8114"/>
                  </a:cubicBezTo>
                  <a:lnTo>
                    <a:pt x="0" y="10742"/>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21" name="Google Shape;4296;p38">
              <a:extLst>
                <a:ext uri="{FF2B5EF4-FFF2-40B4-BE49-F238E27FC236}">
                  <a16:creationId xmlns:a16="http://schemas.microsoft.com/office/drawing/2014/main" id="{AA1D549D-16D1-DA22-45D2-6686321965B6}"/>
                </a:ext>
              </a:extLst>
            </p:cNvPr>
            <p:cNvSpPr/>
            <p:nvPr/>
          </p:nvSpPr>
          <p:spPr>
            <a:xfrm>
              <a:off x="1068739" y="3470595"/>
              <a:ext cx="442876" cy="360900"/>
            </a:xfrm>
            <a:custGeom>
              <a:avLst/>
              <a:gdLst/>
              <a:ahLst/>
              <a:cxnLst/>
              <a:rect l="l" t="t" r="r" b="b"/>
              <a:pathLst>
                <a:path w="13555" h="11046" extrusionOk="0">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3"/>
                  </a:lnTo>
                  <a:cubicBezTo>
                    <a:pt x="13555" y="118"/>
                    <a:pt x="13436" y="0"/>
                    <a:pt x="13285"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22" name="Google Shape;4297;p38">
              <a:extLst>
                <a:ext uri="{FF2B5EF4-FFF2-40B4-BE49-F238E27FC236}">
                  <a16:creationId xmlns:a16="http://schemas.microsoft.com/office/drawing/2014/main" id="{2E74BC22-88E1-9E2E-5A3A-2257DBB9CE53}"/>
                </a:ext>
              </a:extLst>
            </p:cNvPr>
            <p:cNvSpPr/>
            <p:nvPr/>
          </p:nvSpPr>
          <p:spPr>
            <a:xfrm>
              <a:off x="457208" y="1487668"/>
              <a:ext cx="1091654" cy="633258"/>
            </a:xfrm>
            <a:custGeom>
              <a:avLst/>
              <a:gdLst/>
              <a:ahLst/>
              <a:cxnLst/>
              <a:rect l="l" t="t" r="r" b="b"/>
              <a:pathLst>
                <a:path w="33412" h="19382" extrusionOk="0">
                  <a:moveTo>
                    <a:pt x="16184" y="0"/>
                  </a:moveTo>
                  <a:lnTo>
                    <a:pt x="1" y="9342"/>
                  </a:lnTo>
                  <a:lnTo>
                    <a:pt x="17387" y="19381"/>
                  </a:lnTo>
                  <a:lnTo>
                    <a:pt x="33412" y="10134"/>
                  </a:lnTo>
                  <a:lnTo>
                    <a:pt x="16184"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523" name="Google Shape;4298;p38">
              <a:extLst>
                <a:ext uri="{FF2B5EF4-FFF2-40B4-BE49-F238E27FC236}">
                  <a16:creationId xmlns:a16="http://schemas.microsoft.com/office/drawing/2014/main" id="{91744033-ACDA-5514-E18D-A2C1CC2A6659}"/>
                </a:ext>
              </a:extLst>
            </p:cNvPr>
            <p:cNvSpPr/>
            <p:nvPr/>
          </p:nvSpPr>
          <p:spPr>
            <a:xfrm>
              <a:off x="631058" y="1608719"/>
              <a:ext cx="533934" cy="429415"/>
            </a:xfrm>
            <a:custGeom>
              <a:avLst/>
              <a:gdLst/>
              <a:ahLst/>
              <a:cxnLst/>
              <a:rect l="l" t="t" r="r" b="b"/>
              <a:pathLst>
                <a:path w="16342" h="13143" extrusionOk="0">
                  <a:moveTo>
                    <a:pt x="10229" y="0"/>
                  </a:moveTo>
                  <a:lnTo>
                    <a:pt x="0" y="5891"/>
                  </a:lnTo>
                  <a:lnTo>
                    <a:pt x="12509" y="13143"/>
                  </a:lnTo>
                  <a:lnTo>
                    <a:pt x="12509" y="11845"/>
                  </a:lnTo>
                  <a:lnTo>
                    <a:pt x="16341" y="3547"/>
                  </a:lnTo>
                  <a:lnTo>
                    <a:pt x="10229"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24" name="Google Shape;4299;p38">
              <a:extLst>
                <a:ext uri="{FF2B5EF4-FFF2-40B4-BE49-F238E27FC236}">
                  <a16:creationId xmlns:a16="http://schemas.microsoft.com/office/drawing/2014/main" id="{15F129DF-326A-6F06-79C0-AC57840B99E6}"/>
                </a:ext>
              </a:extLst>
            </p:cNvPr>
            <p:cNvSpPr/>
            <p:nvPr/>
          </p:nvSpPr>
          <p:spPr>
            <a:xfrm>
              <a:off x="631058" y="1758752"/>
              <a:ext cx="74526" cy="64169"/>
            </a:xfrm>
            <a:custGeom>
              <a:avLst/>
              <a:gdLst/>
              <a:ahLst/>
              <a:cxnLst/>
              <a:rect l="l" t="t" r="r" b="b"/>
              <a:pathLst>
                <a:path w="2281" h="1964" extrusionOk="0">
                  <a:moveTo>
                    <a:pt x="0" y="0"/>
                  </a:moveTo>
                  <a:lnTo>
                    <a:pt x="0" y="1299"/>
                  </a:lnTo>
                  <a:lnTo>
                    <a:pt x="2090" y="1964"/>
                  </a:lnTo>
                  <a:lnTo>
                    <a:pt x="2280" y="855"/>
                  </a:lnTo>
                  <a:lnTo>
                    <a:pt x="1710" y="64"/>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25" name="Google Shape;4300;p38">
              <a:extLst>
                <a:ext uri="{FF2B5EF4-FFF2-40B4-BE49-F238E27FC236}">
                  <a16:creationId xmlns:a16="http://schemas.microsoft.com/office/drawing/2014/main" id="{6A211E4A-E5E6-AA10-16C9-6F7AC29C89F9}"/>
                </a:ext>
              </a:extLst>
            </p:cNvPr>
            <p:cNvSpPr/>
            <p:nvPr/>
          </p:nvSpPr>
          <p:spPr>
            <a:xfrm>
              <a:off x="1039759" y="1724609"/>
              <a:ext cx="335285" cy="313525"/>
            </a:xfrm>
            <a:custGeom>
              <a:avLst/>
              <a:gdLst/>
              <a:ahLst/>
              <a:cxnLst/>
              <a:rect l="l" t="t" r="r" b="b"/>
              <a:pathLst>
                <a:path w="10262" h="9596" extrusionOk="0">
                  <a:moveTo>
                    <a:pt x="3832" y="0"/>
                  </a:moveTo>
                  <a:lnTo>
                    <a:pt x="0" y="8298"/>
                  </a:lnTo>
                  <a:lnTo>
                    <a:pt x="0" y="9596"/>
                  </a:lnTo>
                  <a:lnTo>
                    <a:pt x="10261" y="3706"/>
                  </a:lnTo>
                  <a:lnTo>
                    <a:pt x="8678" y="2819"/>
                  </a:lnTo>
                  <a:lnTo>
                    <a:pt x="3832"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26" name="Google Shape;4301;p38">
              <a:extLst>
                <a:ext uri="{FF2B5EF4-FFF2-40B4-BE49-F238E27FC236}">
                  <a16:creationId xmlns:a16="http://schemas.microsoft.com/office/drawing/2014/main" id="{10581E05-5F00-584A-0B7E-069D026D4351}"/>
                </a:ext>
              </a:extLst>
            </p:cNvPr>
            <p:cNvSpPr/>
            <p:nvPr/>
          </p:nvSpPr>
          <p:spPr>
            <a:xfrm>
              <a:off x="1213576" y="1800148"/>
              <a:ext cx="161467" cy="111773"/>
            </a:xfrm>
            <a:custGeom>
              <a:avLst/>
              <a:gdLst/>
              <a:ahLst/>
              <a:cxnLst/>
              <a:rect l="l" t="t" r="r" b="b"/>
              <a:pathLst>
                <a:path w="4942" h="3421" extrusionOk="0">
                  <a:moveTo>
                    <a:pt x="1204" y="0"/>
                  </a:moveTo>
                  <a:lnTo>
                    <a:pt x="1" y="3420"/>
                  </a:lnTo>
                  <a:lnTo>
                    <a:pt x="4941" y="1394"/>
                  </a:lnTo>
                  <a:lnTo>
                    <a:pt x="4941" y="95"/>
                  </a:lnTo>
                  <a:lnTo>
                    <a:pt x="1204"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27" name="Google Shape;4302;p38">
              <a:extLst>
                <a:ext uri="{FF2B5EF4-FFF2-40B4-BE49-F238E27FC236}">
                  <a16:creationId xmlns:a16="http://schemas.microsoft.com/office/drawing/2014/main" id="{F5B2AF38-65F2-2873-CEC0-AC9BAA9C3487}"/>
                </a:ext>
              </a:extLst>
            </p:cNvPr>
            <p:cNvSpPr/>
            <p:nvPr/>
          </p:nvSpPr>
          <p:spPr>
            <a:xfrm>
              <a:off x="631058" y="1565265"/>
              <a:ext cx="743985" cy="430460"/>
            </a:xfrm>
            <a:custGeom>
              <a:avLst/>
              <a:gdLst/>
              <a:ahLst/>
              <a:cxnLst/>
              <a:rect l="l" t="t" r="r" b="b"/>
              <a:pathLst>
                <a:path w="22771" h="13175" extrusionOk="0">
                  <a:moveTo>
                    <a:pt x="10229" y="0"/>
                  </a:moveTo>
                  <a:lnTo>
                    <a:pt x="0" y="5922"/>
                  </a:lnTo>
                  <a:lnTo>
                    <a:pt x="12509" y="13175"/>
                  </a:lnTo>
                  <a:lnTo>
                    <a:pt x="22770" y="7284"/>
                  </a:lnTo>
                  <a:lnTo>
                    <a:pt x="10229" y="0"/>
                  </a:ln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528" name="Google Shape;4303;p38">
              <a:extLst>
                <a:ext uri="{FF2B5EF4-FFF2-40B4-BE49-F238E27FC236}">
                  <a16:creationId xmlns:a16="http://schemas.microsoft.com/office/drawing/2014/main" id="{1C460C52-9ED8-9840-969C-BB7D9C9E0DD3}"/>
                </a:ext>
              </a:extLst>
            </p:cNvPr>
            <p:cNvSpPr/>
            <p:nvPr/>
          </p:nvSpPr>
          <p:spPr>
            <a:xfrm>
              <a:off x="821441" y="1673901"/>
              <a:ext cx="182149" cy="56948"/>
            </a:xfrm>
            <a:custGeom>
              <a:avLst/>
              <a:gdLst/>
              <a:ahLst/>
              <a:cxnLst/>
              <a:rect l="l" t="t" r="r" b="b"/>
              <a:pathLst>
                <a:path w="5575" h="1743" extrusionOk="0">
                  <a:moveTo>
                    <a:pt x="2771" y="1"/>
                  </a:moveTo>
                  <a:cubicBezTo>
                    <a:pt x="2075" y="1"/>
                    <a:pt x="1378" y="159"/>
                    <a:pt x="855" y="476"/>
                  </a:cubicBezTo>
                  <a:cubicBezTo>
                    <a:pt x="254" y="824"/>
                    <a:pt x="0" y="1299"/>
                    <a:pt x="64" y="1742"/>
                  </a:cubicBezTo>
                  <a:cubicBezTo>
                    <a:pt x="127" y="1394"/>
                    <a:pt x="380" y="1046"/>
                    <a:pt x="855" y="792"/>
                  </a:cubicBezTo>
                  <a:cubicBezTo>
                    <a:pt x="1394" y="491"/>
                    <a:pt x="2090" y="341"/>
                    <a:pt x="2783" y="341"/>
                  </a:cubicBezTo>
                  <a:cubicBezTo>
                    <a:pt x="3476" y="341"/>
                    <a:pt x="4165" y="491"/>
                    <a:pt x="4687" y="792"/>
                  </a:cubicBezTo>
                  <a:cubicBezTo>
                    <a:pt x="5162" y="1046"/>
                    <a:pt x="5416" y="1394"/>
                    <a:pt x="5479" y="1742"/>
                  </a:cubicBezTo>
                  <a:cubicBezTo>
                    <a:pt x="5574" y="1299"/>
                    <a:pt x="5321" y="824"/>
                    <a:pt x="4687" y="476"/>
                  </a:cubicBezTo>
                  <a:cubicBezTo>
                    <a:pt x="4165" y="159"/>
                    <a:pt x="3468" y="1"/>
                    <a:pt x="2771" y="1"/>
                  </a:cubicBez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29" name="Google Shape;4304;p38">
              <a:extLst>
                <a:ext uri="{FF2B5EF4-FFF2-40B4-BE49-F238E27FC236}">
                  <a16:creationId xmlns:a16="http://schemas.microsoft.com/office/drawing/2014/main" id="{975AA560-B3F7-E5B1-4734-9E59C4E480C1}"/>
                </a:ext>
              </a:extLst>
            </p:cNvPr>
            <p:cNvSpPr/>
            <p:nvPr/>
          </p:nvSpPr>
          <p:spPr>
            <a:xfrm>
              <a:off x="823499" y="1685010"/>
              <a:ext cx="176987" cy="91614"/>
            </a:xfrm>
            <a:custGeom>
              <a:avLst/>
              <a:gdLst/>
              <a:ahLst/>
              <a:cxnLst/>
              <a:rect l="l" t="t" r="r" b="b"/>
              <a:pathLst>
                <a:path w="5417" h="2804" extrusionOk="0">
                  <a:moveTo>
                    <a:pt x="2708" y="1"/>
                  </a:moveTo>
                  <a:cubicBezTo>
                    <a:pt x="2012" y="1"/>
                    <a:pt x="1315" y="151"/>
                    <a:pt x="792" y="452"/>
                  </a:cubicBezTo>
                  <a:cubicBezTo>
                    <a:pt x="317" y="706"/>
                    <a:pt x="64" y="1054"/>
                    <a:pt x="1" y="1402"/>
                  </a:cubicBezTo>
                  <a:cubicBezTo>
                    <a:pt x="64" y="1751"/>
                    <a:pt x="317" y="2067"/>
                    <a:pt x="792" y="2352"/>
                  </a:cubicBezTo>
                  <a:cubicBezTo>
                    <a:pt x="1331" y="2653"/>
                    <a:pt x="2027" y="2804"/>
                    <a:pt x="2720" y="2804"/>
                  </a:cubicBezTo>
                  <a:cubicBezTo>
                    <a:pt x="3413" y="2804"/>
                    <a:pt x="4102" y="2653"/>
                    <a:pt x="4624" y="2352"/>
                  </a:cubicBezTo>
                  <a:cubicBezTo>
                    <a:pt x="5099" y="2067"/>
                    <a:pt x="5353" y="1751"/>
                    <a:pt x="5416" y="1402"/>
                  </a:cubicBezTo>
                  <a:cubicBezTo>
                    <a:pt x="5353" y="1054"/>
                    <a:pt x="5099" y="706"/>
                    <a:pt x="4624" y="452"/>
                  </a:cubicBezTo>
                  <a:cubicBezTo>
                    <a:pt x="4102" y="151"/>
                    <a:pt x="3405" y="1"/>
                    <a:pt x="2708"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30" name="Google Shape;4305;p38">
              <a:extLst>
                <a:ext uri="{FF2B5EF4-FFF2-40B4-BE49-F238E27FC236}">
                  <a16:creationId xmlns:a16="http://schemas.microsoft.com/office/drawing/2014/main" id="{92742219-4A2C-495A-498A-59D16A2560FC}"/>
                </a:ext>
              </a:extLst>
            </p:cNvPr>
            <p:cNvSpPr/>
            <p:nvPr/>
          </p:nvSpPr>
          <p:spPr>
            <a:xfrm>
              <a:off x="758318" y="1733920"/>
              <a:ext cx="142811" cy="81779"/>
            </a:xfrm>
            <a:custGeom>
              <a:avLst/>
              <a:gdLst/>
              <a:ahLst/>
              <a:cxnLst/>
              <a:rect l="l" t="t" r="r" b="b"/>
              <a:pathLst>
                <a:path w="4371" h="2503" extrusionOk="0">
                  <a:moveTo>
                    <a:pt x="381" y="0"/>
                  </a:moveTo>
                  <a:lnTo>
                    <a:pt x="0" y="222"/>
                  </a:lnTo>
                  <a:lnTo>
                    <a:pt x="3991" y="2502"/>
                  </a:lnTo>
                  <a:lnTo>
                    <a:pt x="4371" y="2312"/>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31" name="Google Shape;4306;p38">
              <a:extLst>
                <a:ext uri="{FF2B5EF4-FFF2-40B4-BE49-F238E27FC236}">
                  <a16:creationId xmlns:a16="http://schemas.microsoft.com/office/drawing/2014/main" id="{C06F627C-CE99-1639-3D43-4A8767B5CC58}"/>
                </a:ext>
              </a:extLst>
            </p:cNvPr>
            <p:cNvSpPr/>
            <p:nvPr/>
          </p:nvSpPr>
          <p:spPr>
            <a:xfrm>
              <a:off x="735545" y="1747349"/>
              <a:ext cx="142844" cy="81779"/>
            </a:xfrm>
            <a:custGeom>
              <a:avLst/>
              <a:gdLst/>
              <a:ahLst/>
              <a:cxnLst/>
              <a:rect l="l" t="t" r="r" b="b"/>
              <a:pathLst>
                <a:path w="4372" h="2503" extrusionOk="0">
                  <a:moveTo>
                    <a:pt x="381" y="1"/>
                  </a:moveTo>
                  <a:lnTo>
                    <a:pt x="1" y="191"/>
                  </a:lnTo>
                  <a:lnTo>
                    <a:pt x="3991" y="2503"/>
                  </a:lnTo>
                  <a:lnTo>
                    <a:pt x="4371" y="2281"/>
                  </a:lnTo>
                  <a:lnTo>
                    <a:pt x="381"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32" name="Google Shape;4307;p38">
              <a:extLst>
                <a:ext uri="{FF2B5EF4-FFF2-40B4-BE49-F238E27FC236}">
                  <a16:creationId xmlns:a16="http://schemas.microsoft.com/office/drawing/2014/main" id="{2C0856CC-C8AB-FB20-E629-B42892E84800}"/>
                </a:ext>
              </a:extLst>
            </p:cNvPr>
            <p:cNvSpPr/>
            <p:nvPr/>
          </p:nvSpPr>
          <p:spPr>
            <a:xfrm>
              <a:off x="712805" y="1759797"/>
              <a:ext cx="142811" cy="82792"/>
            </a:xfrm>
            <a:custGeom>
              <a:avLst/>
              <a:gdLst/>
              <a:ahLst/>
              <a:cxnLst/>
              <a:rect l="l" t="t" r="r" b="b"/>
              <a:pathLst>
                <a:path w="4371" h="2534" extrusionOk="0">
                  <a:moveTo>
                    <a:pt x="380" y="0"/>
                  </a:moveTo>
                  <a:lnTo>
                    <a:pt x="0" y="222"/>
                  </a:lnTo>
                  <a:lnTo>
                    <a:pt x="3990" y="2534"/>
                  </a:lnTo>
                  <a:lnTo>
                    <a:pt x="4370" y="2312"/>
                  </a:lnTo>
                  <a:lnTo>
                    <a:pt x="380"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33" name="Google Shape;4308;p38">
              <a:extLst>
                <a:ext uri="{FF2B5EF4-FFF2-40B4-BE49-F238E27FC236}">
                  <a16:creationId xmlns:a16="http://schemas.microsoft.com/office/drawing/2014/main" id="{7E690D1D-CE4D-EDEC-AB83-CD8243CC0B01}"/>
                </a:ext>
              </a:extLst>
            </p:cNvPr>
            <p:cNvSpPr/>
            <p:nvPr/>
          </p:nvSpPr>
          <p:spPr>
            <a:xfrm>
              <a:off x="967324" y="1608719"/>
              <a:ext cx="141799" cy="81779"/>
            </a:xfrm>
            <a:custGeom>
              <a:avLst/>
              <a:gdLst/>
              <a:ahLst/>
              <a:cxnLst/>
              <a:rect l="l" t="t" r="r" b="b"/>
              <a:pathLst>
                <a:path w="4340" h="2503" extrusionOk="0">
                  <a:moveTo>
                    <a:pt x="349" y="0"/>
                  </a:moveTo>
                  <a:lnTo>
                    <a:pt x="1" y="190"/>
                  </a:lnTo>
                  <a:lnTo>
                    <a:pt x="3991" y="2502"/>
                  </a:lnTo>
                  <a:lnTo>
                    <a:pt x="4339" y="2281"/>
                  </a:lnTo>
                  <a:lnTo>
                    <a:pt x="349"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34" name="Google Shape;4309;p38">
              <a:extLst>
                <a:ext uri="{FF2B5EF4-FFF2-40B4-BE49-F238E27FC236}">
                  <a16:creationId xmlns:a16="http://schemas.microsoft.com/office/drawing/2014/main" id="{8B9664F9-7325-B3AD-04BE-5D14A1A0AEDE}"/>
                </a:ext>
              </a:extLst>
            </p:cNvPr>
            <p:cNvSpPr/>
            <p:nvPr/>
          </p:nvSpPr>
          <p:spPr>
            <a:xfrm>
              <a:off x="944551" y="1621135"/>
              <a:ext cx="141799" cy="82792"/>
            </a:xfrm>
            <a:custGeom>
              <a:avLst/>
              <a:gdLst/>
              <a:ahLst/>
              <a:cxnLst/>
              <a:rect l="l" t="t" r="r" b="b"/>
              <a:pathLst>
                <a:path w="4340" h="2534" extrusionOk="0">
                  <a:moveTo>
                    <a:pt x="349" y="0"/>
                  </a:moveTo>
                  <a:lnTo>
                    <a:pt x="1" y="222"/>
                  </a:lnTo>
                  <a:lnTo>
                    <a:pt x="3960" y="2534"/>
                  </a:lnTo>
                  <a:lnTo>
                    <a:pt x="4340" y="2312"/>
                  </a:lnTo>
                  <a:lnTo>
                    <a:pt x="349"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35" name="Google Shape;4310;p38">
              <a:extLst>
                <a:ext uri="{FF2B5EF4-FFF2-40B4-BE49-F238E27FC236}">
                  <a16:creationId xmlns:a16="http://schemas.microsoft.com/office/drawing/2014/main" id="{53E8915A-9EBA-7386-34A8-DB6B7C725E9C}"/>
                </a:ext>
              </a:extLst>
            </p:cNvPr>
            <p:cNvSpPr/>
            <p:nvPr/>
          </p:nvSpPr>
          <p:spPr>
            <a:xfrm>
              <a:off x="921811" y="1634596"/>
              <a:ext cx="141766" cy="82792"/>
            </a:xfrm>
            <a:custGeom>
              <a:avLst/>
              <a:gdLst/>
              <a:ahLst/>
              <a:cxnLst/>
              <a:rect l="l" t="t" r="r" b="b"/>
              <a:pathLst>
                <a:path w="4339" h="2534" extrusionOk="0">
                  <a:moveTo>
                    <a:pt x="349" y="0"/>
                  </a:moveTo>
                  <a:lnTo>
                    <a:pt x="0" y="222"/>
                  </a:lnTo>
                  <a:lnTo>
                    <a:pt x="3959" y="2534"/>
                  </a:lnTo>
                  <a:lnTo>
                    <a:pt x="4339" y="2312"/>
                  </a:lnTo>
                  <a:lnTo>
                    <a:pt x="349"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36" name="Google Shape;4311;p38">
              <a:extLst>
                <a:ext uri="{FF2B5EF4-FFF2-40B4-BE49-F238E27FC236}">
                  <a16:creationId xmlns:a16="http://schemas.microsoft.com/office/drawing/2014/main" id="{533A87F0-7BF4-4871-0970-CDD721FAD94A}"/>
                </a:ext>
              </a:extLst>
            </p:cNvPr>
            <p:cNvSpPr/>
            <p:nvPr/>
          </p:nvSpPr>
          <p:spPr>
            <a:xfrm>
              <a:off x="1008720" y="1782537"/>
              <a:ext cx="182149" cy="56948"/>
            </a:xfrm>
            <a:custGeom>
              <a:avLst/>
              <a:gdLst/>
              <a:ahLst/>
              <a:cxnLst/>
              <a:rect l="l" t="t" r="r" b="b"/>
              <a:pathLst>
                <a:path w="5575" h="1743" extrusionOk="0">
                  <a:moveTo>
                    <a:pt x="2803" y="1"/>
                  </a:moveTo>
                  <a:cubicBezTo>
                    <a:pt x="2106" y="1"/>
                    <a:pt x="1410" y="159"/>
                    <a:pt x="887" y="476"/>
                  </a:cubicBezTo>
                  <a:cubicBezTo>
                    <a:pt x="285" y="824"/>
                    <a:pt x="0" y="1267"/>
                    <a:pt x="95" y="1743"/>
                  </a:cubicBezTo>
                  <a:cubicBezTo>
                    <a:pt x="159" y="1394"/>
                    <a:pt x="412" y="1046"/>
                    <a:pt x="887" y="792"/>
                  </a:cubicBezTo>
                  <a:cubicBezTo>
                    <a:pt x="1410" y="492"/>
                    <a:pt x="2106" y="341"/>
                    <a:pt x="2803" y="341"/>
                  </a:cubicBezTo>
                  <a:cubicBezTo>
                    <a:pt x="3500" y="341"/>
                    <a:pt x="4197" y="492"/>
                    <a:pt x="4719" y="792"/>
                  </a:cubicBezTo>
                  <a:cubicBezTo>
                    <a:pt x="5194" y="1046"/>
                    <a:pt x="5447" y="1394"/>
                    <a:pt x="5511" y="1743"/>
                  </a:cubicBezTo>
                  <a:cubicBezTo>
                    <a:pt x="5574" y="1267"/>
                    <a:pt x="5321" y="824"/>
                    <a:pt x="4719" y="476"/>
                  </a:cubicBezTo>
                  <a:cubicBezTo>
                    <a:pt x="4197" y="159"/>
                    <a:pt x="3500" y="1"/>
                    <a:pt x="2803" y="1"/>
                  </a:cubicBez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37" name="Google Shape;4312;p38">
              <a:extLst>
                <a:ext uri="{FF2B5EF4-FFF2-40B4-BE49-F238E27FC236}">
                  <a16:creationId xmlns:a16="http://schemas.microsoft.com/office/drawing/2014/main" id="{615B0733-E18B-2170-8184-B23F15703072}"/>
                </a:ext>
              </a:extLst>
            </p:cNvPr>
            <p:cNvSpPr/>
            <p:nvPr/>
          </p:nvSpPr>
          <p:spPr>
            <a:xfrm>
              <a:off x="1011824" y="1793678"/>
              <a:ext cx="176954" cy="91581"/>
            </a:xfrm>
            <a:custGeom>
              <a:avLst/>
              <a:gdLst/>
              <a:ahLst/>
              <a:cxnLst/>
              <a:rect l="l" t="t" r="r" b="b"/>
              <a:pathLst>
                <a:path w="5416" h="2803" extrusionOk="0">
                  <a:moveTo>
                    <a:pt x="2708" y="0"/>
                  </a:moveTo>
                  <a:cubicBezTo>
                    <a:pt x="2011" y="0"/>
                    <a:pt x="1315" y="151"/>
                    <a:pt x="792" y="451"/>
                  </a:cubicBezTo>
                  <a:cubicBezTo>
                    <a:pt x="317" y="705"/>
                    <a:pt x="64" y="1053"/>
                    <a:pt x="0" y="1402"/>
                  </a:cubicBezTo>
                  <a:cubicBezTo>
                    <a:pt x="64" y="1750"/>
                    <a:pt x="317" y="2067"/>
                    <a:pt x="792" y="2352"/>
                  </a:cubicBezTo>
                  <a:cubicBezTo>
                    <a:pt x="1315" y="2652"/>
                    <a:pt x="2011" y="2803"/>
                    <a:pt x="2708" y="2803"/>
                  </a:cubicBezTo>
                  <a:cubicBezTo>
                    <a:pt x="3405" y="2803"/>
                    <a:pt x="4102" y="2652"/>
                    <a:pt x="4624" y="2352"/>
                  </a:cubicBezTo>
                  <a:cubicBezTo>
                    <a:pt x="5099" y="2067"/>
                    <a:pt x="5352" y="1750"/>
                    <a:pt x="5416" y="1402"/>
                  </a:cubicBezTo>
                  <a:cubicBezTo>
                    <a:pt x="5352" y="1053"/>
                    <a:pt x="5099" y="705"/>
                    <a:pt x="4624" y="451"/>
                  </a:cubicBezTo>
                  <a:cubicBezTo>
                    <a:pt x="4102" y="151"/>
                    <a:pt x="3405" y="0"/>
                    <a:pt x="2708"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38" name="Google Shape;4313;p38">
              <a:extLst>
                <a:ext uri="{FF2B5EF4-FFF2-40B4-BE49-F238E27FC236}">
                  <a16:creationId xmlns:a16="http://schemas.microsoft.com/office/drawing/2014/main" id="{EFB9FC64-18EB-59B3-8DE2-76AD3BB96F32}"/>
                </a:ext>
              </a:extLst>
            </p:cNvPr>
            <p:cNvSpPr/>
            <p:nvPr/>
          </p:nvSpPr>
          <p:spPr>
            <a:xfrm>
              <a:off x="946642" y="1842557"/>
              <a:ext cx="141766" cy="81779"/>
            </a:xfrm>
            <a:custGeom>
              <a:avLst/>
              <a:gdLst/>
              <a:ahLst/>
              <a:cxnLst/>
              <a:rect l="l" t="t" r="r" b="b"/>
              <a:pathLst>
                <a:path w="4339" h="2503" extrusionOk="0">
                  <a:moveTo>
                    <a:pt x="349" y="1"/>
                  </a:moveTo>
                  <a:lnTo>
                    <a:pt x="0" y="191"/>
                  </a:lnTo>
                  <a:lnTo>
                    <a:pt x="3991" y="2502"/>
                  </a:lnTo>
                  <a:lnTo>
                    <a:pt x="4339" y="2281"/>
                  </a:lnTo>
                  <a:lnTo>
                    <a:pt x="349"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39" name="Google Shape;4314;p38">
              <a:extLst>
                <a:ext uri="{FF2B5EF4-FFF2-40B4-BE49-F238E27FC236}">
                  <a16:creationId xmlns:a16="http://schemas.microsoft.com/office/drawing/2014/main" id="{1D7C5434-D4C8-7C5C-4888-B0442A22ADBF}"/>
                </a:ext>
              </a:extLst>
            </p:cNvPr>
            <p:cNvSpPr/>
            <p:nvPr/>
          </p:nvSpPr>
          <p:spPr>
            <a:xfrm>
              <a:off x="923869" y="1856018"/>
              <a:ext cx="141799" cy="81779"/>
            </a:xfrm>
            <a:custGeom>
              <a:avLst/>
              <a:gdLst/>
              <a:ahLst/>
              <a:cxnLst/>
              <a:rect l="l" t="t" r="r" b="b"/>
              <a:pathLst>
                <a:path w="4340" h="2503" extrusionOk="0">
                  <a:moveTo>
                    <a:pt x="349" y="0"/>
                  </a:moveTo>
                  <a:lnTo>
                    <a:pt x="1" y="190"/>
                  </a:lnTo>
                  <a:lnTo>
                    <a:pt x="3991" y="2502"/>
                  </a:lnTo>
                  <a:lnTo>
                    <a:pt x="4339" y="2280"/>
                  </a:lnTo>
                  <a:lnTo>
                    <a:pt x="349"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40" name="Google Shape;4315;p38">
              <a:extLst>
                <a:ext uri="{FF2B5EF4-FFF2-40B4-BE49-F238E27FC236}">
                  <a16:creationId xmlns:a16="http://schemas.microsoft.com/office/drawing/2014/main" id="{7CB86A88-36C8-0550-9409-2D375D93BF5B}"/>
                </a:ext>
              </a:extLst>
            </p:cNvPr>
            <p:cNvSpPr/>
            <p:nvPr/>
          </p:nvSpPr>
          <p:spPr>
            <a:xfrm>
              <a:off x="901097" y="1868433"/>
              <a:ext cx="141799" cy="82792"/>
            </a:xfrm>
            <a:custGeom>
              <a:avLst/>
              <a:gdLst/>
              <a:ahLst/>
              <a:cxnLst/>
              <a:rect l="l" t="t" r="r" b="b"/>
              <a:pathLst>
                <a:path w="4340" h="2534" extrusionOk="0">
                  <a:moveTo>
                    <a:pt x="349" y="0"/>
                  </a:moveTo>
                  <a:lnTo>
                    <a:pt x="1" y="222"/>
                  </a:lnTo>
                  <a:lnTo>
                    <a:pt x="3991" y="2534"/>
                  </a:lnTo>
                  <a:lnTo>
                    <a:pt x="4339" y="2312"/>
                  </a:lnTo>
                  <a:lnTo>
                    <a:pt x="349"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41" name="Google Shape;4316;p38">
              <a:extLst>
                <a:ext uri="{FF2B5EF4-FFF2-40B4-BE49-F238E27FC236}">
                  <a16:creationId xmlns:a16="http://schemas.microsoft.com/office/drawing/2014/main" id="{91DB01A4-6AD4-3B24-91D5-B197BB4EF30D}"/>
                </a:ext>
              </a:extLst>
            </p:cNvPr>
            <p:cNvSpPr/>
            <p:nvPr/>
          </p:nvSpPr>
          <p:spPr>
            <a:xfrm>
              <a:off x="1154603" y="1717355"/>
              <a:ext cx="142844" cy="81779"/>
            </a:xfrm>
            <a:custGeom>
              <a:avLst/>
              <a:gdLst/>
              <a:ahLst/>
              <a:cxnLst/>
              <a:rect l="l" t="t" r="r" b="b"/>
              <a:pathLst>
                <a:path w="4372" h="2503" extrusionOk="0">
                  <a:moveTo>
                    <a:pt x="381" y="1"/>
                  </a:moveTo>
                  <a:lnTo>
                    <a:pt x="1" y="191"/>
                  </a:lnTo>
                  <a:lnTo>
                    <a:pt x="3991" y="2502"/>
                  </a:lnTo>
                  <a:lnTo>
                    <a:pt x="4371" y="2281"/>
                  </a:lnTo>
                  <a:lnTo>
                    <a:pt x="381"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42" name="Google Shape;4317;p38">
              <a:extLst>
                <a:ext uri="{FF2B5EF4-FFF2-40B4-BE49-F238E27FC236}">
                  <a16:creationId xmlns:a16="http://schemas.microsoft.com/office/drawing/2014/main" id="{7A235ED2-DF0E-DF5A-0C05-77566EBC3D6D}"/>
                </a:ext>
              </a:extLst>
            </p:cNvPr>
            <p:cNvSpPr/>
            <p:nvPr/>
          </p:nvSpPr>
          <p:spPr>
            <a:xfrm>
              <a:off x="1131862" y="1729771"/>
              <a:ext cx="142811" cy="82825"/>
            </a:xfrm>
            <a:custGeom>
              <a:avLst/>
              <a:gdLst/>
              <a:ahLst/>
              <a:cxnLst/>
              <a:rect l="l" t="t" r="r" b="b"/>
              <a:pathLst>
                <a:path w="4371" h="2535" extrusionOk="0">
                  <a:moveTo>
                    <a:pt x="380" y="1"/>
                  </a:moveTo>
                  <a:lnTo>
                    <a:pt x="0" y="222"/>
                  </a:lnTo>
                  <a:lnTo>
                    <a:pt x="3990" y="2534"/>
                  </a:lnTo>
                  <a:lnTo>
                    <a:pt x="4370" y="2312"/>
                  </a:lnTo>
                  <a:lnTo>
                    <a:pt x="380"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43" name="Google Shape;4318;p38">
              <a:extLst>
                <a:ext uri="{FF2B5EF4-FFF2-40B4-BE49-F238E27FC236}">
                  <a16:creationId xmlns:a16="http://schemas.microsoft.com/office/drawing/2014/main" id="{9E38FC9E-AC20-64D2-3418-00EC46E1D634}"/>
                </a:ext>
              </a:extLst>
            </p:cNvPr>
            <p:cNvSpPr/>
            <p:nvPr/>
          </p:nvSpPr>
          <p:spPr>
            <a:xfrm>
              <a:off x="1109090" y="1743232"/>
              <a:ext cx="142811" cy="81779"/>
            </a:xfrm>
            <a:custGeom>
              <a:avLst/>
              <a:gdLst/>
              <a:ahLst/>
              <a:cxnLst/>
              <a:rect l="l" t="t" r="r" b="b"/>
              <a:pathLst>
                <a:path w="4371" h="2503" extrusionOk="0">
                  <a:moveTo>
                    <a:pt x="380" y="0"/>
                  </a:moveTo>
                  <a:lnTo>
                    <a:pt x="0" y="222"/>
                  </a:lnTo>
                  <a:lnTo>
                    <a:pt x="3991" y="2502"/>
                  </a:lnTo>
                  <a:lnTo>
                    <a:pt x="4371" y="2312"/>
                  </a:lnTo>
                  <a:lnTo>
                    <a:pt x="380"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44" name="Google Shape;4319;p38">
              <a:extLst>
                <a:ext uri="{FF2B5EF4-FFF2-40B4-BE49-F238E27FC236}">
                  <a16:creationId xmlns:a16="http://schemas.microsoft.com/office/drawing/2014/main" id="{2CEC0725-505B-727F-2ABD-EADB242579EB}"/>
                </a:ext>
              </a:extLst>
            </p:cNvPr>
            <p:cNvSpPr/>
            <p:nvPr/>
          </p:nvSpPr>
          <p:spPr>
            <a:xfrm>
              <a:off x="1615056" y="2159186"/>
              <a:ext cx="522564" cy="2196703"/>
            </a:xfrm>
            <a:custGeom>
              <a:avLst/>
              <a:gdLst/>
              <a:ahLst/>
              <a:cxnLst/>
              <a:rect l="l" t="t" r="r" b="b"/>
              <a:pathLst>
                <a:path w="15994" h="67234" extrusionOk="0">
                  <a:moveTo>
                    <a:pt x="15993" y="0"/>
                  </a:moveTo>
                  <a:lnTo>
                    <a:pt x="0" y="9248"/>
                  </a:lnTo>
                  <a:lnTo>
                    <a:pt x="0" y="67233"/>
                  </a:lnTo>
                  <a:lnTo>
                    <a:pt x="15993" y="57954"/>
                  </a:lnTo>
                  <a:lnTo>
                    <a:pt x="15993"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545" name="Google Shape;4320;p38">
              <a:extLst>
                <a:ext uri="{FF2B5EF4-FFF2-40B4-BE49-F238E27FC236}">
                  <a16:creationId xmlns:a16="http://schemas.microsoft.com/office/drawing/2014/main" id="{23CF36CC-921C-5EB0-D15D-8804D173FCFF}"/>
                </a:ext>
              </a:extLst>
            </p:cNvPr>
            <p:cNvSpPr/>
            <p:nvPr/>
          </p:nvSpPr>
          <p:spPr>
            <a:xfrm>
              <a:off x="1047012" y="2133309"/>
              <a:ext cx="568077" cy="2222579"/>
            </a:xfrm>
            <a:custGeom>
              <a:avLst/>
              <a:gdLst/>
              <a:ahLst/>
              <a:cxnLst/>
              <a:rect l="l" t="t" r="r" b="b"/>
              <a:pathLst>
                <a:path w="17387" h="68026" extrusionOk="0">
                  <a:moveTo>
                    <a:pt x="0" y="0"/>
                  </a:moveTo>
                  <a:lnTo>
                    <a:pt x="0" y="57986"/>
                  </a:lnTo>
                  <a:lnTo>
                    <a:pt x="17386" y="68025"/>
                  </a:lnTo>
                  <a:lnTo>
                    <a:pt x="17386" y="10040"/>
                  </a:lnTo>
                  <a:lnTo>
                    <a:pt x="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46" name="Google Shape;4321;p38">
              <a:extLst>
                <a:ext uri="{FF2B5EF4-FFF2-40B4-BE49-F238E27FC236}">
                  <a16:creationId xmlns:a16="http://schemas.microsoft.com/office/drawing/2014/main" id="{8D12EF48-20DC-C215-89EB-0056BCC6FD6E}"/>
                </a:ext>
              </a:extLst>
            </p:cNvPr>
            <p:cNvSpPr/>
            <p:nvPr/>
          </p:nvSpPr>
          <p:spPr>
            <a:xfrm>
              <a:off x="1071843" y="2238253"/>
              <a:ext cx="518415" cy="2103129"/>
            </a:xfrm>
            <a:custGeom>
              <a:avLst/>
              <a:gdLst/>
              <a:ahLst/>
              <a:cxnLst/>
              <a:rect l="l" t="t" r="r" b="b"/>
              <a:pathLst>
                <a:path w="15867" h="64370" extrusionOk="0">
                  <a:moveTo>
                    <a:pt x="289" y="1"/>
                  </a:moveTo>
                  <a:cubicBezTo>
                    <a:pt x="111" y="1"/>
                    <a:pt x="0" y="152"/>
                    <a:pt x="0" y="399"/>
                  </a:cubicBezTo>
                  <a:lnTo>
                    <a:pt x="0" y="55186"/>
                  </a:lnTo>
                  <a:lnTo>
                    <a:pt x="15866" y="64370"/>
                  </a:lnTo>
                  <a:lnTo>
                    <a:pt x="15866" y="9551"/>
                  </a:lnTo>
                  <a:cubicBezTo>
                    <a:pt x="15866" y="9203"/>
                    <a:pt x="15613" y="8791"/>
                    <a:pt x="15328" y="8601"/>
                  </a:cubicBezTo>
                  <a:lnTo>
                    <a:pt x="539" y="82"/>
                  </a:lnTo>
                  <a:cubicBezTo>
                    <a:pt x="446" y="27"/>
                    <a:pt x="362" y="1"/>
                    <a:pt x="289"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47" name="Google Shape;4322;p38">
              <a:extLst>
                <a:ext uri="{FF2B5EF4-FFF2-40B4-BE49-F238E27FC236}">
                  <a16:creationId xmlns:a16="http://schemas.microsoft.com/office/drawing/2014/main" id="{9C8BFC4F-1663-E7EC-CEF9-57EB80685549}"/>
                </a:ext>
              </a:extLst>
            </p:cNvPr>
            <p:cNvSpPr/>
            <p:nvPr/>
          </p:nvSpPr>
          <p:spPr>
            <a:xfrm>
              <a:off x="1087363" y="2264979"/>
              <a:ext cx="487376" cy="387496"/>
            </a:xfrm>
            <a:custGeom>
              <a:avLst/>
              <a:gdLst/>
              <a:ahLst/>
              <a:cxnLst/>
              <a:rect l="l" t="t" r="r" b="b"/>
              <a:pathLst>
                <a:path w="14917" h="11860" extrusionOk="0">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48" name="Google Shape;4323;p38">
              <a:extLst>
                <a:ext uri="{FF2B5EF4-FFF2-40B4-BE49-F238E27FC236}">
                  <a16:creationId xmlns:a16="http://schemas.microsoft.com/office/drawing/2014/main" id="{A4094BFC-8626-F3A2-F372-C7B14C985720}"/>
                </a:ext>
              </a:extLst>
            </p:cNvPr>
            <p:cNvSpPr/>
            <p:nvPr/>
          </p:nvSpPr>
          <p:spPr>
            <a:xfrm>
              <a:off x="1111148" y="2301965"/>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49" name="Google Shape;4324;p38">
              <a:extLst>
                <a:ext uri="{FF2B5EF4-FFF2-40B4-BE49-F238E27FC236}">
                  <a16:creationId xmlns:a16="http://schemas.microsoft.com/office/drawing/2014/main" id="{CB723362-987C-72FA-55E1-2C25627A4566}"/>
                </a:ext>
              </a:extLst>
            </p:cNvPr>
            <p:cNvSpPr/>
            <p:nvPr/>
          </p:nvSpPr>
          <p:spPr>
            <a:xfrm>
              <a:off x="1111148" y="2327841"/>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50" name="Google Shape;4325;p38">
              <a:extLst>
                <a:ext uri="{FF2B5EF4-FFF2-40B4-BE49-F238E27FC236}">
                  <a16:creationId xmlns:a16="http://schemas.microsoft.com/office/drawing/2014/main" id="{A422E98C-06E8-71DE-AE64-EA5336820047}"/>
                </a:ext>
              </a:extLst>
            </p:cNvPr>
            <p:cNvSpPr/>
            <p:nvPr/>
          </p:nvSpPr>
          <p:spPr>
            <a:xfrm>
              <a:off x="1111148" y="2354731"/>
              <a:ext cx="164571" cy="102461"/>
            </a:xfrm>
            <a:custGeom>
              <a:avLst/>
              <a:gdLst/>
              <a:ahLst/>
              <a:cxnLst/>
              <a:rect l="l" t="t" r="r" b="b"/>
              <a:pathLst>
                <a:path w="5037" h="3136" extrusionOk="0">
                  <a:moveTo>
                    <a:pt x="1" y="1"/>
                  </a:moveTo>
                  <a:lnTo>
                    <a:pt x="1" y="222"/>
                  </a:lnTo>
                  <a:lnTo>
                    <a:pt x="5036" y="3136"/>
                  </a:lnTo>
                  <a:lnTo>
                    <a:pt x="5036" y="2883"/>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51" name="Google Shape;4326;p38">
              <a:extLst>
                <a:ext uri="{FF2B5EF4-FFF2-40B4-BE49-F238E27FC236}">
                  <a16:creationId xmlns:a16="http://schemas.microsoft.com/office/drawing/2014/main" id="{04CC90FB-DA37-FD9C-A7F0-2BEEAFA3B41E}"/>
                </a:ext>
              </a:extLst>
            </p:cNvPr>
            <p:cNvSpPr/>
            <p:nvPr/>
          </p:nvSpPr>
          <p:spPr>
            <a:xfrm>
              <a:off x="1418466" y="2503194"/>
              <a:ext cx="23818" cy="28098"/>
            </a:xfrm>
            <a:custGeom>
              <a:avLst/>
              <a:gdLst/>
              <a:ahLst/>
              <a:cxnLst/>
              <a:rect l="l" t="t" r="r" b="b"/>
              <a:pathLst>
                <a:path w="729" h="860" extrusionOk="0">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52" name="Google Shape;4327;p38">
              <a:extLst>
                <a:ext uri="{FF2B5EF4-FFF2-40B4-BE49-F238E27FC236}">
                  <a16:creationId xmlns:a16="http://schemas.microsoft.com/office/drawing/2014/main" id="{A51FD3DA-6177-6773-2BEF-1875B8A4EB50}"/>
                </a:ext>
              </a:extLst>
            </p:cNvPr>
            <p:cNvSpPr/>
            <p:nvPr/>
          </p:nvSpPr>
          <p:spPr>
            <a:xfrm>
              <a:off x="1468128" y="2530835"/>
              <a:ext cx="21760" cy="28588"/>
            </a:xfrm>
            <a:custGeom>
              <a:avLst/>
              <a:gdLst/>
              <a:ahLst/>
              <a:cxnLst/>
              <a:rect l="l" t="t" r="r" b="b"/>
              <a:pathLst>
                <a:path w="666" h="875" extrusionOk="0">
                  <a:moveTo>
                    <a:pt x="162" y="1"/>
                  </a:moveTo>
                  <a:cubicBezTo>
                    <a:pt x="62" y="1"/>
                    <a:pt x="0" y="94"/>
                    <a:pt x="0" y="248"/>
                  </a:cubicBezTo>
                  <a:cubicBezTo>
                    <a:pt x="0"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2"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553" name="Google Shape;4328;p38">
              <a:extLst>
                <a:ext uri="{FF2B5EF4-FFF2-40B4-BE49-F238E27FC236}">
                  <a16:creationId xmlns:a16="http://schemas.microsoft.com/office/drawing/2014/main" id="{C539D793-3A43-A66E-D1AA-CD0D4B5B70C7}"/>
                </a:ext>
              </a:extLst>
            </p:cNvPr>
            <p:cNvSpPr/>
            <p:nvPr/>
          </p:nvSpPr>
          <p:spPr>
            <a:xfrm>
              <a:off x="1514686" y="2558574"/>
              <a:ext cx="23818" cy="28490"/>
            </a:xfrm>
            <a:custGeom>
              <a:avLst/>
              <a:gdLst/>
              <a:ahLst/>
              <a:cxnLst/>
              <a:rect l="l" t="t" r="r" b="b"/>
              <a:pathLst>
                <a:path w="729" h="872" extrusionOk="0">
                  <a:moveTo>
                    <a:pt x="227" y="0"/>
                  </a:moveTo>
                  <a:cubicBezTo>
                    <a:pt x="190" y="0"/>
                    <a:pt x="156" y="10"/>
                    <a:pt x="127" y="32"/>
                  </a:cubicBezTo>
                  <a:cubicBezTo>
                    <a:pt x="1" y="95"/>
                    <a:pt x="1" y="349"/>
                    <a:pt x="127" y="570"/>
                  </a:cubicBezTo>
                  <a:cubicBezTo>
                    <a:pt x="232" y="753"/>
                    <a:pt x="401" y="872"/>
                    <a:pt x="528" y="872"/>
                  </a:cubicBezTo>
                  <a:cubicBezTo>
                    <a:pt x="555" y="872"/>
                    <a:pt x="580" y="867"/>
                    <a:pt x="602" y="855"/>
                  </a:cubicBezTo>
                  <a:cubicBezTo>
                    <a:pt x="729" y="760"/>
                    <a:pt x="729" y="539"/>
                    <a:pt x="602" y="285"/>
                  </a:cubicBezTo>
                  <a:cubicBezTo>
                    <a:pt x="505" y="115"/>
                    <a:pt x="351" y="0"/>
                    <a:pt x="227"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54" name="Google Shape;4329;p38">
              <a:extLst>
                <a:ext uri="{FF2B5EF4-FFF2-40B4-BE49-F238E27FC236}">
                  <a16:creationId xmlns:a16="http://schemas.microsoft.com/office/drawing/2014/main" id="{E77A13C9-27E0-894E-011D-241EBA8D7369}"/>
                </a:ext>
              </a:extLst>
            </p:cNvPr>
            <p:cNvSpPr/>
            <p:nvPr/>
          </p:nvSpPr>
          <p:spPr>
            <a:xfrm>
              <a:off x="1087363" y="2403184"/>
              <a:ext cx="487376" cy="387953"/>
            </a:xfrm>
            <a:custGeom>
              <a:avLst/>
              <a:gdLst/>
              <a:ahLst/>
              <a:cxnLst/>
              <a:rect l="l" t="t" r="r" b="b"/>
              <a:pathLst>
                <a:path w="14917" h="11874" extrusionOk="0">
                  <a:moveTo>
                    <a:pt x="227" y="0"/>
                  </a:moveTo>
                  <a:cubicBezTo>
                    <a:pt x="94" y="0"/>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55" name="Google Shape;4330;p38">
              <a:extLst>
                <a:ext uri="{FF2B5EF4-FFF2-40B4-BE49-F238E27FC236}">
                  <a16:creationId xmlns:a16="http://schemas.microsoft.com/office/drawing/2014/main" id="{D3DDF786-F0D4-0F6F-6B8B-466408586B19}"/>
                </a:ext>
              </a:extLst>
            </p:cNvPr>
            <p:cNvSpPr/>
            <p:nvPr/>
          </p:nvSpPr>
          <p:spPr>
            <a:xfrm>
              <a:off x="1111148" y="2439581"/>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56" name="Google Shape;4331;p38">
              <a:extLst>
                <a:ext uri="{FF2B5EF4-FFF2-40B4-BE49-F238E27FC236}">
                  <a16:creationId xmlns:a16="http://schemas.microsoft.com/office/drawing/2014/main" id="{A7C59BD1-43A3-37B8-0C34-2F1723DAFF16}"/>
                </a:ext>
              </a:extLst>
            </p:cNvPr>
            <p:cNvSpPr/>
            <p:nvPr/>
          </p:nvSpPr>
          <p:spPr>
            <a:xfrm>
              <a:off x="1111148" y="2466471"/>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57" name="Google Shape;4332;p38">
              <a:extLst>
                <a:ext uri="{FF2B5EF4-FFF2-40B4-BE49-F238E27FC236}">
                  <a16:creationId xmlns:a16="http://schemas.microsoft.com/office/drawing/2014/main" id="{CF0D4FF4-BCB6-07F9-9085-6C2C5EB3B97F}"/>
                </a:ext>
              </a:extLst>
            </p:cNvPr>
            <p:cNvSpPr/>
            <p:nvPr/>
          </p:nvSpPr>
          <p:spPr>
            <a:xfrm>
              <a:off x="1111148" y="2492347"/>
              <a:ext cx="164571" cy="102461"/>
            </a:xfrm>
            <a:custGeom>
              <a:avLst/>
              <a:gdLst/>
              <a:ahLst/>
              <a:cxnLst/>
              <a:rect l="l" t="t" r="r" b="b"/>
              <a:pathLst>
                <a:path w="5037" h="3136"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58" name="Google Shape;4333;p38">
              <a:extLst>
                <a:ext uri="{FF2B5EF4-FFF2-40B4-BE49-F238E27FC236}">
                  <a16:creationId xmlns:a16="http://schemas.microsoft.com/office/drawing/2014/main" id="{8C8613C0-B7A9-D159-47B7-FE2E33DD5FBF}"/>
                </a:ext>
              </a:extLst>
            </p:cNvPr>
            <p:cNvSpPr/>
            <p:nvPr/>
          </p:nvSpPr>
          <p:spPr>
            <a:xfrm>
              <a:off x="1419511" y="2641562"/>
              <a:ext cx="21760" cy="28131"/>
            </a:xfrm>
            <a:custGeom>
              <a:avLst/>
              <a:gdLst/>
              <a:ahLst/>
              <a:cxnLst/>
              <a:rect l="l" t="t" r="r" b="b"/>
              <a:pathLst>
                <a:path w="666" h="861" extrusionOk="0">
                  <a:moveTo>
                    <a:pt x="187" y="1"/>
                  </a:moveTo>
                  <a:cubicBezTo>
                    <a:pt x="76" y="1"/>
                    <a:pt x="0" y="93"/>
                    <a:pt x="0" y="247"/>
                  </a:cubicBezTo>
                  <a:cubicBezTo>
                    <a:pt x="0" y="469"/>
                    <a:pt x="158" y="722"/>
                    <a:pt x="348" y="817"/>
                  </a:cubicBezTo>
                  <a:cubicBezTo>
                    <a:pt x="405" y="846"/>
                    <a:pt x="457" y="860"/>
                    <a:pt x="501" y="860"/>
                  </a:cubicBezTo>
                  <a:cubicBezTo>
                    <a:pt x="603" y="860"/>
                    <a:pt x="665" y="782"/>
                    <a:pt x="665" y="627"/>
                  </a:cubicBezTo>
                  <a:cubicBezTo>
                    <a:pt x="665" y="406"/>
                    <a:pt x="538" y="152"/>
                    <a:pt x="348" y="57"/>
                  </a:cubicBezTo>
                  <a:cubicBezTo>
                    <a:pt x="290" y="19"/>
                    <a:pt x="235" y="1"/>
                    <a:pt x="18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59" name="Google Shape;4334;p38">
              <a:extLst>
                <a:ext uri="{FF2B5EF4-FFF2-40B4-BE49-F238E27FC236}">
                  <a16:creationId xmlns:a16="http://schemas.microsoft.com/office/drawing/2014/main" id="{12AF242A-6F3C-34EE-7E2A-1425A4B462B4}"/>
                </a:ext>
              </a:extLst>
            </p:cNvPr>
            <p:cNvSpPr/>
            <p:nvPr/>
          </p:nvSpPr>
          <p:spPr>
            <a:xfrm>
              <a:off x="1467082" y="2669269"/>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560" name="Google Shape;4335;p38">
              <a:extLst>
                <a:ext uri="{FF2B5EF4-FFF2-40B4-BE49-F238E27FC236}">
                  <a16:creationId xmlns:a16="http://schemas.microsoft.com/office/drawing/2014/main" id="{C739D5B4-91F5-9F27-F9DF-657E8B2FD132}"/>
                </a:ext>
              </a:extLst>
            </p:cNvPr>
            <p:cNvSpPr/>
            <p:nvPr/>
          </p:nvSpPr>
          <p:spPr>
            <a:xfrm>
              <a:off x="1514686" y="2696681"/>
              <a:ext cx="23818" cy="28523"/>
            </a:xfrm>
            <a:custGeom>
              <a:avLst/>
              <a:gdLst/>
              <a:ahLst/>
              <a:cxnLst/>
              <a:rect l="l" t="t" r="r" b="b"/>
              <a:pathLst>
                <a:path w="729" h="873" extrusionOk="0">
                  <a:moveTo>
                    <a:pt x="201" y="1"/>
                  </a:moveTo>
                  <a:cubicBezTo>
                    <a:pt x="174" y="1"/>
                    <a:pt x="149" y="6"/>
                    <a:pt x="127" y="17"/>
                  </a:cubicBezTo>
                  <a:cubicBezTo>
                    <a:pt x="1" y="112"/>
                    <a:pt x="1" y="365"/>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61" name="Google Shape;4336;p38">
              <a:extLst>
                <a:ext uri="{FF2B5EF4-FFF2-40B4-BE49-F238E27FC236}">
                  <a16:creationId xmlns:a16="http://schemas.microsoft.com/office/drawing/2014/main" id="{F847B5D7-C38F-7D66-0A1B-5B5C67EA99FC}"/>
                </a:ext>
              </a:extLst>
            </p:cNvPr>
            <p:cNvSpPr/>
            <p:nvPr/>
          </p:nvSpPr>
          <p:spPr>
            <a:xfrm>
              <a:off x="1087363" y="2541813"/>
              <a:ext cx="487376" cy="387790"/>
            </a:xfrm>
            <a:custGeom>
              <a:avLst/>
              <a:gdLst/>
              <a:ahLst/>
              <a:cxnLst/>
              <a:rect l="l" t="t" r="r" b="b"/>
              <a:pathLst>
                <a:path w="14917" h="11869" extrusionOk="0">
                  <a:moveTo>
                    <a:pt x="223" y="0"/>
                  </a:moveTo>
                  <a:cubicBezTo>
                    <a:pt x="92" y="0"/>
                    <a:pt x="0" y="115"/>
                    <a:pt x="0" y="292"/>
                  </a:cubicBezTo>
                  <a:lnTo>
                    <a:pt x="0" y="2920"/>
                  </a:lnTo>
                  <a:cubicBezTo>
                    <a:pt x="0" y="3205"/>
                    <a:pt x="190" y="3554"/>
                    <a:pt x="412" y="3680"/>
                  </a:cubicBezTo>
                  <a:lnTo>
                    <a:pt x="14505" y="11819"/>
                  </a:lnTo>
                  <a:cubicBezTo>
                    <a:pt x="14564" y="11853"/>
                    <a:pt x="14621" y="11869"/>
                    <a:pt x="14673" y="11869"/>
                  </a:cubicBezTo>
                  <a:cubicBezTo>
                    <a:pt x="14815" y="11869"/>
                    <a:pt x="14916" y="11751"/>
                    <a:pt x="14916" y="11566"/>
                  </a:cubicBezTo>
                  <a:lnTo>
                    <a:pt x="14916" y="8937"/>
                  </a:lnTo>
                  <a:cubicBezTo>
                    <a:pt x="14916" y="8652"/>
                    <a:pt x="14726" y="8336"/>
                    <a:pt x="14505" y="8177"/>
                  </a:cubicBezTo>
                  <a:lnTo>
                    <a:pt x="412" y="70"/>
                  </a:lnTo>
                  <a:cubicBezTo>
                    <a:pt x="345" y="22"/>
                    <a:pt x="280" y="0"/>
                    <a:pt x="223"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62" name="Google Shape;4337;p38">
              <a:extLst>
                <a:ext uri="{FF2B5EF4-FFF2-40B4-BE49-F238E27FC236}">
                  <a16:creationId xmlns:a16="http://schemas.microsoft.com/office/drawing/2014/main" id="{6C4C5E8D-6ABF-E4B4-7F1B-C163B7A06D52}"/>
                </a:ext>
              </a:extLst>
            </p:cNvPr>
            <p:cNvSpPr/>
            <p:nvPr/>
          </p:nvSpPr>
          <p:spPr>
            <a:xfrm>
              <a:off x="1111148" y="2578243"/>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63" name="Google Shape;4338;p38">
              <a:extLst>
                <a:ext uri="{FF2B5EF4-FFF2-40B4-BE49-F238E27FC236}">
                  <a16:creationId xmlns:a16="http://schemas.microsoft.com/office/drawing/2014/main" id="{784F47BE-8C52-6B16-FE64-7F3F3F9A7FED}"/>
                </a:ext>
              </a:extLst>
            </p:cNvPr>
            <p:cNvSpPr/>
            <p:nvPr/>
          </p:nvSpPr>
          <p:spPr>
            <a:xfrm>
              <a:off x="1111148" y="2605133"/>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64" name="Google Shape;4339;p38">
              <a:extLst>
                <a:ext uri="{FF2B5EF4-FFF2-40B4-BE49-F238E27FC236}">
                  <a16:creationId xmlns:a16="http://schemas.microsoft.com/office/drawing/2014/main" id="{A543F369-4698-E3CB-E61E-8AA19A0E5E56}"/>
                </a:ext>
              </a:extLst>
            </p:cNvPr>
            <p:cNvSpPr/>
            <p:nvPr/>
          </p:nvSpPr>
          <p:spPr>
            <a:xfrm>
              <a:off x="1111148" y="2631009"/>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65" name="Google Shape;4340;p38">
              <a:extLst>
                <a:ext uri="{FF2B5EF4-FFF2-40B4-BE49-F238E27FC236}">
                  <a16:creationId xmlns:a16="http://schemas.microsoft.com/office/drawing/2014/main" id="{79F11E1D-1E67-15EC-F019-6F2F7E6EAD00}"/>
                </a:ext>
              </a:extLst>
            </p:cNvPr>
            <p:cNvSpPr/>
            <p:nvPr/>
          </p:nvSpPr>
          <p:spPr>
            <a:xfrm>
              <a:off x="1419511" y="2779833"/>
              <a:ext cx="21760" cy="28490"/>
            </a:xfrm>
            <a:custGeom>
              <a:avLst/>
              <a:gdLst/>
              <a:ahLst/>
              <a:cxnLst/>
              <a:rect l="l" t="t" r="r" b="b"/>
              <a:pathLst>
                <a:path w="666" h="872" extrusionOk="0">
                  <a:moveTo>
                    <a:pt x="208" y="1"/>
                  </a:moveTo>
                  <a:cubicBezTo>
                    <a:pt x="86" y="1"/>
                    <a:pt x="0" y="95"/>
                    <a:pt x="0" y="259"/>
                  </a:cubicBezTo>
                  <a:cubicBezTo>
                    <a:pt x="0" y="449"/>
                    <a:pt x="158" y="734"/>
                    <a:pt x="348" y="829"/>
                  </a:cubicBezTo>
                  <a:cubicBezTo>
                    <a:pt x="405" y="857"/>
                    <a:pt x="457" y="872"/>
                    <a:pt x="501" y="872"/>
                  </a:cubicBezTo>
                  <a:cubicBezTo>
                    <a:pt x="603" y="872"/>
                    <a:pt x="665" y="794"/>
                    <a:pt x="665" y="639"/>
                  </a:cubicBezTo>
                  <a:cubicBezTo>
                    <a:pt x="665" y="417"/>
                    <a:pt x="538" y="164"/>
                    <a:pt x="348" y="37"/>
                  </a:cubicBezTo>
                  <a:cubicBezTo>
                    <a:pt x="299" y="12"/>
                    <a:pt x="251" y="1"/>
                    <a:pt x="20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66" name="Google Shape;4341;p38">
              <a:extLst>
                <a:ext uri="{FF2B5EF4-FFF2-40B4-BE49-F238E27FC236}">
                  <a16:creationId xmlns:a16="http://schemas.microsoft.com/office/drawing/2014/main" id="{25F99FDD-AF4A-7A3E-A14B-DE6D7C0D6AAD}"/>
                </a:ext>
              </a:extLst>
            </p:cNvPr>
            <p:cNvSpPr/>
            <p:nvPr/>
          </p:nvSpPr>
          <p:spPr>
            <a:xfrm>
              <a:off x="1467082" y="2807408"/>
              <a:ext cx="23851" cy="28490"/>
            </a:xfrm>
            <a:custGeom>
              <a:avLst/>
              <a:gdLst/>
              <a:ahLst/>
              <a:cxnLst/>
              <a:rect l="l" t="t" r="r" b="b"/>
              <a:pathLst>
                <a:path w="730" h="872" extrusionOk="0">
                  <a:moveTo>
                    <a:pt x="201" y="0"/>
                  </a:moveTo>
                  <a:cubicBezTo>
                    <a:pt x="174" y="0"/>
                    <a:pt x="150" y="6"/>
                    <a:pt x="127" y="17"/>
                  </a:cubicBezTo>
                  <a:cubicBezTo>
                    <a:pt x="1" y="112"/>
                    <a:pt x="1" y="365"/>
                    <a:pt x="127" y="587"/>
                  </a:cubicBezTo>
                  <a:cubicBezTo>
                    <a:pt x="225" y="757"/>
                    <a:pt x="379" y="872"/>
                    <a:pt x="503" y="872"/>
                  </a:cubicBezTo>
                  <a:cubicBezTo>
                    <a:pt x="539" y="872"/>
                    <a:pt x="573" y="862"/>
                    <a:pt x="602" y="840"/>
                  </a:cubicBezTo>
                  <a:cubicBezTo>
                    <a:pt x="729" y="777"/>
                    <a:pt x="729" y="523"/>
                    <a:pt x="602" y="302"/>
                  </a:cubicBezTo>
                  <a:cubicBezTo>
                    <a:pt x="498" y="119"/>
                    <a:pt x="329" y="0"/>
                    <a:pt x="201"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567" name="Google Shape;4342;p38">
              <a:extLst>
                <a:ext uri="{FF2B5EF4-FFF2-40B4-BE49-F238E27FC236}">
                  <a16:creationId xmlns:a16="http://schemas.microsoft.com/office/drawing/2014/main" id="{72B72350-5A7A-87D2-DAC4-D96F84BF949B}"/>
                </a:ext>
              </a:extLst>
            </p:cNvPr>
            <p:cNvSpPr/>
            <p:nvPr/>
          </p:nvSpPr>
          <p:spPr>
            <a:xfrm>
              <a:off x="1515732" y="2835506"/>
              <a:ext cx="21760" cy="28490"/>
            </a:xfrm>
            <a:custGeom>
              <a:avLst/>
              <a:gdLst/>
              <a:ahLst/>
              <a:cxnLst/>
              <a:rect l="l" t="t" r="r" b="b"/>
              <a:pathLst>
                <a:path w="666" h="872" extrusionOk="0">
                  <a:moveTo>
                    <a:pt x="190" y="1"/>
                  </a:moveTo>
                  <a:cubicBezTo>
                    <a:pt x="78" y="1"/>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1"/>
                    <a:pt x="190"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68" name="Google Shape;4343;p38">
              <a:extLst>
                <a:ext uri="{FF2B5EF4-FFF2-40B4-BE49-F238E27FC236}">
                  <a16:creationId xmlns:a16="http://schemas.microsoft.com/office/drawing/2014/main" id="{E739E2DF-294F-DFFC-D9D3-E6B205481F39}"/>
                </a:ext>
              </a:extLst>
            </p:cNvPr>
            <p:cNvSpPr/>
            <p:nvPr/>
          </p:nvSpPr>
          <p:spPr>
            <a:xfrm>
              <a:off x="1087363" y="2679887"/>
              <a:ext cx="487376" cy="387986"/>
            </a:xfrm>
            <a:custGeom>
              <a:avLst/>
              <a:gdLst/>
              <a:ahLst/>
              <a:cxnLst/>
              <a:rect l="l" t="t" r="r" b="b"/>
              <a:pathLst>
                <a:path w="14917" h="11875" extrusionOk="0">
                  <a:moveTo>
                    <a:pt x="230" y="1"/>
                  </a:moveTo>
                  <a:cubicBezTo>
                    <a:pt x="96" y="1"/>
                    <a:pt x="0" y="108"/>
                    <a:pt x="0" y="309"/>
                  </a:cubicBezTo>
                  <a:lnTo>
                    <a:pt x="0" y="2938"/>
                  </a:lnTo>
                  <a:cubicBezTo>
                    <a:pt x="0" y="3223"/>
                    <a:pt x="190" y="3540"/>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2"/>
                    <a:pt x="14505" y="8195"/>
                  </a:cubicBezTo>
                  <a:lnTo>
                    <a:pt x="412" y="56"/>
                  </a:lnTo>
                  <a:cubicBezTo>
                    <a:pt x="347" y="19"/>
                    <a:pt x="285" y="1"/>
                    <a:pt x="23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69" name="Google Shape;4344;p38">
              <a:extLst>
                <a:ext uri="{FF2B5EF4-FFF2-40B4-BE49-F238E27FC236}">
                  <a16:creationId xmlns:a16="http://schemas.microsoft.com/office/drawing/2014/main" id="{19A1DBC6-768B-0F58-8126-5E096CCB5D5F}"/>
                </a:ext>
              </a:extLst>
            </p:cNvPr>
            <p:cNvSpPr/>
            <p:nvPr/>
          </p:nvSpPr>
          <p:spPr>
            <a:xfrm>
              <a:off x="1111148" y="2716873"/>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70" name="Google Shape;4345;p38">
              <a:extLst>
                <a:ext uri="{FF2B5EF4-FFF2-40B4-BE49-F238E27FC236}">
                  <a16:creationId xmlns:a16="http://schemas.microsoft.com/office/drawing/2014/main" id="{960C7658-1BD1-4ABD-A3FB-721080B4C5E8}"/>
                </a:ext>
              </a:extLst>
            </p:cNvPr>
            <p:cNvSpPr/>
            <p:nvPr/>
          </p:nvSpPr>
          <p:spPr>
            <a:xfrm>
              <a:off x="1111148" y="2742749"/>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71" name="Google Shape;4346;p38">
              <a:extLst>
                <a:ext uri="{FF2B5EF4-FFF2-40B4-BE49-F238E27FC236}">
                  <a16:creationId xmlns:a16="http://schemas.microsoft.com/office/drawing/2014/main" id="{592A4E1E-1552-C91A-8A29-FD4B0CB0E4B1}"/>
                </a:ext>
              </a:extLst>
            </p:cNvPr>
            <p:cNvSpPr/>
            <p:nvPr/>
          </p:nvSpPr>
          <p:spPr>
            <a:xfrm>
              <a:off x="1111148" y="2769639"/>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72" name="Google Shape;4347;p38">
              <a:extLst>
                <a:ext uri="{FF2B5EF4-FFF2-40B4-BE49-F238E27FC236}">
                  <a16:creationId xmlns:a16="http://schemas.microsoft.com/office/drawing/2014/main" id="{3772E8E5-F5C6-7896-D9E3-DCD876869668}"/>
                </a:ext>
              </a:extLst>
            </p:cNvPr>
            <p:cNvSpPr/>
            <p:nvPr/>
          </p:nvSpPr>
          <p:spPr>
            <a:xfrm>
              <a:off x="1418466" y="291810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73" name="Google Shape;4348;p38">
              <a:extLst>
                <a:ext uri="{FF2B5EF4-FFF2-40B4-BE49-F238E27FC236}">
                  <a16:creationId xmlns:a16="http://schemas.microsoft.com/office/drawing/2014/main" id="{D299723F-9EC0-23FD-F3E1-587E4E6BF531}"/>
                </a:ext>
              </a:extLst>
            </p:cNvPr>
            <p:cNvSpPr/>
            <p:nvPr/>
          </p:nvSpPr>
          <p:spPr>
            <a:xfrm>
              <a:off x="1468128" y="2946234"/>
              <a:ext cx="21760" cy="28490"/>
            </a:xfrm>
            <a:custGeom>
              <a:avLst/>
              <a:gdLst/>
              <a:ahLst/>
              <a:cxnLst/>
              <a:rect l="l" t="t" r="r" b="b"/>
              <a:pathLst>
                <a:path w="666" h="872" extrusionOk="0">
                  <a:moveTo>
                    <a:pt x="165" y="0"/>
                  </a:moveTo>
                  <a:cubicBezTo>
                    <a:pt x="63" y="0"/>
                    <a:pt x="0" y="78"/>
                    <a:pt x="0" y="233"/>
                  </a:cubicBezTo>
                  <a:cubicBezTo>
                    <a:pt x="0" y="455"/>
                    <a:pt x="127" y="708"/>
                    <a:pt x="317" y="835"/>
                  </a:cubicBezTo>
                  <a:cubicBezTo>
                    <a:pt x="367" y="859"/>
                    <a:pt x="414" y="871"/>
                    <a:pt x="457" y="871"/>
                  </a:cubicBezTo>
                  <a:cubicBezTo>
                    <a:pt x="579" y="871"/>
                    <a:pt x="666" y="777"/>
                    <a:pt x="666" y="613"/>
                  </a:cubicBezTo>
                  <a:cubicBezTo>
                    <a:pt x="666" y="423"/>
                    <a:pt x="507" y="138"/>
                    <a:pt x="317" y="43"/>
                  </a:cubicBezTo>
                  <a:cubicBezTo>
                    <a:pt x="260" y="14"/>
                    <a:pt x="209" y="0"/>
                    <a:pt x="165"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574" name="Google Shape;4349;p38">
              <a:extLst>
                <a:ext uri="{FF2B5EF4-FFF2-40B4-BE49-F238E27FC236}">
                  <a16:creationId xmlns:a16="http://schemas.microsoft.com/office/drawing/2014/main" id="{1609EA16-10E5-9069-1EA9-2A771F8CB75B}"/>
                </a:ext>
              </a:extLst>
            </p:cNvPr>
            <p:cNvSpPr/>
            <p:nvPr/>
          </p:nvSpPr>
          <p:spPr>
            <a:xfrm>
              <a:off x="1514686" y="2973907"/>
              <a:ext cx="23818" cy="28066"/>
            </a:xfrm>
            <a:custGeom>
              <a:avLst/>
              <a:gdLst/>
              <a:ahLst/>
              <a:cxnLst/>
              <a:rect l="l" t="t" r="r" b="b"/>
              <a:pathLst>
                <a:path w="729" h="859" extrusionOk="0">
                  <a:moveTo>
                    <a:pt x="213" y="0"/>
                  </a:moveTo>
                  <a:cubicBezTo>
                    <a:pt x="182" y="0"/>
                    <a:pt x="153" y="7"/>
                    <a:pt x="127" y="19"/>
                  </a:cubicBezTo>
                  <a:cubicBezTo>
                    <a:pt x="1" y="83"/>
                    <a:pt x="1" y="336"/>
                    <a:pt x="127" y="558"/>
                  </a:cubicBezTo>
                  <a:cubicBezTo>
                    <a:pt x="232" y="741"/>
                    <a:pt x="401" y="859"/>
                    <a:pt x="528" y="859"/>
                  </a:cubicBezTo>
                  <a:cubicBezTo>
                    <a:pt x="555" y="859"/>
                    <a:pt x="580" y="854"/>
                    <a:pt x="602" y="843"/>
                  </a:cubicBezTo>
                  <a:cubicBezTo>
                    <a:pt x="729" y="779"/>
                    <a:pt x="729" y="526"/>
                    <a:pt x="602" y="304"/>
                  </a:cubicBezTo>
                  <a:cubicBezTo>
                    <a:pt x="501" y="102"/>
                    <a:pt x="339" y="0"/>
                    <a:pt x="213"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75" name="Google Shape;4350;p38">
              <a:extLst>
                <a:ext uri="{FF2B5EF4-FFF2-40B4-BE49-F238E27FC236}">
                  <a16:creationId xmlns:a16="http://schemas.microsoft.com/office/drawing/2014/main" id="{DE4307CC-D7A4-9C68-5B6F-0FE483056D17}"/>
                </a:ext>
              </a:extLst>
            </p:cNvPr>
            <p:cNvSpPr/>
            <p:nvPr/>
          </p:nvSpPr>
          <p:spPr>
            <a:xfrm>
              <a:off x="1087363" y="2818549"/>
              <a:ext cx="487376" cy="387496"/>
            </a:xfrm>
            <a:custGeom>
              <a:avLst/>
              <a:gdLst/>
              <a:ahLst/>
              <a:cxnLst/>
              <a:rect l="l" t="t" r="r" b="b"/>
              <a:pathLst>
                <a:path w="14917" h="11860" extrusionOk="0">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1"/>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76" name="Google Shape;4351;p38">
              <a:extLst>
                <a:ext uri="{FF2B5EF4-FFF2-40B4-BE49-F238E27FC236}">
                  <a16:creationId xmlns:a16="http://schemas.microsoft.com/office/drawing/2014/main" id="{C22499D0-686F-1945-6569-CED5B842481F}"/>
                </a:ext>
              </a:extLst>
            </p:cNvPr>
            <p:cNvSpPr/>
            <p:nvPr/>
          </p:nvSpPr>
          <p:spPr>
            <a:xfrm>
              <a:off x="1111148" y="2855535"/>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77" name="Google Shape;4352;p38">
              <a:extLst>
                <a:ext uri="{FF2B5EF4-FFF2-40B4-BE49-F238E27FC236}">
                  <a16:creationId xmlns:a16="http://schemas.microsoft.com/office/drawing/2014/main" id="{23F0CE7C-2F92-37C7-7457-89C3E364BA0A}"/>
                </a:ext>
              </a:extLst>
            </p:cNvPr>
            <p:cNvSpPr/>
            <p:nvPr/>
          </p:nvSpPr>
          <p:spPr>
            <a:xfrm>
              <a:off x="1111148" y="2881411"/>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78" name="Google Shape;4353;p38">
              <a:extLst>
                <a:ext uri="{FF2B5EF4-FFF2-40B4-BE49-F238E27FC236}">
                  <a16:creationId xmlns:a16="http://schemas.microsoft.com/office/drawing/2014/main" id="{D5515BDD-A987-78DE-096F-C76197F3DF52}"/>
                </a:ext>
              </a:extLst>
            </p:cNvPr>
            <p:cNvSpPr/>
            <p:nvPr/>
          </p:nvSpPr>
          <p:spPr>
            <a:xfrm>
              <a:off x="1111148" y="2908301"/>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79" name="Google Shape;4354;p38">
              <a:extLst>
                <a:ext uri="{FF2B5EF4-FFF2-40B4-BE49-F238E27FC236}">
                  <a16:creationId xmlns:a16="http://schemas.microsoft.com/office/drawing/2014/main" id="{47C9762D-8C9D-0A15-E86E-713E4C880FA1}"/>
                </a:ext>
              </a:extLst>
            </p:cNvPr>
            <p:cNvSpPr/>
            <p:nvPr/>
          </p:nvSpPr>
          <p:spPr>
            <a:xfrm>
              <a:off x="1418466" y="3056765"/>
              <a:ext cx="23818" cy="28098"/>
            </a:xfrm>
            <a:custGeom>
              <a:avLst/>
              <a:gdLst/>
              <a:ahLst/>
              <a:cxnLst/>
              <a:rect l="l" t="t" r="r" b="b"/>
              <a:pathLst>
                <a:path w="729" h="860" extrusionOk="0">
                  <a:moveTo>
                    <a:pt x="201" y="1"/>
                  </a:moveTo>
                  <a:cubicBezTo>
                    <a:pt x="174" y="1"/>
                    <a:pt x="149" y="6"/>
                    <a:pt x="127" y="17"/>
                  </a:cubicBezTo>
                  <a:cubicBezTo>
                    <a:pt x="0" y="80"/>
                    <a:pt x="0" y="333"/>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80" name="Google Shape;4355;p38">
              <a:extLst>
                <a:ext uri="{FF2B5EF4-FFF2-40B4-BE49-F238E27FC236}">
                  <a16:creationId xmlns:a16="http://schemas.microsoft.com/office/drawing/2014/main" id="{9E3EDED8-162C-B11C-C7E9-0DAA1587601F}"/>
                </a:ext>
              </a:extLst>
            </p:cNvPr>
            <p:cNvSpPr/>
            <p:nvPr/>
          </p:nvSpPr>
          <p:spPr>
            <a:xfrm>
              <a:off x="1468128" y="3084406"/>
              <a:ext cx="21760" cy="28588"/>
            </a:xfrm>
            <a:custGeom>
              <a:avLst/>
              <a:gdLst/>
              <a:ahLst/>
              <a:cxnLst/>
              <a:rect l="l" t="t" r="r" b="b"/>
              <a:pathLst>
                <a:path w="666" h="875" extrusionOk="0">
                  <a:moveTo>
                    <a:pt x="162" y="1"/>
                  </a:moveTo>
                  <a:cubicBezTo>
                    <a:pt x="62" y="1"/>
                    <a:pt x="0" y="94"/>
                    <a:pt x="0" y="248"/>
                  </a:cubicBezTo>
                  <a:cubicBezTo>
                    <a:pt x="0" y="469"/>
                    <a:pt x="127" y="723"/>
                    <a:pt x="317" y="818"/>
                  </a:cubicBezTo>
                  <a:cubicBezTo>
                    <a:pt x="375" y="856"/>
                    <a:pt x="430" y="874"/>
                    <a:pt x="479" y="874"/>
                  </a:cubicBezTo>
                  <a:cubicBezTo>
                    <a:pt x="589" y="874"/>
                    <a:pt x="666" y="781"/>
                    <a:pt x="666" y="628"/>
                  </a:cubicBezTo>
                  <a:cubicBezTo>
                    <a:pt x="666" y="406"/>
                    <a:pt x="507" y="153"/>
                    <a:pt x="317" y="58"/>
                  </a:cubicBezTo>
                  <a:cubicBezTo>
                    <a:pt x="259" y="19"/>
                    <a:pt x="207" y="1"/>
                    <a:pt x="162"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581" name="Google Shape;4356;p38">
              <a:extLst>
                <a:ext uri="{FF2B5EF4-FFF2-40B4-BE49-F238E27FC236}">
                  <a16:creationId xmlns:a16="http://schemas.microsoft.com/office/drawing/2014/main" id="{D414A270-EFC5-51B0-C50E-39AAFE4F4F7E}"/>
                </a:ext>
              </a:extLst>
            </p:cNvPr>
            <p:cNvSpPr/>
            <p:nvPr/>
          </p:nvSpPr>
          <p:spPr>
            <a:xfrm>
              <a:off x="1514686" y="3112145"/>
              <a:ext cx="23818" cy="28490"/>
            </a:xfrm>
            <a:custGeom>
              <a:avLst/>
              <a:gdLst/>
              <a:ahLst/>
              <a:cxnLst/>
              <a:rect l="l" t="t" r="r" b="b"/>
              <a:pathLst>
                <a:path w="729" h="872" extrusionOk="0">
                  <a:moveTo>
                    <a:pt x="227" y="0"/>
                  </a:moveTo>
                  <a:cubicBezTo>
                    <a:pt x="190" y="0"/>
                    <a:pt x="156" y="10"/>
                    <a:pt x="127" y="32"/>
                  </a:cubicBezTo>
                  <a:cubicBezTo>
                    <a:pt x="1" y="95"/>
                    <a:pt x="1" y="349"/>
                    <a:pt x="127" y="570"/>
                  </a:cubicBezTo>
                  <a:cubicBezTo>
                    <a:pt x="232" y="753"/>
                    <a:pt x="401" y="872"/>
                    <a:pt x="528" y="872"/>
                  </a:cubicBezTo>
                  <a:cubicBezTo>
                    <a:pt x="555" y="872"/>
                    <a:pt x="580" y="866"/>
                    <a:pt x="602" y="855"/>
                  </a:cubicBezTo>
                  <a:cubicBezTo>
                    <a:pt x="729" y="760"/>
                    <a:pt x="729" y="539"/>
                    <a:pt x="602" y="285"/>
                  </a:cubicBezTo>
                  <a:cubicBezTo>
                    <a:pt x="505" y="114"/>
                    <a:pt x="351" y="0"/>
                    <a:pt x="227"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82" name="Google Shape;4357;p38">
              <a:extLst>
                <a:ext uri="{FF2B5EF4-FFF2-40B4-BE49-F238E27FC236}">
                  <a16:creationId xmlns:a16="http://schemas.microsoft.com/office/drawing/2014/main" id="{DE841A28-D4B1-C954-1537-57013CD20FE6}"/>
                </a:ext>
              </a:extLst>
            </p:cNvPr>
            <p:cNvSpPr/>
            <p:nvPr/>
          </p:nvSpPr>
          <p:spPr>
            <a:xfrm>
              <a:off x="1087363" y="2956754"/>
              <a:ext cx="487376" cy="387953"/>
            </a:xfrm>
            <a:custGeom>
              <a:avLst/>
              <a:gdLst/>
              <a:ahLst/>
              <a:cxnLst/>
              <a:rect l="l" t="t" r="r" b="b"/>
              <a:pathLst>
                <a:path w="14917" h="11874" extrusionOk="0">
                  <a:moveTo>
                    <a:pt x="227" y="0"/>
                  </a:moveTo>
                  <a:cubicBezTo>
                    <a:pt x="94" y="0"/>
                    <a:pt x="0" y="122"/>
                    <a:pt x="0" y="323"/>
                  </a:cubicBezTo>
                  <a:lnTo>
                    <a:pt x="0" y="2919"/>
                  </a:lnTo>
                  <a:cubicBezTo>
                    <a:pt x="0" y="3204"/>
                    <a:pt x="190" y="3553"/>
                    <a:pt x="412" y="3680"/>
                  </a:cubicBezTo>
                  <a:lnTo>
                    <a:pt x="14505" y="11818"/>
                  </a:lnTo>
                  <a:cubicBezTo>
                    <a:pt x="14569" y="11855"/>
                    <a:pt x="14631" y="11873"/>
                    <a:pt x="14687" y="11873"/>
                  </a:cubicBezTo>
                  <a:cubicBezTo>
                    <a:pt x="14821" y="11873"/>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83" name="Google Shape;4358;p38">
              <a:extLst>
                <a:ext uri="{FF2B5EF4-FFF2-40B4-BE49-F238E27FC236}">
                  <a16:creationId xmlns:a16="http://schemas.microsoft.com/office/drawing/2014/main" id="{ACC748B2-8F67-CE38-3670-F60CFCAC4FB3}"/>
                </a:ext>
              </a:extLst>
            </p:cNvPr>
            <p:cNvSpPr/>
            <p:nvPr/>
          </p:nvSpPr>
          <p:spPr>
            <a:xfrm>
              <a:off x="1111148" y="2993151"/>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84" name="Google Shape;4359;p38">
              <a:extLst>
                <a:ext uri="{FF2B5EF4-FFF2-40B4-BE49-F238E27FC236}">
                  <a16:creationId xmlns:a16="http://schemas.microsoft.com/office/drawing/2014/main" id="{ECA488CB-FD01-863D-A5E5-11CBAD4A4675}"/>
                </a:ext>
              </a:extLst>
            </p:cNvPr>
            <p:cNvSpPr/>
            <p:nvPr/>
          </p:nvSpPr>
          <p:spPr>
            <a:xfrm>
              <a:off x="1111148" y="3020041"/>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85" name="Google Shape;4360;p38">
              <a:extLst>
                <a:ext uri="{FF2B5EF4-FFF2-40B4-BE49-F238E27FC236}">
                  <a16:creationId xmlns:a16="http://schemas.microsoft.com/office/drawing/2014/main" id="{DCB5534C-A6ED-A1F9-8B56-2140731209C9}"/>
                </a:ext>
              </a:extLst>
            </p:cNvPr>
            <p:cNvSpPr/>
            <p:nvPr/>
          </p:nvSpPr>
          <p:spPr>
            <a:xfrm>
              <a:off x="1111148" y="3045917"/>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86" name="Google Shape;4361;p38">
              <a:extLst>
                <a:ext uri="{FF2B5EF4-FFF2-40B4-BE49-F238E27FC236}">
                  <a16:creationId xmlns:a16="http://schemas.microsoft.com/office/drawing/2014/main" id="{9D9E2CD1-B8FF-1C03-CCE2-AC03F2A106BB}"/>
                </a:ext>
              </a:extLst>
            </p:cNvPr>
            <p:cNvSpPr/>
            <p:nvPr/>
          </p:nvSpPr>
          <p:spPr>
            <a:xfrm>
              <a:off x="1419511" y="3195133"/>
              <a:ext cx="21760" cy="28098"/>
            </a:xfrm>
            <a:custGeom>
              <a:avLst/>
              <a:gdLst/>
              <a:ahLst/>
              <a:cxnLst/>
              <a:rect l="l" t="t" r="r" b="b"/>
              <a:pathLst>
                <a:path w="666" h="860" extrusionOk="0">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87" name="Google Shape;4362;p38">
              <a:extLst>
                <a:ext uri="{FF2B5EF4-FFF2-40B4-BE49-F238E27FC236}">
                  <a16:creationId xmlns:a16="http://schemas.microsoft.com/office/drawing/2014/main" id="{818CD6A8-1913-A31C-0534-F87C83FD4498}"/>
                </a:ext>
              </a:extLst>
            </p:cNvPr>
            <p:cNvSpPr/>
            <p:nvPr/>
          </p:nvSpPr>
          <p:spPr>
            <a:xfrm>
              <a:off x="1467082" y="3222839"/>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588" name="Google Shape;4363;p38">
              <a:extLst>
                <a:ext uri="{FF2B5EF4-FFF2-40B4-BE49-F238E27FC236}">
                  <a16:creationId xmlns:a16="http://schemas.microsoft.com/office/drawing/2014/main" id="{8115D3D6-D120-03AA-A15C-6238A9AB05DD}"/>
                </a:ext>
              </a:extLst>
            </p:cNvPr>
            <p:cNvSpPr/>
            <p:nvPr/>
          </p:nvSpPr>
          <p:spPr>
            <a:xfrm>
              <a:off x="1515732" y="3250611"/>
              <a:ext cx="21760" cy="28327"/>
            </a:xfrm>
            <a:custGeom>
              <a:avLst/>
              <a:gdLst/>
              <a:ahLst/>
              <a:cxnLst/>
              <a:rect l="l" t="t" r="r" b="b"/>
              <a:pathLst>
                <a:path w="666" h="867" extrusionOk="0">
                  <a:moveTo>
                    <a:pt x="205" y="0"/>
                  </a:moveTo>
                  <a:cubicBezTo>
                    <a:pt x="85" y="0"/>
                    <a:pt x="0" y="88"/>
                    <a:pt x="0" y="228"/>
                  </a:cubicBezTo>
                  <a:cubicBezTo>
                    <a:pt x="0" y="449"/>
                    <a:pt x="159" y="703"/>
                    <a:pt x="349" y="829"/>
                  </a:cubicBezTo>
                  <a:cubicBezTo>
                    <a:pt x="400" y="855"/>
                    <a:pt x="446" y="867"/>
                    <a:pt x="486" y="867"/>
                  </a:cubicBezTo>
                  <a:cubicBezTo>
                    <a:pt x="597" y="867"/>
                    <a:pt x="665" y="778"/>
                    <a:pt x="665" y="639"/>
                  </a:cubicBezTo>
                  <a:cubicBezTo>
                    <a:pt x="665" y="418"/>
                    <a:pt x="539" y="164"/>
                    <a:pt x="349" y="38"/>
                  </a:cubicBezTo>
                  <a:cubicBezTo>
                    <a:pt x="298" y="12"/>
                    <a:pt x="249" y="0"/>
                    <a:pt x="205"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89" name="Google Shape;4364;p38">
              <a:extLst>
                <a:ext uri="{FF2B5EF4-FFF2-40B4-BE49-F238E27FC236}">
                  <a16:creationId xmlns:a16="http://schemas.microsoft.com/office/drawing/2014/main" id="{26C90C15-F1BC-6D4F-A6A8-D79404CEB2B0}"/>
                </a:ext>
              </a:extLst>
            </p:cNvPr>
            <p:cNvSpPr/>
            <p:nvPr/>
          </p:nvSpPr>
          <p:spPr>
            <a:xfrm>
              <a:off x="1087363" y="3094991"/>
              <a:ext cx="487376" cy="387790"/>
            </a:xfrm>
            <a:custGeom>
              <a:avLst/>
              <a:gdLst/>
              <a:ahLst/>
              <a:cxnLst/>
              <a:rect l="l" t="t" r="r" b="b"/>
              <a:pathLst>
                <a:path w="14917" h="11869" extrusionOk="0">
                  <a:moveTo>
                    <a:pt x="244" y="1"/>
                  </a:moveTo>
                  <a:cubicBezTo>
                    <a:pt x="102" y="1"/>
                    <a:pt x="0" y="118"/>
                    <a:pt x="0" y="304"/>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1"/>
                    <a:pt x="244"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90" name="Google Shape;4365;p38">
              <a:extLst>
                <a:ext uri="{FF2B5EF4-FFF2-40B4-BE49-F238E27FC236}">
                  <a16:creationId xmlns:a16="http://schemas.microsoft.com/office/drawing/2014/main" id="{222C6703-E36A-0202-3C30-1E09B75DDD63}"/>
                </a:ext>
              </a:extLst>
            </p:cNvPr>
            <p:cNvSpPr/>
            <p:nvPr/>
          </p:nvSpPr>
          <p:spPr>
            <a:xfrm>
              <a:off x="1111148" y="3131781"/>
              <a:ext cx="164571" cy="102494"/>
            </a:xfrm>
            <a:custGeom>
              <a:avLst/>
              <a:gdLst/>
              <a:ahLst/>
              <a:cxnLst/>
              <a:rect l="l" t="t" r="r" b="b"/>
              <a:pathLst>
                <a:path w="5037" h="3137" extrusionOk="0">
                  <a:moveTo>
                    <a:pt x="1" y="1"/>
                  </a:moveTo>
                  <a:lnTo>
                    <a:pt x="1" y="254"/>
                  </a:lnTo>
                  <a:lnTo>
                    <a:pt x="5036" y="3136"/>
                  </a:lnTo>
                  <a:lnTo>
                    <a:pt x="5036" y="2915"/>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91" name="Google Shape;4366;p38">
              <a:extLst>
                <a:ext uri="{FF2B5EF4-FFF2-40B4-BE49-F238E27FC236}">
                  <a16:creationId xmlns:a16="http://schemas.microsoft.com/office/drawing/2014/main" id="{F1F7E767-610E-A6F7-1143-443A56B1CB6E}"/>
                </a:ext>
              </a:extLst>
            </p:cNvPr>
            <p:cNvSpPr/>
            <p:nvPr/>
          </p:nvSpPr>
          <p:spPr>
            <a:xfrm>
              <a:off x="1111148" y="3158703"/>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92" name="Google Shape;4367;p38">
              <a:extLst>
                <a:ext uri="{FF2B5EF4-FFF2-40B4-BE49-F238E27FC236}">
                  <a16:creationId xmlns:a16="http://schemas.microsoft.com/office/drawing/2014/main" id="{371FA6C2-770E-78E5-AD86-0F033C3E55E0}"/>
                </a:ext>
              </a:extLst>
            </p:cNvPr>
            <p:cNvSpPr/>
            <p:nvPr/>
          </p:nvSpPr>
          <p:spPr>
            <a:xfrm>
              <a:off x="1111148" y="3184579"/>
              <a:ext cx="164571" cy="102461"/>
            </a:xfrm>
            <a:custGeom>
              <a:avLst/>
              <a:gdLst/>
              <a:ahLst/>
              <a:cxnLst/>
              <a:rect l="l" t="t" r="r" b="b"/>
              <a:pathLst>
                <a:path w="5037" h="3136" extrusionOk="0">
                  <a:moveTo>
                    <a:pt x="1" y="0"/>
                  </a:moveTo>
                  <a:lnTo>
                    <a:pt x="1" y="253"/>
                  </a:lnTo>
                  <a:lnTo>
                    <a:pt x="5036" y="3135"/>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93" name="Google Shape;4368;p38">
              <a:extLst>
                <a:ext uri="{FF2B5EF4-FFF2-40B4-BE49-F238E27FC236}">
                  <a16:creationId xmlns:a16="http://schemas.microsoft.com/office/drawing/2014/main" id="{016D29E9-B10D-64D0-2218-87C78898FB78}"/>
                </a:ext>
              </a:extLst>
            </p:cNvPr>
            <p:cNvSpPr/>
            <p:nvPr/>
          </p:nvSpPr>
          <p:spPr>
            <a:xfrm>
              <a:off x="1418466" y="3333566"/>
              <a:ext cx="23818" cy="28490"/>
            </a:xfrm>
            <a:custGeom>
              <a:avLst/>
              <a:gdLst/>
              <a:ahLst/>
              <a:cxnLst/>
              <a:rect l="l" t="t" r="r" b="b"/>
              <a:pathLst>
                <a:path w="729" h="872" extrusionOk="0">
                  <a:moveTo>
                    <a:pt x="227" y="0"/>
                  </a:moveTo>
                  <a:cubicBezTo>
                    <a:pt x="190" y="0"/>
                    <a:pt x="156" y="10"/>
                    <a:pt x="127" y="32"/>
                  </a:cubicBezTo>
                  <a:cubicBezTo>
                    <a:pt x="0" y="95"/>
                    <a:pt x="0" y="349"/>
                    <a:pt x="127" y="570"/>
                  </a:cubicBezTo>
                  <a:cubicBezTo>
                    <a:pt x="258" y="753"/>
                    <a:pt x="410" y="872"/>
                    <a:pt x="531" y="872"/>
                  </a:cubicBezTo>
                  <a:cubicBezTo>
                    <a:pt x="556" y="872"/>
                    <a:pt x="580" y="867"/>
                    <a:pt x="602" y="855"/>
                  </a:cubicBezTo>
                  <a:cubicBezTo>
                    <a:pt x="729" y="760"/>
                    <a:pt x="729" y="507"/>
                    <a:pt x="602" y="285"/>
                  </a:cubicBezTo>
                  <a:cubicBezTo>
                    <a:pt x="504" y="115"/>
                    <a:pt x="350" y="0"/>
                    <a:pt x="22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94" name="Google Shape;4369;p38">
              <a:extLst>
                <a:ext uri="{FF2B5EF4-FFF2-40B4-BE49-F238E27FC236}">
                  <a16:creationId xmlns:a16="http://schemas.microsoft.com/office/drawing/2014/main" id="{8172155B-B4A0-4290-65C1-69A8A5BF8C75}"/>
                </a:ext>
              </a:extLst>
            </p:cNvPr>
            <p:cNvSpPr/>
            <p:nvPr/>
          </p:nvSpPr>
          <p:spPr>
            <a:xfrm>
              <a:off x="1467082" y="3360978"/>
              <a:ext cx="23851" cy="28490"/>
            </a:xfrm>
            <a:custGeom>
              <a:avLst/>
              <a:gdLst/>
              <a:ahLst/>
              <a:cxnLst/>
              <a:rect l="l" t="t" r="r" b="b"/>
              <a:pathLst>
                <a:path w="730" h="872" extrusionOk="0">
                  <a:moveTo>
                    <a:pt x="201" y="0"/>
                  </a:moveTo>
                  <a:cubicBezTo>
                    <a:pt x="174" y="0"/>
                    <a:pt x="150" y="5"/>
                    <a:pt x="127" y="16"/>
                  </a:cubicBezTo>
                  <a:cubicBezTo>
                    <a:pt x="1" y="111"/>
                    <a:pt x="1" y="365"/>
                    <a:pt x="127" y="587"/>
                  </a:cubicBezTo>
                  <a:cubicBezTo>
                    <a:pt x="225" y="757"/>
                    <a:pt x="379" y="872"/>
                    <a:pt x="503" y="872"/>
                  </a:cubicBezTo>
                  <a:cubicBezTo>
                    <a:pt x="539" y="872"/>
                    <a:pt x="573" y="862"/>
                    <a:pt x="602" y="840"/>
                  </a:cubicBezTo>
                  <a:cubicBezTo>
                    <a:pt x="729" y="777"/>
                    <a:pt x="729" y="523"/>
                    <a:pt x="602" y="301"/>
                  </a:cubicBezTo>
                  <a:cubicBezTo>
                    <a:pt x="498" y="118"/>
                    <a:pt x="329" y="0"/>
                    <a:pt x="201"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595" name="Google Shape;4370;p38">
              <a:extLst>
                <a:ext uri="{FF2B5EF4-FFF2-40B4-BE49-F238E27FC236}">
                  <a16:creationId xmlns:a16="http://schemas.microsoft.com/office/drawing/2014/main" id="{90E4CCB8-512C-F546-F1C6-232D2C6EB2BE}"/>
                </a:ext>
              </a:extLst>
            </p:cNvPr>
            <p:cNvSpPr/>
            <p:nvPr/>
          </p:nvSpPr>
          <p:spPr>
            <a:xfrm>
              <a:off x="1515732" y="3389077"/>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0"/>
                    <a:pt x="190"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96" name="Google Shape;4371;p38">
              <a:extLst>
                <a:ext uri="{FF2B5EF4-FFF2-40B4-BE49-F238E27FC236}">
                  <a16:creationId xmlns:a16="http://schemas.microsoft.com/office/drawing/2014/main" id="{8B7F66C3-2F1A-DF4A-1725-0907F27A6FCC}"/>
                </a:ext>
              </a:extLst>
            </p:cNvPr>
            <p:cNvSpPr/>
            <p:nvPr/>
          </p:nvSpPr>
          <p:spPr>
            <a:xfrm>
              <a:off x="1087363" y="3233458"/>
              <a:ext cx="487376" cy="387529"/>
            </a:xfrm>
            <a:custGeom>
              <a:avLst/>
              <a:gdLst/>
              <a:ahLst/>
              <a:cxnLst/>
              <a:rect l="l" t="t" r="r" b="b"/>
              <a:pathLst>
                <a:path w="14917" h="11861" extrusionOk="0">
                  <a:moveTo>
                    <a:pt x="230" y="1"/>
                  </a:moveTo>
                  <a:cubicBezTo>
                    <a:pt x="96" y="1"/>
                    <a:pt x="0" y="107"/>
                    <a:pt x="0" y="309"/>
                  </a:cubicBezTo>
                  <a:lnTo>
                    <a:pt x="0" y="2938"/>
                  </a:lnTo>
                  <a:cubicBezTo>
                    <a:pt x="0" y="3223"/>
                    <a:pt x="190" y="3539"/>
                    <a:pt x="412" y="3698"/>
                  </a:cubicBezTo>
                  <a:lnTo>
                    <a:pt x="14505" y="11805"/>
                  </a:lnTo>
                  <a:cubicBezTo>
                    <a:pt x="14569" y="11842"/>
                    <a:pt x="14631" y="11860"/>
                    <a:pt x="14687" y="11860"/>
                  </a:cubicBezTo>
                  <a:cubicBezTo>
                    <a:pt x="14821" y="11860"/>
                    <a:pt x="14916" y="11754"/>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597" name="Google Shape;4372;p38">
              <a:extLst>
                <a:ext uri="{FF2B5EF4-FFF2-40B4-BE49-F238E27FC236}">
                  <a16:creationId xmlns:a16="http://schemas.microsoft.com/office/drawing/2014/main" id="{DFC62B46-6DB1-572D-721E-F73D94FADCFF}"/>
                </a:ext>
              </a:extLst>
            </p:cNvPr>
            <p:cNvSpPr/>
            <p:nvPr/>
          </p:nvSpPr>
          <p:spPr>
            <a:xfrm>
              <a:off x="1111148" y="3270443"/>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98" name="Google Shape;4373;p38">
              <a:extLst>
                <a:ext uri="{FF2B5EF4-FFF2-40B4-BE49-F238E27FC236}">
                  <a16:creationId xmlns:a16="http://schemas.microsoft.com/office/drawing/2014/main" id="{581E0E9B-0EF1-AD63-9990-02D018079A60}"/>
                </a:ext>
              </a:extLst>
            </p:cNvPr>
            <p:cNvSpPr/>
            <p:nvPr/>
          </p:nvSpPr>
          <p:spPr>
            <a:xfrm>
              <a:off x="1111148" y="3296319"/>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599" name="Google Shape;4374;p38">
              <a:extLst>
                <a:ext uri="{FF2B5EF4-FFF2-40B4-BE49-F238E27FC236}">
                  <a16:creationId xmlns:a16="http://schemas.microsoft.com/office/drawing/2014/main" id="{58A715DB-0E65-0DEF-7BAC-505348E753CE}"/>
                </a:ext>
              </a:extLst>
            </p:cNvPr>
            <p:cNvSpPr/>
            <p:nvPr/>
          </p:nvSpPr>
          <p:spPr>
            <a:xfrm>
              <a:off x="1111148" y="3323209"/>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00" name="Google Shape;4375;p38">
              <a:extLst>
                <a:ext uri="{FF2B5EF4-FFF2-40B4-BE49-F238E27FC236}">
                  <a16:creationId xmlns:a16="http://schemas.microsoft.com/office/drawing/2014/main" id="{AC039B88-5969-4A35-41A3-85B7E5DECA00}"/>
                </a:ext>
              </a:extLst>
            </p:cNvPr>
            <p:cNvSpPr/>
            <p:nvPr/>
          </p:nvSpPr>
          <p:spPr>
            <a:xfrm>
              <a:off x="1418466" y="347167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01" name="Google Shape;4376;p38">
              <a:extLst>
                <a:ext uri="{FF2B5EF4-FFF2-40B4-BE49-F238E27FC236}">
                  <a16:creationId xmlns:a16="http://schemas.microsoft.com/office/drawing/2014/main" id="{CC3B246A-5808-B516-F13E-F1D6D6AA29EB}"/>
                </a:ext>
              </a:extLst>
            </p:cNvPr>
            <p:cNvSpPr/>
            <p:nvPr/>
          </p:nvSpPr>
          <p:spPr>
            <a:xfrm>
              <a:off x="1468128" y="3499804"/>
              <a:ext cx="21760" cy="28098"/>
            </a:xfrm>
            <a:custGeom>
              <a:avLst/>
              <a:gdLst/>
              <a:ahLst/>
              <a:cxnLst/>
              <a:rect l="l" t="t" r="r" b="b"/>
              <a:pathLst>
                <a:path w="666" h="860" extrusionOk="0">
                  <a:moveTo>
                    <a:pt x="165" y="0"/>
                  </a:moveTo>
                  <a:cubicBezTo>
                    <a:pt x="63" y="0"/>
                    <a:pt x="0" y="78"/>
                    <a:pt x="0" y="233"/>
                  </a:cubicBezTo>
                  <a:cubicBezTo>
                    <a:pt x="0" y="454"/>
                    <a:pt x="127" y="708"/>
                    <a:pt x="317" y="803"/>
                  </a:cubicBezTo>
                  <a:cubicBezTo>
                    <a:pt x="375" y="842"/>
                    <a:pt x="430" y="860"/>
                    <a:pt x="479" y="860"/>
                  </a:cubicBezTo>
                  <a:cubicBezTo>
                    <a:pt x="589" y="860"/>
                    <a:pt x="666" y="767"/>
                    <a:pt x="666" y="613"/>
                  </a:cubicBezTo>
                  <a:cubicBezTo>
                    <a:pt x="666" y="391"/>
                    <a:pt x="507" y="138"/>
                    <a:pt x="317" y="43"/>
                  </a:cubicBezTo>
                  <a:cubicBezTo>
                    <a:pt x="260" y="14"/>
                    <a:pt x="209" y="0"/>
                    <a:pt x="165"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602" name="Google Shape;4377;p38">
              <a:extLst>
                <a:ext uri="{FF2B5EF4-FFF2-40B4-BE49-F238E27FC236}">
                  <a16:creationId xmlns:a16="http://schemas.microsoft.com/office/drawing/2014/main" id="{FC68D1B9-2B31-673A-7D4D-4F6AAFB56391}"/>
                </a:ext>
              </a:extLst>
            </p:cNvPr>
            <p:cNvSpPr/>
            <p:nvPr/>
          </p:nvSpPr>
          <p:spPr>
            <a:xfrm>
              <a:off x="1514686" y="3527477"/>
              <a:ext cx="23818" cy="28066"/>
            </a:xfrm>
            <a:custGeom>
              <a:avLst/>
              <a:gdLst/>
              <a:ahLst/>
              <a:cxnLst/>
              <a:rect l="l" t="t" r="r" b="b"/>
              <a:pathLst>
                <a:path w="729" h="859" extrusionOk="0">
                  <a:moveTo>
                    <a:pt x="213" y="0"/>
                  </a:moveTo>
                  <a:cubicBezTo>
                    <a:pt x="182" y="0"/>
                    <a:pt x="153" y="6"/>
                    <a:pt x="127" y="19"/>
                  </a:cubicBezTo>
                  <a:cubicBezTo>
                    <a:pt x="1" y="82"/>
                    <a:pt x="1" y="336"/>
                    <a:pt x="127" y="558"/>
                  </a:cubicBezTo>
                  <a:cubicBezTo>
                    <a:pt x="232" y="741"/>
                    <a:pt x="401" y="859"/>
                    <a:pt x="528" y="859"/>
                  </a:cubicBezTo>
                  <a:cubicBezTo>
                    <a:pt x="555" y="859"/>
                    <a:pt x="580" y="854"/>
                    <a:pt x="602" y="843"/>
                  </a:cubicBezTo>
                  <a:cubicBezTo>
                    <a:pt x="729" y="779"/>
                    <a:pt x="729" y="526"/>
                    <a:pt x="602" y="304"/>
                  </a:cubicBezTo>
                  <a:cubicBezTo>
                    <a:pt x="501" y="101"/>
                    <a:pt x="339" y="0"/>
                    <a:pt x="213"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03" name="Google Shape;4378;p38">
              <a:extLst>
                <a:ext uri="{FF2B5EF4-FFF2-40B4-BE49-F238E27FC236}">
                  <a16:creationId xmlns:a16="http://schemas.microsoft.com/office/drawing/2014/main" id="{82B9164B-D987-0761-D9D3-4327CD65AD24}"/>
                </a:ext>
              </a:extLst>
            </p:cNvPr>
            <p:cNvSpPr/>
            <p:nvPr/>
          </p:nvSpPr>
          <p:spPr>
            <a:xfrm>
              <a:off x="1087363" y="3371662"/>
              <a:ext cx="487376" cy="387953"/>
            </a:xfrm>
            <a:custGeom>
              <a:avLst/>
              <a:gdLst/>
              <a:ahLst/>
              <a:cxnLst/>
              <a:rect l="l" t="t" r="r" b="b"/>
              <a:pathLst>
                <a:path w="14917" h="11874" extrusionOk="0">
                  <a:moveTo>
                    <a:pt x="227" y="1"/>
                  </a:moveTo>
                  <a:cubicBezTo>
                    <a:pt x="94" y="1"/>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1"/>
                    <a:pt x="22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04" name="Google Shape;4379;p38">
              <a:extLst>
                <a:ext uri="{FF2B5EF4-FFF2-40B4-BE49-F238E27FC236}">
                  <a16:creationId xmlns:a16="http://schemas.microsoft.com/office/drawing/2014/main" id="{56268341-00B7-ADB1-9F9E-E047C49C32E1}"/>
                </a:ext>
              </a:extLst>
            </p:cNvPr>
            <p:cNvSpPr/>
            <p:nvPr/>
          </p:nvSpPr>
          <p:spPr>
            <a:xfrm>
              <a:off x="1111148" y="3409105"/>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05" name="Google Shape;4380;p38">
              <a:extLst>
                <a:ext uri="{FF2B5EF4-FFF2-40B4-BE49-F238E27FC236}">
                  <a16:creationId xmlns:a16="http://schemas.microsoft.com/office/drawing/2014/main" id="{2EE4B307-AEDE-0D70-F9BC-81EF8F3FBF58}"/>
                </a:ext>
              </a:extLst>
            </p:cNvPr>
            <p:cNvSpPr/>
            <p:nvPr/>
          </p:nvSpPr>
          <p:spPr>
            <a:xfrm>
              <a:off x="1111148" y="3434949"/>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06" name="Google Shape;4381;p38">
              <a:extLst>
                <a:ext uri="{FF2B5EF4-FFF2-40B4-BE49-F238E27FC236}">
                  <a16:creationId xmlns:a16="http://schemas.microsoft.com/office/drawing/2014/main" id="{B726A7CD-6295-F9BD-2847-6C6117ADA76B}"/>
                </a:ext>
              </a:extLst>
            </p:cNvPr>
            <p:cNvSpPr/>
            <p:nvPr/>
          </p:nvSpPr>
          <p:spPr>
            <a:xfrm>
              <a:off x="1111148" y="3461871"/>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07" name="Google Shape;4382;p38">
              <a:extLst>
                <a:ext uri="{FF2B5EF4-FFF2-40B4-BE49-F238E27FC236}">
                  <a16:creationId xmlns:a16="http://schemas.microsoft.com/office/drawing/2014/main" id="{8B660AF3-C783-7BC1-4AD8-E1C36FAAAD7D}"/>
                </a:ext>
              </a:extLst>
            </p:cNvPr>
            <p:cNvSpPr/>
            <p:nvPr/>
          </p:nvSpPr>
          <p:spPr>
            <a:xfrm>
              <a:off x="1418466" y="3610335"/>
              <a:ext cx="23818" cy="28000"/>
            </a:xfrm>
            <a:custGeom>
              <a:avLst/>
              <a:gdLst/>
              <a:ahLst/>
              <a:cxnLst/>
              <a:rect l="l" t="t" r="r" b="b"/>
              <a:pathLst>
                <a:path w="729" h="857" extrusionOk="0">
                  <a:moveTo>
                    <a:pt x="201" y="0"/>
                  </a:moveTo>
                  <a:cubicBezTo>
                    <a:pt x="174" y="0"/>
                    <a:pt x="149" y="6"/>
                    <a:pt x="127" y="17"/>
                  </a:cubicBezTo>
                  <a:cubicBezTo>
                    <a:pt x="0" y="80"/>
                    <a:pt x="0" y="333"/>
                    <a:pt x="127" y="555"/>
                  </a:cubicBezTo>
                  <a:cubicBezTo>
                    <a:pt x="258" y="738"/>
                    <a:pt x="410" y="856"/>
                    <a:pt x="531" y="856"/>
                  </a:cubicBezTo>
                  <a:cubicBezTo>
                    <a:pt x="556" y="856"/>
                    <a:pt x="580" y="851"/>
                    <a:pt x="602" y="840"/>
                  </a:cubicBezTo>
                  <a:cubicBezTo>
                    <a:pt x="729" y="777"/>
                    <a:pt x="729" y="523"/>
                    <a:pt x="602" y="302"/>
                  </a:cubicBezTo>
                  <a:cubicBezTo>
                    <a:pt x="497" y="119"/>
                    <a:pt x="328" y="0"/>
                    <a:pt x="20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08" name="Google Shape;4383;p38">
              <a:extLst>
                <a:ext uri="{FF2B5EF4-FFF2-40B4-BE49-F238E27FC236}">
                  <a16:creationId xmlns:a16="http://schemas.microsoft.com/office/drawing/2014/main" id="{5CF60EB5-CF80-C9AC-9366-7FFF7005DAE7}"/>
                </a:ext>
              </a:extLst>
            </p:cNvPr>
            <p:cNvSpPr/>
            <p:nvPr/>
          </p:nvSpPr>
          <p:spPr>
            <a:xfrm>
              <a:off x="1467082" y="3637747"/>
              <a:ext cx="23851" cy="28523"/>
            </a:xfrm>
            <a:custGeom>
              <a:avLst/>
              <a:gdLst/>
              <a:ahLst/>
              <a:cxnLst/>
              <a:rect l="l" t="t" r="r" b="b"/>
              <a:pathLst>
                <a:path w="730" h="873" extrusionOk="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609" name="Google Shape;4384;p38">
              <a:extLst>
                <a:ext uri="{FF2B5EF4-FFF2-40B4-BE49-F238E27FC236}">
                  <a16:creationId xmlns:a16="http://schemas.microsoft.com/office/drawing/2014/main" id="{BCCD5E84-D7E6-D27C-48E6-0626B1B8E187}"/>
                </a:ext>
              </a:extLst>
            </p:cNvPr>
            <p:cNvSpPr/>
            <p:nvPr/>
          </p:nvSpPr>
          <p:spPr>
            <a:xfrm>
              <a:off x="1514686" y="3665682"/>
              <a:ext cx="23818" cy="28523"/>
            </a:xfrm>
            <a:custGeom>
              <a:avLst/>
              <a:gdLst/>
              <a:ahLst/>
              <a:cxnLst/>
              <a:rect l="l" t="t" r="r" b="b"/>
              <a:pathLst>
                <a:path w="729" h="873" extrusionOk="0">
                  <a:moveTo>
                    <a:pt x="227" y="1"/>
                  </a:moveTo>
                  <a:cubicBezTo>
                    <a:pt x="190" y="1"/>
                    <a:pt x="156" y="11"/>
                    <a:pt x="127" y="33"/>
                  </a:cubicBezTo>
                  <a:cubicBezTo>
                    <a:pt x="1" y="96"/>
                    <a:pt x="1" y="349"/>
                    <a:pt x="127" y="571"/>
                  </a:cubicBezTo>
                  <a:cubicBezTo>
                    <a:pt x="232" y="754"/>
                    <a:pt x="401" y="872"/>
                    <a:pt x="528" y="872"/>
                  </a:cubicBezTo>
                  <a:cubicBezTo>
                    <a:pt x="555" y="872"/>
                    <a:pt x="580" y="867"/>
                    <a:pt x="602" y="856"/>
                  </a:cubicBezTo>
                  <a:cubicBezTo>
                    <a:pt x="729" y="761"/>
                    <a:pt x="729" y="539"/>
                    <a:pt x="602" y="286"/>
                  </a:cubicBezTo>
                  <a:cubicBezTo>
                    <a:pt x="505" y="115"/>
                    <a:pt x="351" y="1"/>
                    <a:pt x="227" y="1"/>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10" name="Google Shape;4385;p38">
              <a:extLst>
                <a:ext uri="{FF2B5EF4-FFF2-40B4-BE49-F238E27FC236}">
                  <a16:creationId xmlns:a16="http://schemas.microsoft.com/office/drawing/2014/main" id="{49CD33F9-D21F-F917-65E2-BF4888C612A7}"/>
                </a:ext>
              </a:extLst>
            </p:cNvPr>
            <p:cNvSpPr/>
            <p:nvPr/>
          </p:nvSpPr>
          <p:spPr>
            <a:xfrm>
              <a:off x="1087363" y="3510324"/>
              <a:ext cx="487376" cy="387757"/>
            </a:xfrm>
            <a:custGeom>
              <a:avLst/>
              <a:gdLst/>
              <a:ahLst/>
              <a:cxnLst/>
              <a:rect l="l" t="t" r="r" b="b"/>
              <a:pathLst>
                <a:path w="14917" h="11868" extrusionOk="0">
                  <a:moveTo>
                    <a:pt x="227" y="0"/>
                  </a:moveTo>
                  <a:cubicBezTo>
                    <a:pt x="94" y="0"/>
                    <a:pt x="0" y="122"/>
                    <a:pt x="0" y="322"/>
                  </a:cubicBezTo>
                  <a:lnTo>
                    <a:pt x="0" y="2919"/>
                  </a:lnTo>
                  <a:cubicBezTo>
                    <a:pt x="0" y="3204"/>
                    <a:pt x="190" y="3553"/>
                    <a:pt x="412" y="3679"/>
                  </a:cubicBezTo>
                  <a:lnTo>
                    <a:pt x="14505" y="11818"/>
                  </a:lnTo>
                  <a:cubicBezTo>
                    <a:pt x="14564" y="11852"/>
                    <a:pt x="14621" y="11868"/>
                    <a:pt x="14673" y="11868"/>
                  </a:cubicBezTo>
                  <a:cubicBezTo>
                    <a:pt x="14815" y="11868"/>
                    <a:pt x="14916" y="11750"/>
                    <a:pt x="14916" y="11565"/>
                  </a:cubicBezTo>
                  <a:lnTo>
                    <a:pt x="14916" y="8936"/>
                  </a:lnTo>
                  <a:cubicBezTo>
                    <a:pt x="14916" y="8651"/>
                    <a:pt x="14726" y="8335"/>
                    <a:pt x="14505" y="8176"/>
                  </a:cubicBezTo>
                  <a:lnTo>
                    <a:pt x="412" y="69"/>
                  </a:lnTo>
                  <a:cubicBezTo>
                    <a:pt x="346" y="22"/>
                    <a:pt x="283" y="0"/>
                    <a:pt x="227"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11" name="Google Shape;4386;p38">
              <a:extLst>
                <a:ext uri="{FF2B5EF4-FFF2-40B4-BE49-F238E27FC236}">
                  <a16:creationId xmlns:a16="http://schemas.microsoft.com/office/drawing/2014/main" id="{02D98D9A-F446-4A85-721E-5EFB41A3B4A1}"/>
                </a:ext>
              </a:extLst>
            </p:cNvPr>
            <p:cNvSpPr/>
            <p:nvPr/>
          </p:nvSpPr>
          <p:spPr>
            <a:xfrm>
              <a:off x="1111148" y="3546721"/>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12" name="Google Shape;4387;p38">
              <a:extLst>
                <a:ext uri="{FF2B5EF4-FFF2-40B4-BE49-F238E27FC236}">
                  <a16:creationId xmlns:a16="http://schemas.microsoft.com/office/drawing/2014/main" id="{476897D8-76BC-211B-7DDF-8393B349DF06}"/>
                </a:ext>
              </a:extLst>
            </p:cNvPr>
            <p:cNvSpPr/>
            <p:nvPr/>
          </p:nvSpPr>
          <p:spPr>
            <a:xfrm>
              <a:off x="1111148" y="3573611"/>
              <a:ext cx="164571" cy="102461"/>
            </a:xfrm>
            <a:custGeom>
              <a:avLst/>
              <a:gdLst/>
              <a:ahLst/>
              <a:cxnLst/>
              <a:rect l="l" t="t" r="r" b="b"/>
              <a:pathLst>
                <a:path w="5037" h="3136" extrusionOk="0">
                  <a:moveTo>
                    <a:pt x="1" y="1"/>
                  </a:moveTo>
                  <a:lnTo>
                    <a:pt x="1" y="222"/>
                  </a:lnTo>
                  <a:lnTo>
                    <a:pt x="5036" y="3136"/>
                  </a:lnTo>
                  <a:lnTo>
                    <a:pt x="5036" y="2882"/>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13" name="Google Shape;4388;p38">
              <a:extLst>
                <a:ext uri="{FF2B5EF4-FFF2-40B4-BE49-F238E27FC236}">
                  <a16:creationId xmlns:a16="http://schemas.microsoft.com/office/drawing/2014/main" id="{F50541CB-ECC1-5E3E-81B6-19DADBD6FEBF}"/>
                </a:ext>
              </a:extLst>
            </p:cNvPr>
            <p:cNvSpPr/>
            <p:nvPr/>
          </p:nvSpPr>
          <p:spPr>
            <a:xfrm>
              <a:off x="1111148" y="3599488"/>
              <a:ext cx="164571" cy="102461"/>
            </a:xfrm>
            <a:custGeom>
              <a:avLst/>
              <a:gdLst/>
              <a:ahLst/>
              <a:cxnLst/>
              <a:rect l="l" t="t" r="r" b="b"/>
              <a:pathLst>
                <a:path w="5037" h="3136" extrusionOk="0">
                  <a:moveTo>
                    <a:pt x="1" y="0"/>
                  </a:moveTo>
                  <a:lnTo>
                    <a:pt x="1" y="254"/>
                  </a:lnTo>
                  <a:lnTo>
                    <a:pt x="5036" y="3136"/>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14" name="Google Shape;4389;p38">
              <a:extLst>
                <a:ext uri="{FF2B5EF4-FFF2-40B4-BE49-F238E27FC236}">
                  <a16:creationId xmlns:a16="http://schemas.microsoft.com/office/drawing/2014/main" id="{95374C70-1DCE-0BDD-44E9-219275847060}"/>
                </a:ext>
              </a:extLst>
            </p:cNvPr>
            <p:cNvSpPr/>
            <p:nvPr/>
          </p:nvSpPr>
          <p:spPr>
            <a:xfrm>
              <a:off x="1419511" y="3748703"/>
              <a:ext cx="21760" cy="28098"/>
            </a:xfrm>
            <a:custGeom>
              <a:avLst/>
              <a:gdLst/>
              <a:ahLst/>
              <a:cxnLst/>
              <a:rect l="l" t="t" r="r" b="b"/>
              <a:pathLst>
                <a:path w="666" h="860" extrusionOk="0">
                  <a:moveTo>
                    <a:pt x="187" y="0"/>
                  </a:moveTo>
                  <a:cubicBezTo>
                    <a:pt x="76" y="0"/>
                    <a:pt x="0" y="93"/>
                    <a:pt x="0" y="247"/>
                  </a:cubicBezTo>
                  <a:cubicBezTo>
                    <a:pt x="0" y="469"/>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15" name="Google Shape;4390;p38">
              <a:extLst>
                <a:ext uri="{FF2B5EF4-FFF2-40B4-BE49-F238E27FC236}">
                  <a16:creationId xmlns:a16="http://schemas.microsoft.com/office/drawing/2014/main" id="{1C17AB90-F434-A727-317D-8BA97DF756EF}"/>
                </a:ext>
              </a:extLst>
            </p:cNvPr>
            <p:cNvSpPr/>
            <p:nvPr/>
          </p:nvSpPr>
          <p:spPr>
            <a:xfrm>
              <a:off x="1467082" y="3776409"/>
              <a:ext cx="23851" cy="28523"/>
            </a:xfrm>
            <a:custGeom>
              <a:avLst/>
              <a:gdLst/>
              <a:ahLst/>
              <a:cxnLst/>
              <a:rect l="l" t="t" r="r" b="b"/>
              <a:pathLst>
                <a:path w="730" h="873" extrusionOk="0">
                  <a:moveTo>
                    <a:pt x="227" y="0"/>
                  </a:moveTo>
                  <a:cubicBezTo>
                    <a:pt x="191" y="0"/>
                    <a:pt x="157" y="11"/>
                    <a:pt x="127" y="32"/>
                  </a:cubicBezTo>
                  <a:cubicBezTo>
                    <a:pt x="1" y="96"/>
                    <a:pt x="1" y="349"/>
                    <a:pt x="127" y="571"/>
                  </a:cubicBezTo>
                  <a:cubicBezTo>
                    <a:pt x="232" y="754"/>
                    <a:pt x="401" y="872"/>
                    <a:pt x="529" y="872"/>
                  </a:cubicBezTo>
                  <a:cubicBezTo>
                    <a:pt x="555" y="872"/>
                    <a:pt x="580" y="867"/>
                    <a:pt x="602" y="856"/>
                  </a:cubicBezTo>
                  <a:cubicBezTo>
                    <a:pt x="729" y="761"/>
                    <a:pt x="729" y="507"/>
                    <a:pt x="602" y="286"/>
                  </a:cubicBezTo>
                  <a:cubicBezTo>
                    <a:pt x="505" y="115"/>
                    <a:pt x="351" y="0"/>
                    <a:pt x="227"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616" name="Google Shape;4391;p38">
              <a:extLst>
                <a:ext uri="{FF2B5EF4-FFF2-40B4-BE49-F238E27FC236}">
                  <a16:creationId xmlns:a16="http://schemas.microsoft.com/office/drawing/2014/main" id="{8ACF4BBC-A713-DFDC-49F6-1772712DAA99}"/>
                </a:ext>
              </a:extLst>
            </p:cNvPr>
            <p:cNvSpPr/>
            <p:nvPr/>
          </p:nvSpPr>
          <p:spPr>
            <a:xfrm>
              <a:off x="1515732" y="3804181"/>
              <a:ext cx="21760" cy="28327"/>
            </a:xfrm>
            <a:custGeom>
              <a:avLst/>
              <a:gdLst/>
              <a:ahLst/>
              <a:cxnLst/>
              <a:rect l="l" t="t" r="r" b="b"/>
              <a:pathLst>
                <a:path w="666" h="867" extrusionOk="0">
                  <a:moveTo>
                    <a:pt x="205" y="0"/>
                  </a:moveTo>
                  <a:cubicBezTo>
                    <a:pt x="85" y="0"/>
                    <a:pt x="0" y="88"/>
                    <a:pt x="0" y="227"/>
                  </a:cubicBezTo>
                  <a:cubicBezTo>
                    <a:pt x="0" y="449"/>
                    <a:pt x="159" y="702"/>
                    <a:pt x="349" y="829"/>
                  </a:cubicBezTo>
                  <a:cubicBezTo>
                    <a:pt x="400" y="855"/>
                    <a:pt x="446" y="866"/>
                    <a:pt x="486" y="866"/>
                  </a:cubicBezTo>
                  <a:cubicBezTo>
                    <a:pt x="597" y="866"/>
                    <a:pt x="665" y="778"/>
                    <a:pt x="665" y="639"/>
                  </a:cubicBezTo>
                  <a:cubicBezTo>
                    <a:pt x="665" y="417"/>
                    <a:pt x="539" y="164"/>
                    <a:pt x="349" y="37"/>
                  </a:cubicBezTo>
                  <a:cubicBezTo>
                    <a:pt x="298" y="12"/>
                    <a:pt x="249" y="0"/>
                    <a:pt x="205"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17" name="Google Shape;4392;p38">
              <a:extLst>
                <a:ext uri="{FF2B5EF4-FFF2-40B4-BE49-F238E27FC236}">
                  <a16:creationId xmlns:a16="http://schemas.microsoft.com/office/drawing/2014/main" id="{EF7F5419-6F32-355A-E833-74D4AF21EC8F}"/>
                </a:ext>
              </a:extLst>
            </p:cNvPr>
            <p:cNvSpPr/>
            <p:nvPr/>
          </p:nvSpPr>
          <p:spPr>
            <a:xfrm>
              <a:off x="1087363" y="3648562"/>
              <a:ext cx="487376" cy="387790"/>
            </a:xfrm>
            <a:custGeom>
              <a:avLst/>
              <a:gdLst/>
              <a:ahLst/>
              <a:cxnLst/>
              <a:rect l="l" t="t" r="r" b="b"/>
              <a:pathLst>
                <a:path w="14917" h="11869" extrusionOk="0">
                  <a:moveTo>
                    <a:pt x="244" y="0"/>
                  </a:moveTo>
                  <a:cubicBezTo>
                    <a:pt x="102" y="0"/>
                    <a:pt x="0" y="118"/>
                    <a:pt x="0" y="303"/>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0"/>
                    <a:pt x="244"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18" name="Google Shape;4393;p38">
              <a:extLst>
                <a:ext uri="{FF2B5EF4-FFF2-40B4-BE49-F238E27FC236}">
                  <a16:creationId xmlns:a16="http://schemas.microsoft.com/office/drawing/2014/main" id="{BD6285BC-6BC7-13FD-E691-544FA9B1E26A}"/>
                </a:ext>
              </a:extLst>
            </p:cNvPr>
            <p:cNvSpPr/>
            <p:nvPr/>
          </p:nvSpPr>
          <p:spPr>
            <a:xfrm>
              <a:off x="1111148" y="3685351"/>
              <a:ext cx="164571" cy="102494"/>
            </a:xfrm>
            <a:custGeom>
              <a:avLst/>
              <a:gdLst/>
              <a:ahLst/>
              <a:cxnLst/>
              <a:rect l="l" t="t" r="r" b="b"/>
              <a:pathLst>
                <a:path w="5037" h="3137" extrusionOk="0">
                  <a:moveTo>
                    <a:pt x="1" y="1"/>
                  </a:moveTo>
                  <a:lnTo>
                    <a:pt x="1" y="254"/>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19" name="Google Shape;4394;p38">
              <a:extLst>
                <a:ext uri="{FF2B5EF4-FFF2-40B4-BE49-F238E27FC236}">
                  <a16:creationId xmlns:a16="http://schemas.microsoft.com/office/drawing/2014/main" id="{BC2996C9-6046-070C-8C35-1A3ECEBC55A0}"/>
                </a:ext>
              </a:extLst>
            </p:cNvPr>
            <p:cNvSpPr/>
            <p:nvPr/>
          </p:nvSpPr>
          <p:spPr>
            <a:xfrm>
              <a:off x="1111148" y="3712273"/>
              <a:ext cx="164571" cy="102461"/>
            </a:xfrm>
            <a:custGeom>
              <a:avLst/>
              <a:gdLst/>
              <a:ahLst/>
              <a:cxnLst/>
              <a:rect l="l" t="t" r="r" b="b"/>
              <a:pathLst>
                <a:path w="5037" h="3136" extrusionOk="0">
                  <a:moveTo>
                    <a:pt x="1" y="0"/>
                  </a:moveTo>
                  <a:lnTo>
                    <a:pt x="1" y="222"/>
                  </a:lnTo>
                  <a:lnTo>
                    <a:pt x="5036" y="3135"/>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20" name="Google Shape;4395;p38">
              <a:extLst>
                <a:ext uri="{FF2B5EF4-FFF2-40B4-BE49-F238E27FC236}">
                  <a16:creationId xmlns:a16="http://schemas.microsoft.com/office/drawing/2014/main" id="{2FBED619-0793-8F52-680C-14E414158D41}"/>
                </a:ext>
              </a:extLst>
            </p:cNvPr>
            <p:cNvSpPr/>
            <p:nvPr/>
          </p:nvSpPr>
          <p:spPr>
            <a:xfrm>
              <a:off x="1111148" y="3738117"/>
              <a:ext cx="164571" cy="102494"/>
            </a:xfrm>
            <a:custGeom>
              <a:avLst/>
              <a:gdLst/>
              <a:ahLst/>
              <a:cxnLst/>
              <a:rect l="l" t="t" r="r" b="b"/>
              <a:pathLst>
                <a:path w="5037" h="3137" extrusionOk="0">
                  <a:moveTo>
                    <a:pt x="1" y="1"/>
                  </a:moveTo>
                  <a:lnTo>
                    <a:pt x="1" y="223"/>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21" name="Google Shape;4396;p38">
              <a:extLst>
                <a:ext uri="{FF2B5EF4-FFF2-40B4-BE49-F238E27FC236}">
                  <a16:creationId xmlns:a16="http://schemas.microsoft.com/office/drawing/2014/main" id="{E1A4517F-37AD-202F-248F-7F8B35922EA8}"/>
                </a:ext>
              </a:extLst>
            </p:cNvPr>
            <p:cNvSpPr/>
            <p:nvPr/>
          </p:nvSpPr>
          <p:spPr>
            <a:xfrm>
              <a:off x="1418466" y="3887136"/>
              <a:ext cx="23818" cy="27968"/>
            </a:xfrm>
            <a:custGeom>
              <a:avLst/>
              <a:gdLst/>
              <a:ahLst/>
              <a:cxnLst/>
              <a:rect l="l" t="t" r="r" b="b"/>
              <a:pathLst>
                <a:path w="729" h="856" extrusionOk="0">
                  <a:moveTo>
                    <a:pt x="227" y="0"/>
                  </a:moveTo>
                  <a:cubicBezTo>
                    <a:pt x="190" y="0"/>
                    <a:pt x="156" y="10"/>
                    <a:pt x="127" y="32"/>
                  </a:cubicBezTo>
                  <a:cubicBezTo>
                    <a:pt x="0" y="95"/>
                    <a:pt x="0" y="349"/>
                    <a:pt x="127" y="570"/>
                  </a:cubicBezTo>
                  <a:cubicBezTo>
                    <a:pt x="249" y="741"/>
                    <a:pt x="390" y="856"/>
                    <a:pt x="506" y="856"/>
                  </a:cubicBezTo>
                  <a:cubicBezTo>
                    <a:pt x="541" y="856"/>
                    <a:pt x="573" y="845"/>
                    <a:pt x="602" y="824"/>
                  </a:cubicBezTo>
                  <a:cubicBezTo>
                    <a:pt x="729" y="760"/>
                    <a:pt x="729" y="507"/>
                    <a:pt x="602" y="285"/>
                  </a:cubicBezTo>
                  <a:cubicBezTo>
                    <a:pt x="504" y="114"/>
                    <a:pt x="350" y="0"/>
                    <a:pt x="22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22" name="Google Shape;4397;p38">
              <a:extLst>
                <a:ext uri="{FF2B5EF4-FFF2-40B4-BE49-F238E27FC236}">
                  <a16:creationId xmlns:a16="http://schemas.microsoft.com/office/drawing/2014/main" id="{8CE52C2F-9BA0-3D18-E924-F6866331BF05}"/>
                </a:ext>
              </a:extLst>
            </p:cNvPr>
            <p:cNvSpPr/>
            <p:nvPr/>
          </p:nvSpPr>
          <p:spPr>
            <a:xfrm>
              <a:off x="1467082" y="3914548"/>
              <a:ext cx="23851" cy="28490"/>
            </a:xfrm>
            <a:custGeom>
              <a:avLst/>
              <a:gdLst/>
              <a:ahLst/>
              <a:cxnLst/>
              <a:rect l="l" t="t" r="r" b="b"/>
              <a:pathLst>
                <a:path w="730" h="872" extrusionOk="0">
                  <a:moveTo>
                    <a:pt x="201" y="0"/>
                  </a:moveTo>
                  <a:cubicBezTo>
                    <a:pt x="174" y="0"/>
                    <a:pt x="150" y="5"/>
                    <a:pt x="127" y="16"/>
                  </a:cubicBezTo>
                  <a:cubicBezTo>
                    <a:pt x="1" y="111"/>
                    <a:pt x="1" y="333"/>
                    <a:pt x="127" y="586"/>
                  </a:cubicBezTo>
                  <a:cubicBezTo>
                    <a:pt x="225" y="757"/>
                    <a:pt x="379" y="872"/>
                    <a:pt x="503" y="872"/>
                  </a:cubicBezTo>
                  <a:cubicBezTo>
                    <a:pt x="539" y="872"/>
                    <a:pt x="573" y="861"/>
                    <a:pt x="602" y="840"/>
                  </a:cubicBezTo>
                  <a:cubicBezTo>
                    <a:pt x="729" y="776"/>
                    <a:pt x="729" y="523"/>
                    <a:pt x="602" y="301"/>
                  </a:cubicBezTo>
                  <a:cubicBezTo>
                    <a:pt x="498" y="118"/>
                    <a:pt x="329" y="0"/>
                    <a:pt x="201"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623" name="Google Shape;4398;p38">
              <a:extLst>
                <a:ext uri="{FF2B5EF4-FFF2-40B4-BE49-F238E27FC236}">
                  <a16:creationId xmlns:a16="http://schemas.microsoft.com/office/drawing/2014/main" id="{10EFF67A-55ED-4E4E-AE9A-31EEDCADD74C}"/>
                </a:ext>
              </a:extLst>
            </p:cNvPr>
            <p:cNvSpPr/>
            <p:nvPr/>
          </p:nvSpPr>
          <p:spPr>
            <a:xfrm>
              <a:off x="1515732" y="3942647"/>
              <a:ext cx="21760" cy="28490"/>
            </a:xfrm>
            <a:custGeom>
              <a:avLst/>
              <a:gdLst/>
              <a:ahLst/>
              <a:cxnLst/>
              <a:rect l="l" t="t" r="r" b="b"/>
              <a:pathLst>
                <a:path w="666" h="872" extrusionOk="0">
                  <a:moveTo>
                    <a:pt x="190" y="0"/>
                  </a:moveTo>
                  <a:cubicBezTo>
                    <a:pt x="78" y="0"/>
                    <a:pt x="0" y="78"/>
                    <a:pt x="0" y="233"/>
                  </a:cubicBezTo>
                  <a:cubicBezTo>
                    <a:pt x="0" y="455"/>
                    <a:pt x="159" y="708"/>
                    <a:pt x="349" y="835"/>
                  </a:cubicBezTo>
                  <a:cubicBezTo>
                    <a:pt x="398" y="860"/>
                    <a:pt x="444" y="871"/>
                    <a:pt x="483" y="871"/>
                  </a:cubicBezTo>
                  <a:cubicBezTo>
                    <a:pt x="596" y="871"/>
                    <a:pt x="665" y="777"/>
                    <a:pt x="665" y="613"/>
                  </a:cubicBezTo>
                  <a:cubicBezTo>
                    <a:pt x="665" y="423"/>
                    <a:pt x="539" y="138"/>
                    <a:pt x="349" y="43"/>
                  </a:cubicBezTo>
                  <a:cubicBezTo>
                    <a:pt x="292" y="15"/>
                    <a:pt x="237" y="0"/>
                    <a:pt x="190"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24" name="Google Shape;4399;p38">
              <a:extLst>
                <a:ext uri="{FF2B5EF4-FFF2-40B4-BE49-F238E27FC236}">
                  <a16:creationId xmlns:a16="http://schemas.microsoft.com/office/drawing/2014/main" id="{EE45ECCC-FAD5-4FA7-6576-0742411A53DD}"/>
                </a:ext>
              </a:extLst>
            </p:cNvPr>
            <p:cNvSpPr/>
            <p:nvPr/>
          </p:nvSpPr>
          <p:spPr>
            <a:xfrm>
              <a:off x="1087363" y="3787028"/>
              <a:ext cx="487376" cy="387953"/>
            </a:xfrm>
            <a:custGeom>
              <a:avLst/>
              <a:gdLst/>
              <a:ahLst/>
              <a:cxnLst/>
              <a:rect l="l" t="t" r="r" b="b"/>
              <a:pathLst>
                <a:path w="14917" h="11874" extrusionOk="0">
                  <a:moveTo>
                    <a:pt x="230" y="1"/>
                  </a:moveTo>
                  <a:cubicBezTo>
                    <a:pt x="96" y="1"/>
                    <a:pt x="0" y="107"/>
                    <a:pt x="0" y="309"/>
                  </a:cubicBezTo>
                  <a:lnTo>
                    <a:pt x="0" y="2938"/>
                  </a:lnTo>
                  <a:cubicBezTo>
                    <a:pt x="0" y="3223"/>
                    <a:pt x="190" y="3539"/>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25" name="Google Shape;4400;p38">
              <a:extLst>
                <a:ext uri="{FF2B5EF4-FFF2-40B4-BE49-F238E27FC236}">
                  <a16:creationId xmlns:a16="http://schemas.microsoft.com/office/drawing/2014/main" id="{BE27FF2A-FB3D-68EB-6E5B-B5ACBAC37B64}"/>
                </a:ext>
              </a:extLst>
            </p:cNvPr>
            <p:cNvSpPr/>
            <p:nvPr/>
          </p:nvSpPr>
          <p:spPr>
            <a:xfrm>
              <a:off x="1111148" y="3824013"/>
              <a:ext cx="164571" cy="102461"/>
            </a:xfrm>
            <a:custGeom>
              <a:avLst/>
              <a:gdLst/>
              <a:ahLst/>
              <a:cxnLst/>
              <a:rect l="l" t="t" r="r" b="b"/>
              <a:pathLst>
                <a:path w="5037" h="3136" extrusionOk="0">
                  <a:moveTo>
                    <a:pt x="1" y="0"/>
                  </a:moveTo>
                  <a:lnTo>
                    <a:pt x="1" y="222"/>
                  </a:lnTo>
                  <a:lnTo>
                    <a:pt x="5036" y="3136"/>
                  </a:lnTo>
                  <a:lnTo>
                    <a:pt x="5036" y="2882"/>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26" name="Google Shape;4401;p38">
              <a:extLst>
                <a:ext uri="{FF2B5EF4-FFF2-40B4-BE49-F238E27FC236}">
                  <a16:creationId xmlns:a16="http://schemas.microsoft.com/office/drawing/2014/main" id="{E53A8404-A8E1-AAA2-5C55-AFDD9C155518}"/>
                </a:ext>
              </a:extLst>
            </p:cNvPr>
            <p:cNvSpPr/>
            <p:nvPr/>
          </p:nvSpPr>
          <p:spPr>
            <a:xfrm>
              <a:off x="1111148" y="3849890"/>
              <a:ext cx="164571" cy="102461"/>
            </a:xfrm>
            <a:custGeom>
              <a:avLst/>
              <a:gdLst/>
              <a:ahLst/>
              <a:cxnLst/>
              <a:rect l="l" t="t" r="r" b="b"/>
              <a:pathLst>
                <a:path w="5037" h="3136" extrusionOk="0">
                  <a:moveTo>
                    <a:pt x="1" y="0"/>
                  </a:moveTo>
                  <a:lnTo>
                    <a:pt x="1" y="254"/>
                  </a:lnTo>
                  <a:lnTo>
                    <a:pt x="5036" y="3135"/>
                  </a:lnTo>
                  <a:lnTo>
                    <a:pt x="5036" y="291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27" name="Google Shape;4402;p38">
              <a:extLst>
                <a:ext uri="{FF2B5EF4-FFF2-40B4-BE49-F238E27FC236}">
                  <a16:creationId xmlns:a16="http://schemas.microsoft.com/office/drawing/2014/main" id="{61680B88-97F2-12F9-0651-73921926764E}"/>
                </a:ext>
              </a:extLst>
            </p:cNvPr>
            <p:cNvSpPr/>
            <p:nvPr/>
          </p:nvSpPr>
          <p:spPr>
            <a:xfrm>
              <a:off x="1111148" y="3876779"/>
              <a:ext cx="164571" cy="102461"/>
            </a:xfrm>
            <a:custGeom>
              <a:avLst/>
              <a:gdLst/>
              <a:ahLst/>
              <a:cxnLst/>
              <a:rect l="l" t="t" r="r" b="b"/>
              <a:pathLst>
                <a:path w="5037" h="3136" extrusionOk="0">
                  <a:moveTo>
                    <a:pt x="1" y="1"/>
                  </a:moveTo>
                  <a:lnTo>
                    <a:pt x="1" y="222"/>
                  </a:lnTo>
                  <a:lnTo>
                    <a:pt x="5036" y="3136"/>
                  </a:lnTo>
                  <a:lnTo>
                    <a:pt x="5036" y="2914"/>
                  </a:lnTo>
                  <a:lnTo>
                    <a:pt x="1"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28" name="Google Shape;4403;p38">
              <a:extLst>
                <a:ext uri="{FF2B5EF4-FFF2-40B4-BE49-F238E27FC236}">
                  <a16:creationId xmlns:a16="http://schemas.microsoft.com/office/drawing/2014/main" id="{008073F4-F348-C0A7-88B2-8E7979C6751E}"/>
                </a:ext>
              </a:extLst>
            </p:cNvPr>
            <p:cNvSpPr/>
            <p:nvPr/>
          </p:nvSpPr>
          <p:spPr>
            <a:xfrm>
              <a:off x="1418466" y="4025243"/>
              <a:ext cx="23818" cy="28523"/>
            </a:xfrm>
            <a:custGeom>
              <a:avLst/>
              <a:gdLst/>
              <a:ahLst/>
              <a:cxnLst/>
              <a:rect l="l" t="t" r="r" b="b"/>
              <a:pathLst>
                <a:path w="729" h="873" extrusionOk="0">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29" name="Google Shape;4404;p38">
              <a:extLst>
                <a:ext uri="{FF2B5EF4-FFF2-40B4-BE49-F238E27FC236}">
                  <a16:creationId xmlns:a16="http://schemas.microsoft.com/office/drawing/2014/main" id="{F7ED3D6E-3F28-8B1B-BB6C-F8C5A0927CE4}"/>
                </a:ext>
              </a:extLst>
            </p:cNvPr>
            <p:cNvSpPr/>
            <p:nvPr/>
          </p:nvSpPr>
          <p:spPr>
            <a:xfrm>
              <a:off x="1468128" y="4053341"/>
              <a:ext cx="21760" cy="28131"/>
            </a:xfrm>
            <a:custGeom>
              <a:avLst/>
              <a:gdLst/>
              <a:ahLst/>
              <a:cxnLst/>
              <a:rect l="l" t="t" r="r" b="b"/>
              <a:pathLst>
                <a:path w="666" h="861" extrusionOk="0">
                  <a:moveTo>
                    <a:pt x="165" y="1"/>
                  </a:moveTo>
                  <a:cubicBezTo>
                    <a:pt x="63" y="1"/>
                    <a:pt x="0" y="78"/>
                    <a:pt x="0" y="234"/>
                  </a:cubicBezTo>
                  <a:cubicBezTo>
                    <a:pt x="0" y="455"/>
                    <a:pt x="127" y="709"/>
                    <a:pt x="317" y="804"/>
                  </a:cubicBezTo>
                  <a:cubicBezTo>
                    <a:pt x="375" y="842"/>
                    <a:pt x="430" y="860"/>
                    <a:pt x="479" y="860"/>
                  </a:cubicBezTo>
                  <a:cubicBezTo>
                    <a:pt x="589" y="860"/>
                    <a:pt x="666" y="768"/>
                    <a:pt x="666" y="614"/>
                  </a:cubicBezTo>
                  <a:cubicBezTo>
                    <a:pt x="666" y="424"/>
                    <a:pt x="507" y="139"/>
                    <a:pt x="317" y="44"/>
                  </a:cubicBezTo>
                  <a:cubicBezTo>
                    <a:pt x="260" y="15"/>
                    <a:pt x="209" y="1"/>
                    <a:pt x="165"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630" name="Google Shape;4405;p38">
              <a:extLst>
                <a:ext uri="{FF2B5EF4-FFF2-40B4-BE49-F238E27FC236}">
                  <a16:creationId xmlns:a16="http://schemas.microsoft.com/office/drawing/2014/main" id="{CE196913-9363-A1C7-78A1-8F671C470C96}"/>
                </a:ext>
              </a:extLst>
            </p:cNvPr>
            <p:cNvSpPr/>
            <p:nvPr/>
          </p:nvSpPr>
          <p:spPr>
            <a:xfrm>
              <a:off x="1514686" y="4081047"/>
              <a:ext cx="23818" cy="28066"/>
            </a:xfrm>
            <a:custGeom>
              <a:avLst/>
              <a:gdLst/>
              <a:ahLst/>
              <a:cxnLst/>
              <a:rect l="l" t="t" r="r" b="b"/>
              <a:pathLst>
                <a:path w="729" h="859" extrusionOk="0">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31" name="Google Shape;4406;p38">
              <a:extLst>
                <a:ext uri="{FF2B5EF4-FFF2-40B4-BE49-F238E27FC236}">
                  <a16:creationId xmlns:a16="http://schemas.microsoft.com/office/drawing/2014/main" id="{BE64942A-E502-9BE5-8E18-6FB8723D039B}"/>
                </a:ext>
              </a:extLst>
            </p:cNvPr>
            <p:cNvSpPr/>
            <p:nvPr/>
          </p:nvSpPr>
          <p:spPr>
            <a:xfrm>
              <a:off x="1642991" y="2262071"/>
              <a:ext cx="472902" cy="2076207"/>
            </a:xfrm>
            <a:custGeom>
              <a:avLst/>
              <a:gdLst/>
              <a:ahLst/>
              <a:cxnLst/>
              <a:rect l="l" t="t" r="r" b="b"/>
              <a:pathLst>
                <a:path w="14474" h="63546" extrusionOk="0">
                  <a:moveTo>
                    <a:pt x="14185" y="0"/>
                  </a:moveTo>
                  <a:cubicBezTo>
                    <a:pt x="14112" y="0"/>
                    <a:pt x="14027" y="26"/>
                    <a:pt x="13935" y="81"/>
                  </a:cubicBezTo>
                  <a:lnTo>
                    <a:pt x="539" y="7777"/>
                  </a:lnTo>
                  <a:cubicBezTo>
                    <a:pt x="254" y="7967"/>
                    <a:pt x="1" y="8379"/>
                    <a:pt x="1" y="8727"/>
                  </a:cubicBezTo>
                  <a:lnTo>
                    <a:pt x="1" y="63546"/>
                  </a:lnTo>
                  <a:lnTo>
                    <a:pt x="14473" y="55185"/>
                  </a:lnTo>
                  <a:lnTo>
                    <a:pt x="14473" y="398"/>
                  </a:lnTo>
                  <a:cubicBezTo>
                    <a:pt x="14473" y="152"/>
                    <a:pt x="14362" y="0"/>
                    <a:pt x="14185"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32" name="Google Shape;4407;p38">
              <a:extLst>
                <a:ext uri="{FF2B5EF4-FFF2-40B4-BE49-F238E27FC236}">
                  <a16:creationId xmlns:a16="http://schemas.microsoft.com/office/drawing/2014/main" id="{CD939D8D-BB2F-4E5C-BCCA-CD65756E2884}"/>
                </a:ext>
              </a:extLst>
            </p:cNvPr>
            <p:cNvSpPr/>
            <p:nvPr/>
          </p:nvSpPr>
          <p:spPr>
            <a:xfrm>
              <a:off x="1658511" y="2288798"/>
              <a:ext cx="441863" cy="360574"/>
            </a:xfrm>
            <a:custGeom>
              <a:avLst/>
              <a:gdLst/>
              <a:ahLst/>
              <a:cxnLst/>
              <a:rect l="l" t="t" r="r" b="b"/>
              <a:pathLst>
                <a:path w="13524" h="11036" extrusionOk="0">
                  <a:moveTo>
                    <a:pt x="13294" y="0"/>
                  </a:moveTo>
                  <a:cubicBezTo>
                    <a:pt x="13238" y="0"/>
                    <a:pt x="13176" y="18"/>
                    <a:pt x="13112" y="55"/>
                  </a:cubicBezTo>
                  <a:lnTo>
                    <a:pt x="444" y="7371"/>
                  </a:lnTo>
                  <a:cubicBezTo>
                    <a:pt x="191" y="7497"/>
                    <a:pt x="1" y="7846"/>
                    <a:pt x="1" y="8099"/>
                  </a:cubicBezTo>
                  <a:lnTo>
                    <a:pt x="1" y="10728"/>
                  </a:lnTo>
                  <a:cubicBezTo>
                    <a:pt x="1" y="10929"/>
                    <a:pt x="96" y="11036"/>
                    <a:pt x="241" y="11036"/>
                  </a:cubicBezTo>
                  <a:cubicBezTo>
                    <a:pt x="301" y="11036"/>
                    <a:pt x="370" y="11018"/>
                    <a:pt x="444" y="10981"/>
                  </a:cubicBezTo>
                  <a:lnTo>
                    <a:pt x="13112" y="3665"/>
                  </a:lnTo>
                  <a:cubicBezTo>
                    <a:pt x="13333" y="3539"/>
                    <a:pt x="13523" y="3190"/>
                    <a:pt x="13523" y="2937"/>
                  </a:cubicBezTo>
                  <a:lnTo>
                    <a:pt x="13523" y="309"/>
                  </a:lnTo>
                  <a:cubicBezTo>
                    <a:pt x="13523" y="107"/>
                    <a:pt x="13428" y="0"/>
                    <a:pt x="13294"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33" name="Google Shape;4408;p38">
              <a:extLst>
                <a:ext uri="{FF2B5EF4-FFF2-40B4-BE49-F238E27FC236}">
                  <a16:creationId xmlns:a16="http://schemas.microsoft.com/office/drawing/2014/main" id="{E4D003A9-1BBB-4F62-CC99-937EDF2C8EA4}"/>
                </a:ext>
              </a:extLst>
            </p:cNvPr>
            <p:cNvSpPr/>
            <p:nvPr/>
          </p:nvSpPr>
          <p:spPr>
            <a:xfrm>
              <a:off x="1658511" y="2426970"/>
              <a:ext cx="441863" cy="361064"/>
            </a:xfrm>
            <a:custGeom>
              <a:avLst/>
              <a:gdLst/>
              <a:ahLst/>
              <a:cxnLst/>
              <a:rect l="l" t="t" r="r" b="b"/>
              <a:pathLst>
                <a:path w="13524" h="11051" extrusionOk="0">
                  <a:moveTo>
                    <a:pt x="13297" y="1"/>
                  </a:moveTo>
                  <a:cubicBezTo>
                    <a:pt x="13241" y="1"/>
                    <a:pt x="13177" y="23"/>
                    <a:pt x="13112" y="70"/>
                  </a:cubicBezTo>
                  <a:lnTo>
                    <a:pt x="444" y="7354"/>
                  </a:lnTo>
                  <a:cubicBezTo>
                    <a:pt x="191" y="7512"/>
                    <a:pt x="1" y="7829"/>
                    <a:pt x="1" y="8114"/>
                  </a:cubicBezTo>
                  <a:lnTo>
                    <a:pt x="1" y="10742"/>
                  </a:lnTo>
                  <a:cubicBezTo>
                    <a:pt x="1" y="10944"/>
                    <a:pt x="96" y="11051"/>
                    <a:pt x="241" y="11051"/>
                  </a:cubicBezTo>
                  <a:cubicBezTo>
                    <a:pt x="301" y="11051"/>
                    <a:pt x="370" y="11033"/>
                    <a:pt x="444" y="10996"/>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34" name="Google Shape;4409;p38">
              <a:extLst>
                <a:ext uri="{FF2B5EF4-FFF2-40B4-BE49-F238E27FC236}">
                  <a16:creationId xmlns:a16="http://schemas.microsoft.com/office/drawing/2014/main" id="{18F0CDEC-24AC-A4D8-79A1-7391720373B7}"/>
                </a:ext>
              </a:extLst>
            </p:cNvPr>
            <p:cNvSpPr/>
            <p:nvPr/>
          </p:nvSpPr>
          <p:spPr>
            <a:xfrm>
              <a:off x="1658511" y="2565240"/>
              <a:ext cx="441863" cy="361260"/>
            </a:xfrm>
            <a:custGeom>
              <a:avLst/>
              <a:gdLst/>
              <a:ahLst/>
              <a:cxnLst/>
              <a:rect l="l" t="t" r="r" b="b"/>
              <a:pathLst>
                <a:path w="13524" h="11057" extrusionOk="0">
                  <a:moveTo>
                    <a:pt x="13280" y="0"/>
                  </a:moveTo>
                  <a:cubicBezTo>
                    <a:pt x="13228" y="0"/>
                    <a:pt x="13171" y="16"/>
                    <a:pt x="13112" y="50"/>
                  </a:cubicBezTo>
                  <a:lnTo>
                    <a:pt x="444" y="7365"/>
                  </a:lnTo>
                  <a:cubicBezTo>
                    <a:pt x="191" y="7524"/>
                    <a:pt x="1" y="7840"/>
                    <a:pt x="1" y="8125"/>
                  </a:cubicBezTo>
                  <a:lnTo>
                    <a:pt x="1" y="10754"/>
                  </a:lnTo>
                  <a:cubicBezTo>
                    <a:pt x="1" y="10939"/>
                    <a:pt x="102" y="11057"/>
                    <a:pt x="256" y="11057"/>
                  </a:cubicBezTo>
                  <a:cubicBezTo>
                    <a:pt x="313" y="11057"/>
                    <a:pt x="376" y="11041"/>
                    <a:pt x="444" y="11007"/>
                  </a:cubicBezTo>
                  <a:lnTo>
                    <a:pt x="13112" y="3692"/>
                  </a:lnTo>
                  <a:cubicBezTo>
                    <a:pt x="13333" y="3533"/>
                    <a:pt x="13523" y="3217"/>
                    <a:pt x="13523" y="2932"/>
                  </a:cubicBezTo>
                  <a:lnTo>
                    <a:pt x="13523" y="303"/>
                  </a:lnTo>
                  <a:cubicBezTo>
                    <a:pt x="13523" y="118"/>
                    <a:pt x="13421" y="0"/>
                    <a:pt x="13280"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35" name="Google Shape;4410;p38">
              <a:extLst>
                <a:ext uri="{FF2B5EF4-FFF2-40B4-BE49-F238E27FC236}">
                  <a16:creationId xmlns:a16="http://schemas.microsoft.com/office/drawing/2014/main" id="{474DD6CF-D2DD-63F3-937A-B0B1A38DA3FE}"/>
                </a:ext>
              </a:extLst>
            </p:cNvPr>
            <p:cNvSpPr/>
            <p:nvPr/>
          </p:nvSpPr>
          <p:spPr>
            <a:xfrm>
              <a:off x="1658511" y="2703706"/>
              <a:ext cx="441863" cy="361064"/>
            </a:xfrm>
            <a:custGeom>
              <a:avLst/>
              <a:gdLst/>
              <a:ahLst/>
              <a:cxnLst/>
              <a:rect l="l" t="t" r="r" b="b"/>
              <a:pathLst>
                <a:path w="13524" h="11051" extrusionOk="0">
                  <a:moveTo>
                    <a:pt x="13294" y="0"/>
                  </a:moveTo>
                  <a:cubicBezTo>
                    <a:pt x="13238" y="0"/>
                    <a:pt x="13176" y="18"/>
                    <a:pt x="13112" y="55"/>
                  </a:cubicBezTo>
                  <a:lnTo>
                    <a:pt x="444" y="7371"/>
                  </a:lnTo>
                  <a:cubicBezTo>
                    <a:pt x="191" y="7498"/>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36" name="Google Shape;4411;p38">
              <a:extLst>
                <a:ext uri="{FF2B5EF4-FFF2-40B4-BE49-F238E27FC236}">
                  <a16:creationId xmlns:a16="http://schemas.microsoft.com/office/drawing/2014/main" id="{971DA928-5CC4-75B1-C6E7-5DDF90803399}"/>
                </a:ext>
              </a:extLst>
            </p:cNvPr>
            <p:cNvSpPr/>
            <p:nvPr/>
          </p:nvSpPr>
          <p:spPr>
            <a:xfrm>
              <a:off x="1658511" y="2842335"/>
              <a:ext cx="441863" cy="360606"/>
            </a:xfrm>
            <a:custGeom>
              <a:avLst/>
              <a:gdLst/>
              <a:ahLst/>
              <a:cxnLst/>
              <a:rect l="l" t="t" r="r" b="b"/>
              <a:pathLst>
                <a:path w="13524" h="11037" extrusionOk="0">
                  <a:moveTo>
                    <a:pt x="13294" y="1"/>
                  </a:moveTo>
                  <a:cubicBezTo>
                    <a:pt x="13238" y="1"/>
                    <a:pt x="13176" y="19"/>
                    <a:pt x="13112" y="56"/>
                  </a:cubicBezTo>
                  <a:lnTo>
                    <a:pt x="444" y="7372"/>
                  </a:lnTo>
                  <a:cubicBezTo>
                    <a:pt x="191" y="7498"/>
                    <a:pt x="1" y="7847"/>
                    <a:pt x="1" y="8100"/>
                  </a:cubicBezTo>
                  <a:lnTo>
                    <a:pt x="1" y="10728"/>
                  </a:lnTo>
                  <a:cubicBezTo>
                    <a:pt x="1" y="10930"/>
                    <a:pt x="96" y="11037"/>
                    <a:pt x="241" y="11037"/>
                  </a:cubicBezTo>
                  <a:cubicBezTo>
                    <a:pt x="301" y="11037"/>
                    <a:pt x="370" y="11019"/>
                    <a:pt x="444" y="10982"/>
                  </a:cubicBezTo>
                  <a:lnTo>
                    <a:pt x="13112" y="3666"/>
                  </a:lnTo>
                  <a:cubicBezTo>
                    <a:pt x="13333" y="3540"/>
                    <a:pt x="13523" y="3191"/>
                    <a:pt x="13523" y="2938"/>
                  </a:cubicBezTo>
                  <a:lnTo>
                    <a:pt x="13523" y="309"/>
                  </a:lnTo>
                  <a:cubicBezTo>
                    <a:pt x="13523" y="108"/>
                    <a:pt x="13428" y="1"/>
                    <a:pt x="13294"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37" name="Google Shape;4412;p38">
              <a:extLst>
                <a:ext uri="{FF2B5EF4-FFF2-40B4-BE49-F238E27FC236}">
                  <a16:creationId xmlns:a16="http://schemas.microsoft.com/office/drawing/2014/main" id="{93E4D84C-D457-9B24-C2BF-E64603AFEDE2}"/>
                </a:ext>
              </a:extLst>
            </p:cNvPr>
            <p:cNvSpPr/>
            <p:nvPr/>
          </p:nvSpPr>
          <p:spPr>
            <a:xfrm>
              <a:off x="1658511" y="2980540"/>
              <a:ext cx="441863" cy="361064"/>
            </a:xfrm>
            <a:custGeom>
              <a:avLst/>
              <a:gdLst/>
              <a:ahLst/>
              <a:cxnLst/>
              <a:rect l="l" t="t" r="r" b="b"/>
              <a:pathLst>
                <a:path w="13524" h="11051" extrusionOk="0">
                  <a:moveTo>
                    <a:pt x="13297" y="1"/>
                  </a:moveTo>
                  <a:cubicBezTo>
                    <a:pt x="13241" y="1"/>
                    <a:pt x="13177" y="23"/>
                    <a:pt x="13112" y="70"/>
                  </a:cubicBezTo>
                  <a:lnTo>
                    <a:pt x="444" y="7353"/>
                  </a:lnTo>
                  <a:cubicBezTo>
                    <a:pt x="191" y="7512"/>
                    <a:pt x="1" y="7829"/>
                    <a:pt x="1" y="8114"/>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38" name="Google Shape;4413;p38">
              <a:extLst>
                <a:ext uri="{FF2B5EF4-FFF2-40B4-BE49-F238E27FC236}">
                  <a16:creationId xmlns:a16="http://schemas.microsoft.com/office/drawing/2014/main" id="{FC1A5390-F116-1F7F-2901-F18BE6A246C8}"/>
                </a:ext>
              </a:extLst>
            </p:cNvPr>
            <p:cNvSpPr/>
            <p:nvPr/>
          </p:nvSpPr>
          <p:spPr>
            <a:xfrm>
              <a:off x="1658511" y="3118777"/>
              <a:ext cx="441863" cy="361293"/>
            </a:xfrm>
            <a:custGeom>
              <a:avLst/>
              <a:gdLst/>
              <a:ahLst/>
              <a:cxnLst/>
              <a:rect l="l" t="t" r="r" b="b"/>
              <a:pathLst>
                <a:path w="13524" h="11058" extrusionOk="0">
                  <a:moveTo>
                    <a:pt x="13280" y="1"/>
                  </a:moveTo>
                  <a:cubicBezTo>
                    <a:pt x="13228" y="1"/>
                    <a:pt x="13171" y="17"/>
                    <a:pt x="13112" y="51"/>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3"/>
                  </a:lnTo>
                  <a:cubicBezTo>
                    <a:pt x="13333" y="3534"/>
                    <a:pt x="13523" y="3218"/>
                    <a:pt x="13523" y="2932"/>
                  </a:cubicBezTo>
                  <a:lnTo>
                    <a:pt x="13523" y="304"/>
                  </a:lnTo>
                  <a:cubicBezTo>
                    <a:pt x="13523" y="119"/>
                    <a:pt x="13421" y="1"/>
                    <a:pt x="1328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39" name="Google Shape;4414;p38">
              <a:extLst>
                <a:ext uri="{FF2B5EF4-FFF2-40B4-BE49-F238E27FC236}">
                  <a16:creationId xmlns:a16="http://schemas.microsoft.com/office/drawing/2014/main" id="{2D49E9B6-F988-01DD-438E-B5C81F17EF11}"/>
                </a:ext>
              </a:extLst>
            </p:cNvPr>
            <p:cNvSpPr/>
            <p:nvPr/>
          </p:nvSpPr>
          <p:spPr>
            <a:xfrm>
              <a:off x="1658511" y="3257276"/>
              <a:ext cx="441863" cy="361031"/>
            </a:xfrm>
            <a:custGeom>
              <a:avLst/>
              <a:gdLst/>
              <a:ahLst/>
              <a:cxnLst/>
              <a:rect l="l" t="t" r="r" b="b"/>
              <a:pathLst>
                <a:path w="13524" h="11050" extrusionOk="0">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40" name="Google Shape;4415;p38">
              <a:extLst>
                <a:ext uri="{FF2B5EF4-FFF2-40B4-BE49-F238E27FC236}">
                  <a16:creationId xmlns:a16="http://schemas.microsoft.com/office/drawing/2014/main" id="{1F6EEA89-E719-F9CE-1FEC-66FF0012910B}"/>
                </a:ext>
              </a:extLst>
            </p:cNvPr>
            <p:cNvSpPr/>
            <p:nvPr/>
          </p:nvSpPr>
          <p:spPr>
            <a:xfrm>
              <a:off x="1658511" y="3395905"/>
              <a:ext cx="441863" cy="360606"/>
            </a:xfrm>
            <a:custGeom>
              <a:avLst/>
              <a:gdLst/>
              <a:ahLst/>
              <a:cxnLst/>
              <a:rect l="l" t="t" r="r" b="b"/>
              <a:pathLst>
                <a:path w="13524" h="11037" extrusionOk="0">
                  <a:moveTo>
                    <a:pt x="13294" y="1"/>
                  </a:moveTo>
                  <a:cubicBezTo>
                    <a:pt x="13238" y="1"/>
                    <a:pt x="13176" y="19"/>
                    <a:pt x="13112" y="56"/>
                  </a:cubicBezTo>
                  <a:lnTo>
                    <a:pt x="444" y="7371"/>
                  </a:lnTo>
                  <a:cubicBezTo>
                    <a:pt x="191" y="7498"/>
                    <a:pt x="1" y="7846"/>
                    <a:pt x="1" y="8100"/>
                  </a:cubicBezTo>
                  <a:lnTo>
                    <a:pt x="1" y="10728"/>
                  </a:lnTo>
                  <a:cubicBezTo>
                    <a:pt x="1" y="10930"/>
                    <a:pt x="96" y="11037"/>
                    <a:pt x="241" y="11037"/>
                  </a:cubicBezTo>
                  <a:cubicBezTo>
                    <a:pt x="301" y="11037"/>
                    <a:pt x="370" y="11019"/>
                    <a:pt x="444" y="10982"/>
                  </a:cubicBezTo>
                  <a:lnTo>
                    <a:pt x="13112" y="3666"/>
                  </a:lnTo>
                  <a:cubicBezTo>
                    <a:pt x="13333" y="3539"/>
                    <a:pt x="13523" y="3191"/>
                    <a:pt x="13523" y="2938"/>
                  </a:cubicBezTo>
                  <a:lnTo>
                    <a:pt x="13523" y="309"/>
                  </a:lnTo>
                  <a:cubicBezTo>
                    <a:pt x="13523" y="107"/>
                    <a:pt x="13428" y="1"/>
                    <a:pt x="13294"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41" name="Google Shape;4416;p38">
              <a:extLst>
                <a:ext uri="{FF2B5EF4-FFF2-40B4-BE49-F238E27FC236}">
                  <a16:creationId xmlns:a16="http://schemas.microsoft.com/office/drawing/2014/main" id="{5E10D91C-BB54-6ED8-0370-299AB52A860D}"/>
                </a:ext>
              </a:extLst>
            </p:cNvPr>
            <p:cNvSpPr/>
            <p:nvPr/>
          </p:nvSpPr>
          <p:spPr>
            <a:xfrm>
              <a:off x="1658511" y="3534110"/>
              <a:ext cx="441863" cy="361064"/>
            </a:xfrm>
            <a:custGeom>
              <a:avLst/>
              <a:gdLst/>
              <a:ahLst/>
              <a:cxnLst/>
              <a:rect l="l" t="t" r="r" b="b"/>
              <a:pathLst>
                <a:path w="13524" h="11051" extrusionOk="0">
                  <a:moveTo>
                    <a:pt x="13297" y="1"/>
                  </a:moveTo>
                  <a:cubicBezTo>
                    <a:pt x="13241" y="1"/>
                    <a:pt x="13177" y="22"/>
                    <a:pt x="13112" y="70"/>
                  </a:cubicBezTo>
                  <a:lnTo>
                    <a:pt x="444" y="7353"/>
                  </a:lnTo>
                  <a:cubicBezTo>
                    <a:pt x="191" y="7512"/>
                    <a:pt x="1" y="7828"/>
                    <a:pt x="1" y="8113"/>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42" name="Google Shape;4417;p38">
              <a:extLst>
                <a:ext uri="{FF2B5EF4-FFF2-40B4-BE49-F238E27FC236}">
                  <a16:creationId xmlns:a16="http://schemas.microsoft.com/office/drawing/2014/main" id="{C91758FA-FF80-4302-B5F5-9A51D6B77330}"/>
                </a:ext>
              </a:extLst>
            </p:cNvPr>
            <p:cNvSpPr/>
            <p:nvPr/>
          </p:nvSpPr>
          <p:spPr>
            <a:xfrm>
              <a:off x="1658511" y="3672347"/>
              <a:ext cx="441863" cy="361293"/>
            </a:xfrm>
            <a:custGeom>
              <a:avLst/>
              <a:gdLst/>
              <a:ahLst/>
              <a:cxnLst/>
              <a:rect l="l" t="t" r="r" b="b"/>
              <a:pathLst>
                <a:path w="13524" h="11058" extrusionOk="0">
                  <a:moveTo>
                    <a:pt x="13280" y="1"/>
                  </a:moveTo>
                  <a:cubicBezTo>
                    <a:pt x="13228" y="1"/>
                    <a:pt x="13171" y="17"/>
                    <a:pt x="13112" y="50"/>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2"/>
                  </a:lnTo>
                  <a:cubicBezTo>
                    <a:pt x="13333" y="3534"/>
                    <a:pt x="13523" y="3217"/>
                    <a:pt x="13523" y="2932"/>
                  </a:cubicBezTo>
                  <a:lnTo>
                    <a:pt x="13523" y="304"/>
                  </a:lnTo>
                  <a:cubicBezTo>
                    <a:pt x="13523" y="118"/>
                    <a:pt x="13421" y="1"/>
                    <a:pt x="13280" y="1"/>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43" name="Google Shape;4418;p38">
              <a:extLst>
                <a:ext uri="{FF2B5EF4-FFF2-40B4-BE49-F238E27FC236}">
                  <a16:creationId xmlns:a16="http://schemas.microsoft.com/office/drawing/2014/main" id="{4D4ABD29-F3B2-5AA4-3996-8FE4E712286A}"/>
                </a:ext>
              </a:extLst>
            </p:cNvPr>
            <p:cNvSpPr/>
            <p:nvPr/>
          </p:nvSpPr>
          <p:spPr>
            <a:xfrm>
              <a:off x="1658511" y="3810846"/>
              <a:ext cx="441863" cy="361031"/>
            </a:xfrm>
            <a:custGeom>
              <a:avLst/>
              <a:gdLst/>
              <a:ahLst/>
              <a:cxnLst/>
              <a:rect l="l" t="t" r="r" b="b"/>
              <a:pathLst>
                <a:path w="13524" h="11050" extrusionOk="0">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8"/>
                  </a:lnTo>
                  <a:cubicBezTo>
                    <a:pt x="13523" y="107"/>
                    <a:pt x="13428" y="0"/>
                    <a:pt x="13294" y="0"/>
                  </a:cubicBezTo>
                  <a:close/>
                </a:path>
              </a:pathLst>
            </a:custGeom>
            <a:solidFill>
              <a:srgbClr val="DD915E"/>
            </a:solidFill>
            <a:ln>
              <a:noFill/>
            </a:ln>
          </p:spPr>
          <p:txBody>
            <a:bodyPr spcFirstLastPara="1" wrap="square" lIns="121900" tIns="121900" rIns="121900" bIns="121900" anchor="ctr" anchorCtr="0">
              <a:noAutofit/>
            </a:bodyPr>
            <a:lstStyle/>
            <a:p>
              <a:endParaRPr sz="2400"/>
            </a:p>
          </p:txBody>
        </p:sp>
        <p:sp>
          <p:nvSpPr>
            <p:cNvPr id="644" name="Google Shape;4419;p38">
              <a:extLst>
                <a:ext uri="{FF2B5EF4-FFF2-40B4-BE49-F238E27FC236}">
                  <a16:creationId xmlns:a16="http://schemas.microsoft.com/office/drawing/2014/main" id="{65661529-1239-566B-7A1C-B6394968BB59}"/>
                </a:ext>
              </a:extLst>
            </p:cNvPr>
            <p:cNvSpPr/>
            <p:nvPr/>
          </p:nvSpPr>
          <p:spPr>
            <a:xfrm>
              <a:off x="1047012" y="1828083"/>
              <a:ext cx="1090608" cy="633258"/>
            </a:xfrm>
            <a:custGeom>
              <a:avLst/>
              <a:gdLst/>
              <a:ahLst/>
              <a:cxnLst/>
              <a:rect l="l" t="t" r="r" b="b"/>
              <a:pathLst>
                <a:path w="33380" h="19382" extrusionOk="0">
                  <a:moveTo>
                    <a:pt x="16151" y="0"/>
                  </a:moveTo>
                  <a:lnTo>
                    <a:pt x="0" y="9342"/>
                  </a:lnTo>
                  <a:lnTo>
                    <a:pt x="17386" y="19382"/>
                  </a:lnTo>
                  <a:lnTo>
                    <a:pt x="33379" y="10134"/>
                  </a:lnTo>
                  <a:lnTo>
                    <a:pt x="16151"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645" name="Google Shape;4420;p38">
              <a:extLst>
                <a:ext uri="{FF2B5EF4-FFF2-40B4-BE49-F238E27FC236}">
                  <a16:creationId xmlns:a16="http://schemas.microsoft.com/office/drawing/2014/main" id="{5FFA6376-9A93-CA0A-AE2A-90DF1A99BDA6}"/>
                </a:ext>
              </a:extLst>
            </p:cNvPr>
            <p:cNvSpPr/>
            <p:nvPr/>
          </p:nvSpPr>
          <p:spPr>
            <a:xfrm>
              <a:off x="1220830" y="1949134"/>
              <a:ext cx="533934" cy="429447"/>
            </a:xfrm>
            <a:custGeom>
              <a:avLst/>
              <a:gdLst/>
              <a:ahLst/>
              <a:cxnLst/>
              <a:rect l="l" t="t" r="r" b="b"/>
              <a:pathLst>
                <a:path w="16342" h="13144" extrusionOk="0">
                  <a:moveTo>
                    <a:pt x="10230" y="0"/>
                  </a:moveTo>
                  <a:lnTo>
                    <a:pt x="1" y="5891"/>
                  </a:lnTo>
                  <a:lnTo>
                    <a:pt x="12510" y="13143"/>
                  </a:lnTo>
                  <a:lnTo>
                    <a:pt x="12510" y="11845"/>
                  </a:lnTo>
                  <a:lnTo>
                    <a:pt x="16342" y="3516"/>
                  </a:lnTo>
                  <a:lnTo>
                    <a:pt x="10230"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46" name="Google Shape;4421;p38">
              <a:extLst>
                <a:ext uri="{FF2B5EF4-FFF2-40B4-BE49-F238E27FC236}">
                  <a16:creationId xmlns:a16="http://schemas.microsoft.com/office/drawing/2014/main" id="{01C026DD-E614-2AFB-22C2-8B0BA6756120}"/>
                </a:ext>
              </a:extLst>
            </p:cNvPr>
            <p:cNvSpPr/>
            <p:nvPr/>
          </p:nvSpPr>
          <p:spPr>
            <a:xfrm>
              <a:off x="1220830" y="2099166"/>
              <a:ext cx="74526" cy="64169"/>
            </a:xfrm>
            <a:custGeom>
              <a:avLst/>
              <a:gdLst/>
              <a:ahLst/>
              <a:cxnLst/>
              <a:rect l="l" t="t" r="r" b="b"/>
              <a:pathLst>
                <a:path w="2281" h="1964" extrusionOk="0">
                  <a:moveTo>
                    <a:pt x="1" y="0"/>
                  </a:moveTo>
                  <a:lnTo>
                    <a:pt x="1" y="1299"/>
                  </a:lnTo>
                  <a:lnTo>
                    <a:pt x="2091" y="1964"/>
                  </a:lnTo>
                  <a:lnTo>
                    <a:pt x="2281" y="855"/>
                  </a:lnTo>
                  <a:lnTo>
                    <a:pt x="1711" y="64"/>
                  </a:lnTo>
                  <a:lnTo>
                    <a:pt x="1"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47" name="Google Shape;4422;p38">
              <a:extLst>
                <a:ext uri="{FF2B5EF4-FFF2-40B4-BE49-F238E27FC236}">
                  <a16:creationId xmlns:a16="http://schemas.microsoft.com/office/drawing/2014/main" id="{CDD7514D-942B-E4B9-2ACF-89F4FB10C1F4}"/>
                </a:ext>
              </a:extLst>
            </p:cNvPr>
            <p:cNvSpPr/>
            <p:nvPr/>
          </p:nvSpPr>
          <p:spPr>
            <a:xfrm>
              <a:off x="1629530" y="2063978"/>
              <a:ext cx="335285" cy="314604"/>
            </a:xfrm>
            <a:custGeom>
              <a:avLst/>
              <a:gdLst/>
              <a:ahLst/>
              <a:cxnLst/>
              <a:rect l="l" t="t" r="r" b="b"/>
              <a:pathLst>
                <a:path w="10262" h="9629" extrusionOk="0">
                  <a:moveTo>
                    <a:pt x="3833" y="1"/>
                  </a:moveTo>
                  <a:lnTo>
                    <a:pt x="1" y="8330"/>
                  </a:lnTo>
                  <a:lnTo>
                    <a:pt x="1" y="9628"/>
                  </a:lnTo>
                  <a:lnTo>
                    <a:pt x="10262" y="3738"/>
                  </a:lnTo>
                  <a:lnTo>
                    <a:pt x="8678" y="2819"/>
                  </a:lnTo>
                  <a:lnTo>
                    <a:pt x="3833"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48" name="Google Shape;4423;p38">
              <a:extLst>
                <a:ext uri="{FF2B5EF4-FFF2-40B4-BE49-F238E27FC236}">
                  <a16:creationId xmlns:a16="http://schemas.microsoft.com/office/drawing/2014/main" id="{AA17ADD3-E274-40EE-D176-F5C62FB895BB}"/>
                </a:ext>
              </a:extLst>
            </p:cNvPr>
            <p:cNvSpPr/>
            <p:nvPr/>
          </p:nvSpPr>
          <p:spPr>
            <a:xfrm>
              <a:off x="1803380" y="2140562"/>
              <a:ext cx="161435" cy="111773"/>
            </a:xfrm>
            <a:custGeom>
              <a:avLst/>
              <a:gdLst/>
              <a:ahLst/>
              <a:cxnLst/>
              <a:rect l="l" t="t" r="r" b="b"/>
              <a:pathLst>
                <a:path w="4941" h="3421" extrusionOk="0">
                  <a:moveTo>
                    <a:pt x="1172" y="0"/>
                  </a:moveTo>
                  <a:lnTo>
                    <a:pt x="0" y="3420"/>
                  </a:lnTo>
                  <a:lnTo>
                    <a:pt x="4941" y="1394"/>
                  </a:lnTo>
                  <a:lnTo>
                    <a:pt x="4941" y="95"/>
                  </a:lnTo>
                  <a:lnTo>
                    <a:pt x="1172"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49" name="Google Shape;4424;p38">
              <a:extLst>
                <a:ext uri="{FF2B5EF4-FFF2-40B4-BE49-F238E27FC236}">
                  <a16:creationId xmlns:a16="http://schemas.microsoft.com/office/drawing/2014/main" id="{AE128725-751F-47E8-40EB-5823A9C51A3E}"/>
                </a:ext>
              </a:extLst>
            </p:cNvPr>
            <p:cNvSpPr/>
            <p:nvPr/>
          </p:nvSpPr>
          <p:spPr>
            <a:xfrm>
              <a:off x="1220830" y="1905680"/>
              <a:ext cx="743985" cy="430460"/>
            </a:xfrm>
            <a:custGeom>
              <a:avLst/>
              <a:gdLst/>
              <a:ahLst/>
              <a:cxnLst/>
              <a:rect l="l" t="t" r="r" b="b"/>
              <a:pathLst>
                <a:path w="22771" h="13175" extrusionOk="0">
                  <a:moveTo>
                    <a:pt x="10230" y="0"/>
                  </a:moveTo>
                  <a:lnTo>
                    <a:pt x="1" y="5922"/>
                  </a:lnTo>
                  <a:lnTo>
                    <a:pt x="12510" y="13175"/>
                  </a:lnTo>
                  <a:lnTo>
                    <a:pt x="22771" y="7284"/>
                  </a:lnTo>
                  <a:lnTo>
                    <a:pt x="10230" y="0"/>
                  </a:lnTo>
                  <a:close/>
                </a:path>
              </a:pathLst>
            </a:custGeom>
            <a:solidFill>
              <a:srgbClr val="EEEEEE"/>
            </a:solidFill>
            <a:ln>
              <a:noFill/>
            </a:ln>
          </p:spPr>
          <p:txBody>
            <a:bodyPr spcFirstLastPara="1" wrap="square" lIns="121900" tIns="121900" rIns="121900" bIns="121900" anchor="ctr" anchorCtr="0">
              <a:noAutofit/>
            </a:bodyPr>
            <a:lstStyle/>
            <a:p>
              <a:endParaRPr sz="2400"/>
            </a:p>
          </p:txBody>
        </p:sp>
        <p:sp>
          <p:nvSpPr>
            <p:cNvPr id="650" name="Google Shape;4425;p38">
              <a:extLst>
                <a:ext uri="{FF2B5EF4-FFF2-40B4-BE49-F238E27FC236}">
                  <a16:creationId xmlns:a16="http://schemas.microsoft.com/office/drawing/2014/main" id="{38BEBEB9-52A0-280E-4837-47B649166DA3}"/>
                </a:ext>
              </a:extLst>
            </p:cNvPr>
            <p:cNvSpPr/>
            <p:nvPr/>
          </p:nvSpPr>
          <p:spPr>
            <a:xfrm>
              <a:off x="1410167" y="2014316"/>
              <a:ext cx="182149" cy="56948"/>
            </a:xfrm>
            <a:custGeom>
              <a:avLst/>
              <a:gdLst/>
              <a:ahLst/>
              <a:cxnLst/>
              <a:rect l="l" t="t" r="r" b="b"/>
              <a:pathLst>
                <a:path w="5575" h="1743" extrusionOk="0">
                  <a:moveTo>
                    <a:pt x="2792" y="1"/>
                  </a:moveTo>
                  <a:cubicBezTo>
                    <a:pt x="2099" y="1"/>
                    <a:pt x="1410" y="159"/>
                    <a:pt x="888" y="476"/>
                  </a:cubicBezTo>
                  <a:cubicBezTo>
                    <a:pt x="254" y="824"/>
                    <a:pt x="1" y="1267"/>
                    <a:pt x="96" y="1742"/>
                  </a:cubicBezTo>
                  <a:cubicBezTo>
                    <a:pt x="159" y="1394"/>
                    <a:pt x="413" y="1046"/>
                    <a:pt x="888" y="792"/>
                  </a:cubicBezTo>
                  <a:cubicBezTo>
                    <a:pt x="1410" y="491"/>
                    <a:pt x="2107" y="341"/>
                    <a:pt x="2804" y="341"/>
                  </a:cubicBezTo>
                  <a:cubicBezTo>
                    <a:pt x="3500" y="341"/>
                    <a:pt x="4197" y="491"/>
                    <a:pt x="4720" y="792"/>
                  </a:cubicBezTo>
                  <a:cubicBezTo>
                    <a:pt x="5195" y="1046"/>
                    <a:pt x="5448" y="1394"/>
                    <a:pt x="5511" y="1742"/>
                  </a:cubicBezTo>
                  <a:cubicBezTo>
                    <a:pt x="5575" y="1267"/>
                    <a:pt x="5321" y="824"/>
                    <a:pt x="4720" y="476"/>
                  </a:cubicBezTo>
                  <a:cubicBezTo>
                    <a:pt x="4181" y="159"/>
                    <a:pt x="3485" y="1"/>
                    <a:pt x="2792" y="1"/>
                  </a:cubicBez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51" name="Google Shape;4426;p38">
              <a:extLst>
                <a:ext uri="{FF2B5EF4-FFF2-40B4-BE49-F238E27FC236}">
                  <a16:creationId xmlns:a16="http://schemas.microsoft.com/office/drawing/2014/main" id="{D14096BF-5DA9-4D0F-B5AE-7EE464AAF7FF}"/>
                </a:ext>
              </a:extLst>
            </p:cNvPr>
            <p:cNvSpPr/>
            <p:nvPr/>
          </p:nvSpPr>
          <p:spPr>
            <a:xfrm>
              <a:off x="1413271" y="2025457"/>
              <a:ext cx="176987" cy="91581"/>
            </a:xfrm>
            <a:custGeom>
              <a:avLst/>
              <a:gdLst/>
              <a:ahLst/>
              <a:cxnLst/>
              <a:rect l="l" t="t" r="r" b="b"/>
              <a:pathLst>
                <a:path w="5417" h="2803" extrusionOk="0">
                  <a:moveTo>
                    <a:pt x="2697" y="0"/>
                  </a:moveTo>
                  <a:cubicBezTo>
                    <a:pt x="2004" y="0"/>
                    <a:pt x="1315" y="150"/>
                    <a:pt x="793" y="451"/>
                  </a:cubicBezTo>
                  <a:cubicBezTo>
                    <a:pt x="318" y="705"/>
                    <a:pt x="64" y="1053"/>
                    <a:pt x="1" y="1401"/>
                  </a:cubicBezTo>
                  <a:cubicBezTo>
                    <a:pt x="64" y="1750"/>
                    <a:pt x="318" y="2066"/>
                    <a:pt x="793" y="2351"/>
                  </a:cubicBezTo>
                  <a:cubicBezTo>
                    <a:pt x="1315" y="2652"/>
                    <a:pt x="2012" y="2803"/>
                    <a:pt x="2709" y="2803"/>
                  </a:cubicBezTo>
                  <a:cubicBezTo>
                    <a:pt x="3405" y="2803"/>
                    <a:pt x="4102" y="2652"/>
                    <a:pt x="4625" y="2351"/>
                  </a:cubicBezTo>
                  <a:cubicBezTo>
                    <a:pt x="5100" y="2066"/>
                    <a:pt x="5353" y="1750"/>
                    <a:pt x="5416" y="1401"/>
                  </a:cubicBezTo>
                  <a:cubicBezTo>
                    <a:pt x="5353" y="1053"/>
                    <a:pt x="5100" y="705"/>
                    <a:pt x="4625" y="451"/>
                  </a:cubicBezTo>
                  <a:cubicBezTo>
                    <a:pt x="4086" y="150"/>
                    <a:pt x="3390" y="0"/>
                    <a:pt x="2697" y="0"/>
                  </a:cubicBez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52" name="Google Shape;4427;p38">
              <a:extLst>
                <a:ext uri="{FF2B5EF4-FFF2-40B4-BE49-F238E27FC236}">
                  <a16:creationId xmlns:a16="http://schemas.microsoft.com/office/drawing/2014/main" id="{FB007DE6-1C97-3918-C8A7-5E95DBEDE04A}"/>
                </a:ext>
              </a:extLst>
            </p:cNvPr>
            <p:cNvSpPr/>
            <p:nvPr/>
          </p:nvSpPr>
          <p:spPr>
            <a:xfrm>
              <a:off x="1348089" y="2074335"/>
              <a:ext cx="141799" cy="81779"/>
            </a:xfrm>
            <a:custGeom>
              <a:avLst/>
              <a:gdLst/>
              <a:ahLst/>
              <a:cxnLst/>
              <a:rect l="l" t="t" r="r" b="b"/>
              <a:pathLst>
                <a:path w="4340" h="2503" extrusionOk="0">
                  <a:moveTo>
                    <a:pt x="349" y="0"/>
                  </a:moveTo>
                  <a:lnTo>
                    <a:pt x="1" y="222"/>
                  </a:lnTo>
                  <a:lnTo>
                    <a:pt x="3991" y="2502"/>
                  </a:lnTo>
                  <a:lnTo>
                    <a:pt x="4340" y="2312"/>
                  </a:lnTo>
                  <a:lnTo>
                    <a:pt x="349"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53" name="Google Shape;4428;p38">
              <a:extLst>
                <a:ext uri="{FF2B5EF4-FFF2-40B4-BE49-F238E27FC236}">
                  <a16:creationId xmlns:a16="http://schemas.microsoft.com/office/drawing/2014/main" id="{824CE6AF-8141-57BD-1AD3-A455782D73AE}"/>
                </a:ext>
              </a:extLst>
            </p:cNvPr>
            <p:cNvSpPr/>
            <p:nvPr/>
          </p:nvSpPr>
          <p:spPr>
            <a:xfrm>
              <a:off x="1325349" y="2087796"/>
              <a:ext cx="141766" cy="81747"/>
            </a:xfrm>
            <a:custGeom>
              <a:avLst/>
              <a:gdLst/>
              <a:ahLst/>
              <a:cxnLst/>
              <a:rect l="l" t="t" r="r" b="b"/>
              <a:pathLst>
                <a:path w="4339" h="2502" extrusionOk="0">
                  <a:moveTo>
                    <a:pt x="348" y="0"/>
                  </a:moveTo>
                  <a:lnTo>
                    <a:pt x="0" y="190"/>
                  </a:lnTo>
                  <a:lnTo>
                    <a:pt x="3990" y="2502"/>
                  </a:lnTo>
                  <a:lnTo>
                    <a:pt x="4339" y="2280"/>
                  </a:lnTo>
                  <a:lnTo>
                    <a:pt x="348"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54" name="Google Shape;4429;p38">
              <a:extLst>
                <a:ext uri="{FF2B5EF4-FFF2-40B4-BE49-F238E27FC236}">
                  <a16:creationId xmlns:a16="http://schemas.microsoft.com/office/drawing/2014/main" id="{FE9C9549-593A-8D6E-FC62-6838C77FDA1E}"/>
                </a:ext>
              </a:extLst>
            </p:cNvPr>
            <p:cNvSpPr/>
            <p:nvPr/>
          </p:nvSpPr>
          <p:spPr>
            <a:xfrm>
              <a:off x="1302576" y="2100212"/>
              <a:ext cx="141799" cy="82792"/>
            </a:xfrm>
            <a:custGeom>
              <a:avLst/>
              <a:gdLst/>
              <a:ahLst/>
              <a:cxnLst/>
              <a:rect l="l" t="t" r="r" b="b"/>
              <a:pathLst>
                <a:path w="4340" h="2534" extrusionOk="0">
                  <a:moveTo>
                    <a:pt x="349" y="0"/>
                  </a:moveTo>
                  <a:lnTo>
                    <a:pt x="0" y="222"/>
                  </a:lnTo>
                  <a:lnTo>
                    <a:pt x="3959" y="2534"/>
                  </a:lnTo>
                  <a:lnTo>
                    <a:pt x="4339" y="2312"/>
                  </a:lnTo>
                  <a:lnTo>
                    <a:pt x="349"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55" name="Google Shape;4430;p38">
              <a:extLst>
                <a:ext uri="{FF2B5EF4-FFF2-40B4-BE49-F238E27FC236}">
                  <a16:creationId xmlns:a16="http://schemas.microsoft.com/office/drawing/2014/main" id="{9219B190-C426-AF1D-2699-9B3259D33147}"/>
                </a:ext>
              </a:extLst>
            </p:cNvPr>
            <p:cNvSpPr/>
            <p:nvPr/>
          </p:nvSpPr>
          <p:spPr>
            <a:xfrm>
              <a:off x="1556082" y="1949134"/>
              <a:ext cx="142811" cy="81779"/>
            </a:xfrm>
            <a:custGeom>
              <a:avLst/>
              <a:gdLst/>
              <a:ahLst/>
              <a:cxnLst/>
              <a:rect l="l" t="t" r="r" b="b"/>
              <a:pathLst>
                <a:path w="4371" h="2503" extrusionOk="0">
                  <a:moveTo>
                    <a:pt x="380" y="0"/>
                  </a:moveTo>
                  <a:lnTo>
                    <a:pt x="0" y="190"/>
                  </a:lnTo>
                  <a:lnTo>
                    <a:pt x="3991" y="2502"/>
                  </a:lnTo>
                  <a:lnTo>
                    <a:pt x="4371" y="2281"/>
                  </a:lnTo>
                  <a:lnTo>
                    <a:pt x="380"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56" name="Google Shape;4431;p38">
              <a:extLst>
                <a:ext uri="{FF2B5EF4-FFF2-40B4-BE49-F238E27FC236}">
                  <a16:creationId xmlns:a16="http://schemas.microsoft.com/office/drawing/2014/main" id="{81568974-9868-3445-6848-2E54F5B08BCB}"/>
                </a:ext>
              </a:extLst>
            </p:cNvPr>
            <p:cNvSpPr/>
            <p:nvPr/>
          </p:nvSpPr>
          <p:spPr>
            <a:xfrm>
              <a:off x="1533310" y="1961550"/>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57" name="Google Shape;4432;p38">
              <a:extLst>
                <a:ext uri="{FF2B5EF4-FFF2-40B4-BE49-F238E27FC236}">
                  <a16:creationId xmlns:a16="http://schemas.microsoft.com/office/drawing/2014/main" id="{FF643A58-1B43-BE4B-4D6C-05DEA454E3A0}"/>
                </a:ext>
              </a:extLst>
            </p:cNvPr>
            <p:cNvSpPr/>
            <p:nvPr/>
          </p:nvSpPr>
          <p:spPr>
            <a:xfrm>
              <a:off x="1510537" y="1975011"/>
              <a:ext cx="142844" cy="81747"/>
            </a:xfrm>
            <a:custGeom>
              <a:avLst/>
              <a:gdLst/>
              <a:ahLst/>
              <a:cxnLst/>
              <a:rect l="l" t="t" r="r" b="b"/>
              <a:pathLst>
                <a:path w="4372" h="2502" extrusionOk="0">
                  <a:moveTo>
                    <a:pt x="381" y="0"/>
                  </a:moveTo>
                  <a:lnTo>
                    <a:pt x="1" y="222"/>
                  </a:lnTo>
                  <a:lnTo>
                    <a:pt x="3991" y="2502"/>
                  </a:lnTo>
                  <a:lnTo>
                    <a:pt x="4371" y="2312"/>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58" name="Google Shape;4433;p38">
              <a:extLst>
                <a:ext uri="{FF2B5EF4-FFF2-40B4-BE49-F238E27FC236}">
                  <a16:creationId xmlns:a16="http://schemas.microsoft.com/office/drawing/2014/main" id="{B7574489-36B0-B84C-F21A-42EAE33469E8}"/>
                </a:ext>
              </a:extLst>
            </p:cNvPr>
            <p:cNvSpPr/>
            <p:nvPr/>
          </p:nvSpPr>
          <p:spPr>
            <a:xfrm>
              <a:off x="1598491" y="2122691"/>
              <a:ext cx="182149" cy="57210"/>
            </a:xfrm>
            <a:custGeom>
              <a:avLst/>
              <a:gdLst/>
              <a:ahLst/>
              <a:cxnLst/>
              <a:rect l="l" t="t" r="r" b="b"/>
              <a:pathLst>
                <a:path w="5575" h="1751" extrusionOk="0">
                  <a:moveTo>
                    <a:pt x="2788" y="1"/>
                  </a:moveTo>
                  <a:cubicBezTo>
                    <a:pt x="2091" y="1"/>
                    <a:pt x="1394" y="151"/>
                    <a:pt x="856" y="452"/>
                  </a:cubicBezTo>
                  <a:cubicBezTo>
                    <a:pt x="254" y="801"/>
                    <a:pt x="1" y="1276"/>
                    <a:pt x="96" y="1751"/>
                  </a:cubicBezTo>
                  <a:cubicBezTo>
                    <a:pt x="159" y="1402"/>
                    <a:pt x="412" y="1054"/>
                    <a:pt x="856" y="801"/>
                  </a:cubicBezTo>
                  <a:cubicBezTo>
                    <a:pt x="1394" y="484"/>
                    <a:pt x="2091" y="325"/>
                    <a:pt x="2788" y="325"/>
                  </a:cubicBezTo>
                  <a:cubicBezTo>
                    <a:pt x="3484" y="325"/>
                    <a:pt x="4181" y="484"/>
                    <a:pt x="4719" y="801"/>
                  </a:cubicBezTo>
                  <a:cubicBezTo>
                    <a:pt x="5163" y="1054"/>
                    <a:pt x="5448" y="1402"/>
                    <a:pt x="5511" y="1751"/>
                  </a:cubicBezTo>
                  <a:cubicBezTo>
                    <a:pt x="5575" y="1276"/>
                    <a:pt x="5321" y="801"/>
                    <a:pt x="4719" y="452"/>
                  </a:cubicBezTo>
                  <a:cubicBezTo>
                    <a:pt x="4181" y="151"/>
                    <a:pt x="3484" y="1"/>
                    <a:pt x="2788" y="1"/>
                  </a:cubicBez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59" name="Google Shape;4434;p38">
              <a:extLst>
                <a:ext uri="{FF2B5EF4-FFF2-40B4-BE49-F238E27FC236}">
                  <a16:creationId xmlns:a16="http://schemas.microsoft.com/office/drawing/2014/main" id="{FED58E17-FFF9-B7C1-60AE-F46939BF37F0}"/>
                </a:ext>
              </a:extLst>
            </p:cNvPr>
            <p:cNvSpPr/>
            <p:nvPr/>
          </p:nvSpPr>
          <p:spPr>
            <a:xfrm>
              <a:off x="1601595" y="2133309"/>
              <a:ext cx="176987" cy="92136"/>
            </a:xfrm>
            <a:custGeom>
              <a:avLst/>
              <a:gdLst/>
              <a:ahLst/>
              <a:cxnLst/>
              <a:rect l="l" t="t" r="r" b="b"/>
              <a:pathLst>
                <a:path w="5417" h="2820" extrusionOk="0">
                  <a:moveTo>
                    <a:pt x="2693" y="0"/>
                  </a:moveTo>
                  <a:cubicBezTo>
                    <a:pt x="1996" y="0"/>
                    <a:pt x="1299" y="159"/>
                    <a:pt x="761" y="476"/>
                  </a:cubicBezTo>
                  <a:cubicBezTo>
                    <a:pt x="317" y="729"/>
                    <a:pt x="64" y="1077"/>
                    <a:pt x="1" y="1426"/>
                  </a:cubicBezTo>
                  <a:cubicBezTo>
                    <a:pt x="64" y="1742"/>
                    <a:pt x="317" y="2091"/>
                    <a:pt x="761" y="2344"/>
                  </a:cubicBezTo>
                  <a:cubicBezTo>
                    <a:pt x="1299" y="2661"/>
                    <a:pt x="1996" y="2819"/>
                    <a:pt x="2693" y="2819"/>
                  </a:cubicBezTo>
                  <a:cubicBezTo>
                    <a:pt x="3389" y="2819"/>
                    <a:pt x="4086" y="2661"/>
                    <a:pt x="4624" y="2344"/>
                  </a:cubicBezTo>
                  <a:cubicBezTo>
                    <a:pt x="5068" y="2091"/>
                    <a:pt x="5353" y="1774"/>
                    <a:pt x="5416" y="1426"/>
                  </a:cubicBezTo>
                  <a:cubicBezTo>
                    <a:pt x="5353" y="1077"/>
                    <a:pt x="5068" y="729"/>
                    <a:pt x="4624" y="476"/>
                  </a:cubicBezTo>
                  <a:cubicBezTo>
                    <a:pt x="4086" y="159"/>
                    <a:pt x="3389" y="0"/>
                    <a:pt x="2693" y="0"/>
                  </a:cubicBez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660" name="Google Shape;4435;p38">
              <a:extLst>
                <a:ext uri="{FF2B5EF4-FFF2-40B4-BE49-F238E27FC236}">
                  <a16:creationId xmlns:a16="http://schemas.microsoft.com/office/drawing/2014/main" id="{CFE8E8F6-3E3F-BC54-E0BD-9A8FA2EA2566}"/>
                </a:ext>
              </a:extLst>
            </p:cNvPr>
            <p:cNvSpPr/>
            <p:nvPr/>
          </p:nvSpPr>
          <p:spPr>
            <a:xfrm>
              <a:off x="1535368" y="2182971"/>
              <a:ext cx="142844" cy="81779"/>
            </a:xfrm>
            <a:custGeom>
              <a:avLst/>
              <a:gdLst/>
              <a:ahLst/>
              <a:cxnLst/>
              <a:rect l="l" t="t" r="r" b="b"/>
              <a:pathLst>
                <a:path w="4372" h="2503" extrusionOk="0">
                  <a:moveTo>
                    <a:pt x="381" y="1"/>
                  </a:moveTo>
                  <a:lnTo>
                    <a:pt x="1" y="191"/>
                  </a:lnTo>
                  <a:lnTo>
                    <a:pt x="3991" y="2502"/>
                  </a:lnTo>
                  <a:lnTo>
                    <a:pt x="4371" y="2281"/>
                  </a:lnTo>
                  <a:lnTo>
                    <a:pt x="381"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61" name="Google Shape;4436;p38">
              <a:extLst>
                <a:ext uri="{FF2B5EF4-FFF2-40B4-BE49-F238E27FC236}">
                  <a16:creationId xmlns:a16="http://schemas.microsoft.com/office/drawing/2014/main" id="{DE0956D0-74C7-159F-B26B-09792359AA20}"/>
                </a:ext>
              </a:extLst>
            </p:cNvPr>
            <p:cNvSpPr/>
            <p:nvPr/>
          </p:nvSpPr>
          <p:spPr>
            <a:xfrm>
              <a:off x="1512628" y="2195387"/>
              <a:ext cx="142811" cy="82825"/>
            </a:xfrm>
            <a:custGeom>
              <a:avLst/>
              <a:gdLst/>
              <a:ahLst/>
              <a:cxnLst/>
              <a:rect l="l" t="t" r="r" b="b"/>
              <a:pathLst>
                <a:path w="4371" h="2535" extrusionOk="0">
                  <a:moveTo>
                    <a:pt x="380" y="1"/>
                  </a:moveTo>
                  <a:lnTo>
                    <a:pt x="0" y="222"/>
                  </a:lnTo>
                  <a:lnTo>
                    <a:pt x="3991" y="2534"/>
                  </a:lnTo>
                  <a:lnTo>
                    <a:pt x="4371" y="2312"/>
                  </a:lnTo>
                  <a:lnTo>
                    <a:pt x="380"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62" name="Google Shape;4437;p38">
              <a:extLst>
                <a:ext uri="{FF2B5EF4-FFF2-40B4-BE49-F238E27FC236}">
                  <a16:creationId xmlns:a16="http://schemas.microsoft.com/office/drawing/2014/main" id="{369D5C0A-058A-B3C1-FFA4-91B9622F976C}"/>
                </a:ext>
              </a:extLst>
            </p:cNvPr>
            <p:cNvSpPr/>
            <p:nvPr/>
          </p:nvSpPr>
          <p:spPr>
            <a:xfrm>
              <a:off x="1489855" y="2208848"/>
              <a:ext cx="142811" cy="82792"/>
            </a:xfrm>
            <a:custGeom>
              <a:avLst/>
              <a:gdLst/>
              <a:ahLst/>
              <a:cxnLst/>
              <a:rect l="l" t="t" r="r" b="b"/>
              <a:pathLst>
                <a:path w="4371" h="2534" extrusionOk="0">
                  <a:moveTo>
                    <a:pt x="381" y="0"/>
                  </a:moveTo>
                  <a:lnTo>
                    <a:pt x="1" y="222"/>
                  </a:lnTo>
                  <a:lnTo>
                    <a:pt x="3991" y="2534"/>
                  </a:lnTo>
                  <a:lnTo>
                    <a:pt x="4371" y="2312"/>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63" name="Google Shape;4438;p38">
              <a:extLst>
                <a:ext uri="{FF2B5EF4-FFF2-40B4-BE49-F238E27FC236}">
                  <a16:creationId xmlns:a16="http://schemas.microsoft.com/office/drawing/2014/main" id="{BAD33484-CA02-931B-F167-50DF0FF1F6FF}"/>
                </a:ext>
              </a:extLst>
            </p:cNvPr>
            <p:cNvSpPr/>
            <p:nvPr/>
          </p:nvSpPr>
          <p:spPr>
            <a:xfrm>
              <a:off x="1744407" y="2056725"/>
              <a:ext cx="142811" cy="82825"/>
            </a:xfrm>
            <a:custGeom>
              <a:avLst/>
              <a:gdLst/>
              <a:ahLst/>
              <a:cxnLst/>
              <a:rect l="l" t="t" r="r" b="b"/>
              <a:pathLst>
                <a:path w="4371" h="2535" extrusionOk="0">
                  <a:moveTo>
                    <a:pt x="380" y="1"/>
                  </a:moveTo>
                  <a:lnTo>
                    <a:pt x="0" y="223"/>
                  </a:lnTo>
                  <a:lnTo>
                    <a:pt x="3990" y="2535"/>
                  </a:lnTo>
                  <a:lnTo>
                    <a:pt x="4370" y="2313"/>
                  </a:lnTo>
                  <a:lnTo>
                    <a:pt x="380"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64" name="Google Shape;4439;p38">
              <a:extLst>
                <a:ext uri="{FF2B5EF4-FFF2-40B4-BE49-F238E27FC236}">
                  <a16:creationId xmlns:a16="http://schemas.microsoft.com/office/drawing/2014/main" id="{D27AFADA-FE58-693F-23D6-097750A55DED}"/>
                </a:ext>
              </a:extLst>
            </p:cNvPr>
            <p:cNvSpPr/>
            <p:nvPr/>
          </p:nvSpPr>
          <p:spPr>
            <a:xfrm>
              <a:off x="1721634" y="2070186"/>
              <a:ext cx="141799" cy="82825"/>
            </a:xfrm>
            <a:custGeom>
              <a:avLst/>
              <a:gdLst/>
              <a:ahLst/>
              <a:cxnLst/>
              <a:rect l="l" t="t" r="r" b="b"/>
              <a:pathLst>
                <a:path w="4340" h="2535" extrusionOk="0">
                  <a:moveTo>
                    <a:pt x="380" y="1"/>
                  </a:moveTo>
                  <a:lnTo>
                    <a:pt x="0" y="222"/>
                  </a:lnTo>
                  <a:lnTo>
                    <a:pt x="3991" y="2534"/>
                  </a:lnTo>
                  <a:lnTo>
                    <a:pt x="4339" y="2313"/>
                  </a:lnTo>
                  <a:lnTo>
                    <a:pt x="380" y="1"/>
                  </a:lnTo>
                  <a:close/>
                </a:path>
              </a:pathLst>
            </a:custGeom>
            <a:solidFill>
              <a:srgbClr val="1B1F26"/>
            </a:solidFill>
            <a:ln>
              <a:noFill/>
            </a:ln>
          </p:spPr>
          <p:txBody>
            <a:bodyPr spcFirstLastPara="1" wrap="square" lIns="121900" tIns="121900" rIns="121900" bIns="121900" anchor="ctr" anchorCtr="0">
              <a:noAutofit/>
            </a:bodyPr>
            <a:lstStyle/>
            <a:p>
              <a:endParaRPr sz="2400"/>
            </a:p>
          </p:txBody>
        </p:sp>
        <p:sp>
          <p:nvSpPr>
            <p:cNvPr id="665" name="Google Shape;4440;p38">
              <a:extLst>
                <a:ext uri="{FF2B5EF4-FFF2-40B4-BE49-F238E27FC236}">
                  <a16:creationId xmlns:a16="http://schemas.microsoft.com/office/drawing/2014/main" id="{137FC426-2BC2-22B2-A8CF-5EFEE42DAAE6}"/>
                </a:ext>
              </a:extLst>
            </p:cNvPr>
            <p:cNvSpPr/>
            <p:nvPr/>
          </p:nvSpPr>
          <p:spPr>
            <a:xfrm>
              <a:off x="1698861" y="2083647"/>
              <a:ext cx="141799" cy="81779"/>
            </a:xfrm>
            <a:custGeom>
              <a:avLst/>
              <a:gdLst/>
              <a:ahLst/>
              <a:cxnLst/>
              <a:rect l="l" t="t" r="r" b="b"/>
              <a:pathLst>
                <a:path w="4340" h="2503" extrusionOk="0">
                  <a:moveTo>
                    <a:pt x="381" y="0"/>
                  </a:moveTo>
                  <a:lnTo>
                    <a:pt x="1" y="222"/>
                  </a:lnTo>
                  <a:lnTo>
                    <a:pt x="3991" y="2502"/>
                  </a:lnTo>
                  <a:lnTo>
                    <a:pt x="4339" y="2312"/>
                  </a:lnTo>
                  <a:lnTo>
                    <a:pt x="381" y="0"/>
                  </a:lnTo>
                  <a:close/>
                </a:path>
              </a:pathLst>
            </a:custGeom>
            <a:solidFill>
              <a:srgbClr val="1B1F26"/>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8942334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RIPPLE CARRY ADDER - FULL-ADDER</a:t>
            </a:r>
          </a:p>
        </p:txBody>
      </p:sp>
      <p:pic>
        <p:nvPicPr>
          <p:cNvPr id="17" name="Picture 16">
            <a:extLst>
              <a:ext uri="{FF2B5EF4-FFF2-40B4-BE49-F238E27FC236}">
                <a16:creationId xmlns:a16="http://schemas.microsoft.com/office/drawing/2014/main" id="{B22E3EA3-180E-C39A-8D72-B1922DB79EDE}"/>
              </a:ext>
            </a:extLst>
          </p:cNvPr>
          <p:cNvPicPr>
            <a:picLocks noChangeAspect="1"/>
          </p:cNvPicPr>
          <p:nvPr/>
        </p:nvPicPr>
        <p:blipFill>
          <a:blip r:embed="rId2"/>
          <a:stretch>
            <a:fillRect/>
          </a:stretch>
        </p:blipFill>
        <p:spPr>
          <a:xfrm>
            <a:off x="7776354" y="550536"/>
            <a:ext cx="3695308" cy="3277083"/>
          </a:xfrm>
          <a:prstGeom prst="rect">
            <a:avLst/>
          </a:prstGeom>
        </p:spPr>
      </p:pic>
      <p:pic>
        <p:nvPicPr>
          <p:cNvPr id="18" name="Picture 2" descr="Tìm hiểu] IC Cộng 4 bit CD4008: sơ đồ, thông suất kỹ thuật | Mecsu.vn">
            <a:extLst>
              <a:ext uri="{FF2B5EF4-FFF2-40B4-BE49-F238E27FC236}">
                <a16:creationId xmlns:a16="http://schemas.microsoft.com/office/drawing/2014/main" id="{8276BAE7-54CD-0B38-6B92-0894AC9ED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810" y="1255628"/>
            <a:ext cx="2943225" cy="18669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DBC0F40-285D-8D19-94EB-1379FAE0A4CC}"/>
              </a:ext>
            </a:extLst>
          </p:cNvPr>
          <p:cNvSpPr txBox="1"/>
          <p:nvPr/>
        </p:nvSpPr>
        <p:spPr>
          <a:xfrm>
            <a:off x="4266980" y="1372575"/>
            <a:ext cx="3656521" cy="2246769"/>
          </a:xfrm>
          <a:prstGeom prst="rect">
            <a:avLst/>
          </a:prstGeom>
          <a:noFill/>
        </p:spPr>
        <p:txBody>
          <a:bodyPr wrap="square">
            <a:spAutoFit/>
          </a:bodyPr>
          <a:lstStyle/>
          <a:p>
            <a:pPr rtl="0">
              <a:spcBef>
                <a:spcPts val="0"/>
              </a:spcBef>
              <a:spcAft>
                <a:spcPts val="800"/>
              </a:spcAft>
            </a:pPr>
            <a:r>
              <a:rPr lang="en-US" sz="2400" b="0" i="0" u="none" strike="noStrike"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 = </a:t>
            </a:r>
            <a:r>
              <a:rPr lang="en-US" sz="2400" b="0" i="0" u="none" strike="noStrike"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A⊕B⊕Cin</a:t>
            </a:r>
            <a:endParaRPr lang="en-US" sz="2400" b="0" i="0" u="none" strike="noStrike"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800"/>
              </a:spcAft>
            </a:pPr>
            <a:endParaRPr lang="en-US" sz="2400"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800"/>
              </a:spcAft>
            </a:pPr>
            <a:r>
              <a:rPr lang="en-US" sz="2400" b="0" i="0" u="none" strike="noStrike"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Cout</a:t>
            </a:r>
            <a:r>
              <a:rPr lang="en-US" sz="2400" b="0" i="0" u="none" strike="noStrike"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AB + (A⊕B)Cin</a:t>
            </a:r>
            <a:endParaRPr lang="en-US" sz="2400" b="0" dirty="0">
              <a:effectLst/>
              <a:latin typeface="Calibri" panose="020F0502020204030204" pitchFamily="34" charset="0"/>
              <a:ea typeface="Calibri" panose="020F0502020204030204" pitchFamily="34" charset="0"/>
              <a:cs typeface="Calibri" panose="020F0502020204030204" pitchFamily="34" charset="0"/>
            </a:endParaRPr>
          </a:p>
          <a:p>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3143E9ED-AE54-A6BC-B1DD-FF5C53F63656}"/>
              </a:ext>
            </a:extLst>
          </p:cNvPr>
          <p:cNvPicPr>
            <a:picLocks noChangeAspect="1"/>
          </p:cNvPicPr>
          <p:nvPr/>
        </p:nvPicPr>
        <p:blipFill>
          <a:blip r:embed="rId4"/>
          <a:stretch>
            <a:fillRect/>
          </a:stretch>
        </p:blipFill>
        <p:spPr>
          <a:xfrm>
            <a:off x="1049810" y="3827618"/>
            <a:ext cx="8887791" cy="2645596"/>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1962043" y="192451"/>
            <a:ext cx="8263467" cy="125643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Nguyên lý hoạt động</a:t>
              </a:r>
            </a:p>
          </p:txBody>
        </p:sp>
      </p:grpSp>
      <p:grpSp>
        <p:nvGrpSpPr>
          <p:cNvPr id="11" name="Group 10">
            <a:extLst>
              <a:ext uri="{FF2B5EF4-FFF2-40B4-BE49-F238E27FC236}">
                <a16:creationId xmlns:a16="http://schemas.microsoft.com/office/drawing/2014/main" id="{2659E6DC-A4D1-BDA7-78E8-B165B7F144DF}"/>
              </a:ext>
            </a:extLst>
          </p:cNvPr>
          <p:cNvGrpSpPr/>
          <p:nvPr/>
        </p:nvGrpSpPr>
        <p:grpSpPr>
          <a:xfrm>
            <a:off x="2705874" y="745649"/>
            <a:ext cx="841252" cy="841209"/>
            <a:chOff x="4971078" y="2644367"/>
            <a:chExt cx="630939" cy="630907"/>
          </a:xfrm>
        </p:grpSpPr>
        <p:sp>
          <p:nvSpPr>
            <p:cNvPr id="14" name="Google Shape;330;p15">
              <a:extLst>
                <a:ext uri="{FF2B5EF4-FFF2-40B4-BE49-F238E27FC236}">
                  <a16:creationId xmlns:a16="http://schemas.microsoft.com/office/drawing/2014/main" id="{8D39E4AE-A448-3C12-203A-C9F6CCF93830}"/>
                </a:ext>
              </a:extLst>
            </p:cNvPr>
            <p:cNvSpPr/>
            <p:nvPr/>
          </p:nvSpPr>
          <p:spPr>
            <a:xfrm>
              <a:off x="4971078" y="2644367"/>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7" name="Google Shape;331;p15">
              <a:extLst>
                <a:ext uri="{FF2B5EF4-FFF2-40B4-BE49-F238E27FC236}">
                  <a16:creationId xmlns:a16="http://schemas.microsoft.com/office/drawing/2014/main" id="{0A629BFB-73E7-5D60-0097-E7B453BC3AD5}"/>
                </a:ext>
              </a:extLst>
            </p:cNvPr>
            <p:cNvSpPr/>
            <p:nvPr/>
          </p:nvSpPr>
          <p:spPr>
            <a:xfrm>
              <a:off x="5064735" y="2892388"/>
              <a:ext cx="260435" cy="260403"/>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 name="Google Shape;333;p15">
              <a:extLst>
                <a:ext uri="{FF2B5EF4-FFF2-40B4-BE49-F238E27FC236}">
                  <a16:creationId xmlns:a16="http://schemas.microsoft.com/office/drawing/2014/main" id="{C0D49404-7D59-7B38-C1DE-5CC07DBC9F86}"/>
                </a:ext>
              </a:extLst>
            </p:cNvPr>
            <p:cNvSpPr/>
            <p:nvPr/>
          </p:nvSpPr>
          <p:spPr>
            <a:xfrm>
              <a:off x="5281915" y="2784334"/>
              <a:ext cx="216141" cy="216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0" name="Rectangle 19">
            <a:extLst>
              <a:ext uri="{FF2B5EF4-FFF2-40B4-BE49-F238E27FC236}">
                <a16:creationId xmlns:a16="http://schemas.microsoft.com/office/drawing/2014/main" id="{9CBF0FDA-3EBC-6661-CD3E-EA826B3E84DA}"/>
              </a:ext>
            </a:extLst>
          </p:cNvPr>
          <p:cNvSpPr/>
          <p:nvPr/>
        </p:nvSpPr>
        <p:spPr>
          <a:xfrm>
            <a:off x="838712" y="1980548"/>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8x8</a:t>
            </a:r>
          </a:p>
        </p:txBody>
      </p:sp>
      <p:pic>
        <p:nvPicPr>
          <p:cNvPr id="7170" name="Picture 2">
            <a:extLst>
              <a:ext uri="{FF2B5EF4-FFF2-40B4-BE49-F238E27FC236}">
                <a16:creationId xmlns:a16="http://schemas.microsoft.com/office/drawing/2014/main" id="{2CB14780-2298-C04E-C604-CA770BE2E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749" y="1657121"/>
            <a:ext cx="9220200" cy="1701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50537AD-FE30-9961-3604-3F2BB2417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945" y="3358922"/>
            <a:ext cx="7348239" cy="2908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92185DF-4A4B-4D71-7241-B10EE11648FA}"/>
              </a:ext>
            </a:extLst>
          </p:cNvPr>
          <p:cNvPicPr>
            <a:picLocks noChangeAspect="1"/>
          </p:cNvPicPr>
          <p:nvPr/>
        </p:nvPicPr>
        <p:blipFill>
          <a:blip r:embed="rId5"/>
          <a:stretch>
            <a:fillRect/>
          </a:stretch>
        </p:blipFill>
        <p:spPr>
          <a:xfrm>
            <a:off x="8514066" y="3609661"/>
            <a:ext cx="3536884" cy="1905265"/>
          </a:xfrm>
          <a:prstGeom prst="rect">
            <a:avLst/>
          </a:prstGeom>
        </p:spPr>
      </p:pic>
    </p:spTree>
    <p:extLst>
      <p:ext uri="{BB962C8B-B14F-4D97-AF65-F5344CB8AC3E}">
        <p14:creationId xmlns:p14="http://schemas.microsoft.com/office/powerpoint/2010/main" val="4259100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fade">
                                      <p:cBhvr>
                                        <p:cTn id="1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1883" y="382878"/>
            <a:ext cx="4899701" cy="2303021"/>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lnSpc>
                  <a:spcPct val="150000"/>
                </a:lnSpc>
              </a:pPr>
              <a:r>
                <a:rPr lang="en-US" sz="3733" b="1" dirty="0">
                  <a:latin typeface="Fira Sans Medium"/>
                  <a:ea typeface="Fira Sans Medium"/>
                  <a:cs typeface="Fira Sans Medium"/>
                  <a:sym typeface="Fira Sans Medium"/>
                </a:rPr>
                <a:t>Sơ đồ khối</a:t>
              </a:r>
            </a:p>
          </p:txBody>
        </p:sp>
      </p:grpSp>
      <p:grpSp>
        <p:nvGrpSpPr>
          <p:cNvPr id="11" name="Group 10">
            <a:extLst>
              <a:ext uri="{FF2B5EF4-FFF2-40B4-BE49-F238E27FC236}">
                <a16:creationId xmlns:a16="http://schemas.microsoft.com/office/drawing/2014/main" id="{2659E6DC-A4D1-BDA7-78E8-B165B7F144DF}"/>
              </a:ext>
            </a:extLst>
          </p:cNvPr>
          <p:cNvGrpSpPr/>
          <p:nvPr/>
        </p:nvGrpSpPr>
        <p:grpSpPr>
          <a:xfrm>
            <a:off x="203367" y="382878"/>
            <a:ext cx="841252" cy="841209"/>
            <a:chOff x="4971078" y="2644367"/>
            <a:chExt cx="630939" cy="630907"/>
          </a:xfrm>
        </p:grpSpPr>
        <p:sp>
          <p:nvSpPr>
            <p:cNvPr id="14" name="Google Shape;330;p15">
              <a:extLst>
                <a:ext uri="{FF2B5EF4-FFF2-40B4-BE49-F238E27FC236}">
                  <a16:creationId xmlns:a16="http://schemas.microsoft.com/office/drawing/2014/main" id="{8D39E4AE-A448-3C12-203A-C9F6CCF93830}"/>
                </a:ext>
              </a:extLst>
            </p:cNvPr>
            <p:cNvSpPr/>
            <p:nvPr/>
          </p:nvSpPr>
          <p:spPr>
            <a:xfrm>
              <a:off x="4971078" y="2644367"/>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7" name="Google Shape;331;p15">
              <a:extLst>
                <a:ext uri="{FF2B5EF4-FFF2-40B4-BE49-F238E27FC236}">
                  <a16:creationId xmlns:a16="http://schemas.microsoft.com/office/drawing/2014/main" id="{0A629BFB-73E7-5D60-0097-E7B453BC3AD5}"/>
                </a:ext>
              </a:extLst>
            </p:cNvPr>
            <p:cNvSpPr/>
            <p:nvPr/>
          </p:nvSpPr>
          <p:spPr>
            <a:xfrm>
              <a:off x="5064735" y="2892388"/>
              <a:ext cx="260435" cy="260403"/>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 name="Google Shape;333;p15">
              <a:extLst>
                <a:ext uri="{FF2B5EF4-FFF2-40B4-BE49-F238E27FC236}">
                  <a16:creationId xmlns:a16="http://schemas.microsoft.com/office/drawing/2014/main" id="{C0D49404-7D59-7B38-C1DE-5CC07DBC9F86}"/>
                </a:ext>
              </a:extLst>
            </p:cNvPr>
            <p:cNvSpPr/>
            <p:nvPr/>
          </p:nvSpPr>
          <p:spPr>
            <a:xfrm>
              <a:off x="5281915" y="2784334"/>
              <a:ext cx="216141" cy="216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pic>
        <p:nvPicPr>
          <p:cNvPr id="6" name="Picture 5">
            <a:extLst>
              <a:ext uri="{FF2B5EF4-FFF2-40B4-BE49-F238E27FC236}">
                <a16:creationId xmlns:a16="http://schemas.microsoft.com/office/drawing/2014/main" id="{B96264DA-3475-2D4A-467B-A3836F7711F1}"/>
              </a:ext>
            </a:extLst>
          </p:cNvPr>
          <p:cNvPicPr>
            <a:picLocks noChangeAspect="1"/>
          </p:cNvPicPr>
          <p:nvPr/>
        </p:nvPicPr>
        <p:blipFill>
          <a:blip r:embed="rId3"/>
          <a:stretch>
            <a:fillRect/>
          </a:stretch>
        </p:blipFill>
        <p:spPr>
          <a:xfrm>
            <a:off x="4781783" y="100149"/>
            <a:ext cx="7378335" cy="6858000"/>
          </a:xfrm>
          <a:prstGeom prst="rect">
            <a:avLst/>
          </a:prstGeom>
        </p:spPr>
      </p:pic>
      <p:pic>
        <p:nvPicPr>
          <p:cNvPr id="2" name="Picture 4">
            <a:extLst>
              <a:ext uri="{FF2B5EF4-FFF2-40B4-BE49-F238E27FC236}">
                <a16:creationId xmlns:a16="http://schemas.microsoft.com/office/drawing/2014/main" id="{3DC7B249-C0B5-30C0-6BBB-363A5D8CCD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73" y="3427597"/>
            <a:ext cx="5654361" cy="295800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9CBF0FDA-3EBC-6661-CD3E-EA826B3E84DA}"/>
              </a:ext>
            </a:extLst>
          </p:cNvPr>
          <p:cNvSpPr/>
          <p:nvPr/>
        </p:nvSpPr>
        <p:spPr>
          <a:xfrm>
            <a:off x="1984969" y="2831523"/>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8x8</a:t>
            </a:r>
          </a:p>
        </p:txBody>
      </p:sp>
    </p:spTree>
    <p:extLst>
      <p:ext uri="{BB962C8B-B14F-4D97-AF65-F5344CB8AC3E}">
        <p14:creationId xmlns:p14="http://schemas.microsoft.com/office/powerpoint/2010/main" val="143439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76296" y="382878"/>
            <a:ext cx="5418667" cy="265759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lnSpc>
                  <a:spcPct val="150000"/>
                </a:lnSpc>
              </a:pPr>
              <a:r>
                <a:rPr lang="en-US" sz="3733" b="1" dirty="0">
                  <a:latin typeface="Fira Sans Medium"/>
                  <a:ea typeface="Fira Sans Medium"/>
                  <a:cs typeface="Fira Sans Medium"/>
                  <a:sym typeface="Fira Sans Medium"/>
                </a:rPr>
                <a:t>Lưu đồ </a:t>
              </a:r>
            </a:p>
          </p:txBody>
        </p:sp>
      </p:grpSp>
      <p:grpSp>
        <p:nvGrpSpPr>
          <p:cNvPr id="11" name="Group 10">
            <a:extLst>
              <a:ext uri="{FF2B5EF4-FFF2-40B4-BE49-F238E27FC236}">
                <a16:creationId xmlns:a16="http://schemas.microsoft.com/office/drawing/2014/main" id="{2659E6DC-A4D1-BDA7-78E8-B165B7F144DF}"/>
              </a:ext>
            </a:extLst>
          </p:cNvPr>
          <p:cNvGrpSpPr/>
          <p:nvPr/>
        </p:nvGrpSpPr>
        <p:grpSpPr>
          <a:xfrm>
            <a:off x="111462" y="390025"/>
            <a:ext cx="841252" cy="841209"/>
            <a:chOff x="4971078" y="2644367"/>
            <a:chExt cx="630939" cy="630907"/>
          </a:xfrm>
        </p:grpSpPr>
        <p:sp>
          <p:nvSpPr>
            <p:cNvPr id="14" name="Google Shape;330;p15">
              <a:extLst>
                <a:ext uri="{FF2B5EF4-FFF2-40B4-BE49-F238E27FC236}">
                  <a16:creationId xmlns:a16="http://schemas.microsoft.com/office/drawing/2014/main" id="{8D39E4AE-A448-3C12-203A-C9F6CCF93830}"/>
                </a:ext>
              </a:extLst>
            </p:cNvPr>
            <p:cNvSpPr/>
            <p:nvPr/>
          </p:nvSpPr>
          <p:spPr>
            <a:xfrm>
              <a:off x="4971078" y="2644367"/>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7" name="Google Shape;331;p15">
              <a:extLst>
                <a:ext uri="{FF2B5EF4-FFF2-40B4-BE49-F238E27FC236}">
                  <a16:creationId xmlns:a16="http://schemas.microsoft.com/office/drawing/2014/main" id="{0A629BFB-73E7-5D60-0097-E7B453BC3AD5}"/>
                </a:ext>
              </a:extLst>
            </p:cNvPr>
            <p:cNvSpPr/>
            <p:nvPr/>
          </p:nvSpPr>
          <p:spPr>
            <a:xfrm>
              <a:off x="5064735" y="2892388"/>
              <a:ext cx="260435" cy="260403"/>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 name="Google Shape;333;p15">
              <a:extLst>
                <a:ext uri="{FF2B5EF4-FFF2-40B4-BE49-F238E27FC236}">
                  <a16:creationId xmlns:a16="http://schemas.microsoft.com/office/drawing/2014/main" id="{C0D49404-7D59-7B38-C1DE-5CC07DBC9F86}"/>
                </a:ext>
              </a:extLst>
            </p:cNvPr>
            <p:cNvSpPr/>
            <p:nvPr/>
          </p:nvSpPr>
          <p:spPr>
            <a:xfrm>
              <a:off x="5281915" y="2784334"/>
              <a:ext cx="216141" cy="216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0" name="Rectangle 19">
            <a:extLst>
              <a:ext uri="{FF2B5EF4-FFF2-40B4-BE49-F238E27FC236}">
                <a16:creationId xmlns:a16="http://schemas.microsoft.com/office/drawing/2014/main" id="{9CBF0FDA-3EBC-6661-CD3E-EA826B3E84DA}"/>
              </a:ext>
            </a:extLst>
          </p:cNvPr>
          <p:cNvSpPr/>
          <p:nvPr/>
        </p:nvSpPr>
        <p:spPr>
          <a:xfrm>
            <a:off x="1559656" y="3429000"/>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8x8</a:t>
            </a:r>
          </a:p>
        </p:txBody>
      </p:sp>
      <p:pic>
        <p:nvPicPr>
          <p:cNvPr id="2" name="Picture 1">
            <a:extLst>
              <a:ext uri="{FF2B5EF4-FFF2-40B4-BE49-F238E27FC236}">
                <a16:creationId xmlns:a16="http://schemas.microsoft.com/office/drawing/2014/main" id="{1DD8CAFB-6241-55F6-4B1F-3D1A04E065C2}"/>
              </a:ext>
            </a:extLst>
          </p:cNvPr>
          <p:cNvPicPr>
            <a:picLocks noChangeAspect="1"/>
          </p:cNvPicPr>
          <p:nvPr/>
        </p:nvPicPr>
        <p:blipFill>
          <a:blip r:embed="rId3"/>
          <a:stretch>
            <a:fillRect/>
          </a:stretch>
        </p:blipFill>
        <p:spPr>
          <a:xfrm>
            <a:off x="4680095" y="397339"/>
            <a:ext cx="7149629" cy="6460661"/>
          </a:xfrm>
          <a:prstGeom prst="rect">
            <a:avLst/>
          </a:prstGeom>
        </p:spPr>
      </p:pic>
    </p:spTree>
    <p:extLst>
      <p:ext uri="{BB962C8B-B14F-4D97-AF65-F5344CB8AC3E}">
        <p14:creationId xmlns:p14="http://schemas.microsoft.com/office/powerpoint/2010/main" val="2810789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7" name="Picture 6">
            <a:extLst>
              <a:ext uri="{FF2B5EF4-FFF2-40B4-BE49-F238E27FC236}">
                <a16:creationId xmlns:a16="http://schemas.microsoft.com/office/drawing/2014/main" id="{BED33502-F7F8-9571-005F-27CBFD86BA32}"/>
              </a:ext>
            </a:extLst>
          </p:cNvPr>
          <p:cNvPicPr>
            <a:picLocks noChangeAspect="1"/>
          </p:cNvPicPr>
          <p:nvPr/>
        </p:nvPicPr>
        <p:blipFill>
          <a:blip r:embed="rId3"/>
          <a:stretch>
            <a:fillRect/>
          </a:stretch>
        </p:blipFill>
        <p:spPr>
          <a:xfrm>
            <a:off x="6224338" y="212855"/>
            <a:ext cx="5967663" cy="6460661"/>
          </a:xfrm>
          <a:prstGeom prst="rect">
            <a:avLst/>
          </a:prstGeom>
        </p:spPr>
      </p:pic>
      <p:pic>
        <p:nvPicPr>
          <p:cNvPr id="3" name="Picture 2">
            <a:extLst>
              <a:ext uri="{FF2B5EF4-FFF2-40B4-BE49-F238E27FC236}">
                <a16:creationId xmlns:a16="http://schemas.microsoft.com/office/drawing/2014/main" id="{9222E8B7-A14F-90F9-41D5-584925981409}"/>
              </a:ext>
            </a:extLst>
          </p:cNvPr>
          <p:cNvPicPr>
            <a:picLocks noChangeAspect="1"/>
          </p:cNvPicPr>
          <p:nvPr/>
        </p:nvPicPr>
        <p:blipFill>
          <a:blip r:embed="rId4"/>
          <a:stretch>
            <a:fillRect/>
          </a:stretch>
        </p:blipFill>
        <p:spPr>
          <a:xfrm>
            <a:off x="0" y="0"/>
            <a:ext cx="6400800" cy="6858000"/>
          </a:xfrm>
          <a:prstGeom prst="rect">
            <a:avLst/>
          </a:prstGeom>
        </p:spPr>
      </p:pic>
      <p:sp>
        <p:nvSpPr>
          <p:cNvPr id="20" name="Rectangle 19">
            <a:extLst>
              <a:ext uri="{FF2B5EF4-FFF2-40B4-BE49-F238E27FC236}">
                <a16:creationId xmlns:a16="http://schemas.microsoft.com/office/drawing/2014/main" id="{9CBF0FDA-3EBC-6661-CD3E-EA826B3E84DA}"/>
              </a:ext>
            </a:extLst>
          </p:cNvPr>
          <p:cNvSpPr/>
          <p:nvPr/>
        </p:nvSpPr>
        <p:spPr>
          <a:xfrm>
            <a:off x="253877" y="5822244"/>
            <a:ext cx="1748019"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8x8</a:t>
            </a:r>
          </a:p>
        </p:txBody>
      </p:sp>
    </p:spTree>
    <p:extLst>
      <p:ext uri="{BB962C8B-B14F-4D97-AF65-F5344CB8AC3E}">
        <p14:creationId xmlns:p14="http://schemas.microsoft.com/office/powerpoint/2010/main" val="3013909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22393" y="262037"/>
            <a:ext cx="5745204" cy="1028008"/>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Code mô tả</a:t>
              </a:r>
            </a:p>
          </p:txBody>
        </p:sp>
      </p:grpSp>
      <p:grpSp>
        <p:nvGrpSpPr>
          <p:cNvPr id="11" name="Group 10">
            <a:extLst>
              <a:ext uri="{FF2B5EF4-FFF2-40B4-BE49-F238E27FC236}">
                <a16:creationId xmlns:a16="http://schemas.microsoft.com/office/drawing/2014/main" id="{2659E6DC-A4D1-BDA7-78E8-B165B7F144DF}"/>
              </a:ext>
            </a:extLst>
          </p:cNvPr>
          <p:cNvGrpSpPr/>
          <p:nvPr/>
        </p:nvGrpSpPr>
        <p:grpSpPr>
          <a:xfrm>
            <a:off x="386701" y="289640"/>
            <a:ext cx="841252" cy="841209"/>
            <a:chOff x="4971078" y="2644367"/>
            <a:chExt cx="630939" cy="630907"/>
          </a:xfrm>
        </p:grpSpPr>
        <p:sp>
          <p:nvSpPr>
            <p:cNvPr id="14" name="Google Shape;330;p15">
              <a:extLst>
                <a:ext uri="{FF2B5EF4-FFF2-40B4-BE49-F238E27FC236}">
                  <a16:creationId xmlns:a16="http://schemas.microsoft.com/office/drawing/2014/main" id="{8D39E4AE-A448-3C12-203A-C9F6CCF93830}"/>
                </a:ext>
              </a:extLst>
            </p:cNvPr>
            <p:cNvSpPr/>
            <p:nvPr/>
          </p:nvSpPr>
          <p:spPr>
            <a:xfrm>
              <a:off x="4971078" y="2644367"/>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7" name="Google Shape;331;p15">
              <a:extLst>
                <a:ext uri="{FF2B5EF4-FFF2-40B4-BE49-F238E27FC236}">
                  <a16:creationId xmlns:a16="http://schemas.microsoft.com/office/drawing/2014/main" id="{0A629BFB-73E7-5D60-0097-E7B453BC3AD5}"/>
                </a:ext>
              </a:extLst>
            </p:cNvPr>
            <p:cNvSpPr/>
            <p:nvPr/>
          </p:nvSpPr>
          <p:spPr>
            <a:xfrm>
              <a:off x="5064735" y="2892388"/>
              <a:ext cx="260435" cy="260403"/>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 name="Google Shape;333;p15">
              <a:extLst>
                <a:ext uri="{FF2B5EF4-FFF2-40B4-BE49-F238E27FC236}">
                  <a16:creationId xmlns:a16="http://schemas.microsoft.com/office/drawing/2014/main" id="{C0D49404-7D59-7B38-C1DE-5CC07DBC9F86}"/>
                </a:ext>
              </a:extLst>
            </p:cNvPr>
            <p:cNvSpPr/>
            <p:nvPr/>
          </p:nvSpPr>
          <p:spPr>
            <a:xfrm>
              <a:off x="5281915" y="2784334"/>
              <a:ext cx="216141" cy="216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0" name="Rectangle 19">
            <a:extLst>
              <a:ext uri="{FF2B5EF4-FFF2-40B4-BE49-F238E27FC236}">
                <a16:creationId xmlns:a16="http://schemas.microsoft.com/office/drawing/2014/main" id="{9CBF0FDA-3EBC-6661-CD3E-EA826B3E84DA}"/>
              </a:ext>
            </a:extLst>
          </p:cNvPr>
          <p:cNvSpPr/>
          <p:nvPr/>
        </p:nvSpPr>
        <p:spPr>
          <a:xfrm>
            <a:off x="10095600" y="361500"/>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8x8</a:t>
            </a:r>
          </a:p>
        </p:txBody>
      </p:sp>
      <p:sp>
        <p:nvSpPr>
          <p:cNvPr id="5" name="TextBox 4">
            <a:extLst>
              <a:ext uri="{FF2B5EF4-FFF2-40B4-BE49-F238E27FC236}">
                <a16:creationId xmlns:a16="http://schemas.microsoft.com/office/drawing/2014/main" id="{07DBB8AB-2A6B-3D96-DE74-96CC493D82A6}"/>
              </a:ext>
            </a:extLst>
          </p:cNvPr>
          <p:cNvSpPr txBox="1"/>
          <p:nvPr/>
        </p:nvSpPr>
        <p:spPr>
          <a:xfrm>
            <a:off x="5739630" y="289640"/>
            <a:ext cx="6571404" cy="6001643"/>
          </a:xfrm>
          <a:prstGeom prst="rect">
            <a:avLst/>
          </a:prstGeom>
          <a:noFill/>
        </p:spPr>
        <p:txBody>
          <a:bodyPr wrap="square" rtlCol="0">
            <a:spAutoFit/>
          </a:bodyPr>
          <a:lstStyle/>
          <a:p>
            <a:r>
              <a:rPr lang="en-US" sz="1600" dirty="0">
                <a:solidFill>
                  <a:srgbClr val="9A39CC"/>
                </a:solidFill>
                <a:latin typeface="Roboto Mono" panose="00000009000000000000" pitchFamily="49" charset="0"/>
                <a:ea typeface="Roboto Mono" panose="00000009000000000000" pitchFamily="49" charset="0"/>
              </a:rPr>
              <a:t>module</a:t>
            </a:r>
            <a:r>
              <a:rPr lang="en-US" sz="1600" dirty="0">
                <a:latin typeface="Roboto Mono" panose="00000009000000000000" pitchFamily="49" charset="0"/>
                <a:ea typeface="Roboto Mono" panose="00000009000000000000" pitchFamily="49" charset="0"/>
              </a:rPr>
              <a:t> Vedic_8x8(a, b, result);</a:t>
            </a:r>
          </a:p>
          <a:p>
            <a:br>
              <a:rPr lang="en-US" sz="1600" dirty="0">
                <a:latin typeface="Roboto Mono" panose="00000009000000000000" pitchFamily="49" charset="0"/>
                <a:ea typeface="Roboto Mono" panose="00000009000000000000" pitchFamily="49" charset="0"/>
              </a:rPr>
            </a:br>
            <a:r>
              <a:rPr lang="en-US" sz="1600" dirty="0">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input</a:t>
            </a:r>
            <a:r>
              <a:rPr lang="en-US" sz="1600" dirty="0">
                <a:latin typeface="Roboto Mono" panose="00000009000000000000" pitchFamily="49" charset="0"/>
                <a:ea typeface="Roboto Mono" panose="00000009000000000000" pitchFamily="49" charset="0"/>
              </a:rPr>
              <a:t>  [7:0] a,b;</a:t>
            </a:r>
          </a:p>
          <a:p>
            <a:r>
              <a:rPr lang="en-US" sz="1600" dirty="0">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output</a:t>
            </a:r>
            <a:r>
              <a:rPr lang="en-US" sz="1600" dirty="0">
                <a:latin typeface="Roboto Mono" panose="00000009000000000000" pitchFamily="49" charset="0"/>
                <a:ea typeface="Roboto Mono" panose="00000009000000000000" pitchFamily="49" charset="0"/>
              </a:rPr>
              <a:t> [15:0] result;</a:t>
            </a:r>
          </a:p>
          <a:p>
            <a:r>
              <a:rPr lang="en-US" sz="1600" dirty="0">
                <a:latin typeface="Roboto Mono" panose="00000009000000000000" pitchFamily="49" charset="0"/>
                <a:ea typeface="Roboto Mono" panose="00000009000000000000" pitchFamily="49" charset="0"/>
              </a:rPr>
              <a:t>    </a:t>
            </a:r>
            <a:r>
              <a:rPr lang="en-US" sz="1600" b="1" dirty="0">
                <a:solidFill>
                  <a:srgbClr val="BB513C"/>
                </a:solidFill>
                <a:latin typeface="Roboto Mono" panose="00000009000000000000" pitchFamily="49" charset="0"/>
                <a:ea typeface="Roboto Mono" panose="00000009000000000000" pitchFamily="49" charset="0"/>
              </a:rPr>
              <a:t>wire</a:t>
            </a:r>
            <a:r>
              <a:rPr lang="en-US" sz="1600" dirty="0">
                <a:latin typeface="Roboto Mono" panose="00000009000000000000" pitchFamily="49" charset="0"/>
                <a:ea typeface="Roboto Mono" panose="00000009000000000000" pitchFamily="49" charset="0"/>
              </a:rPr>
              <a:t> [15:0] result;</a:t>
            </a:r>
          </a:p>
          <a:p>
            <a:r>
              <a:rPr lang="en-US" sz="1600" dirty="0">
                <a:latin typeface="Roboto Mono" panose="00000009000000000000" pitchFamily="49" charset="0"/>
                <a:ea typeface="Roboto Mono" panose="00000009000000000000" pitchFamily="49" charset="0"/>
              </a:rPr>
              <a:t>    </a:t>
            </a:r>
          </a:p>
          <a:p>
            <a:r>
              <a:rPr lang="en-US" sz="1600" dirty="0">
                <a:latin typeface="Roboto Mono" panose="00000009000000000000" pitchFamily="49" charset="0"/>
                <a:ea typeface="Roboto Mono" panose="00000009000000000000" pitchFamily="49" charset="0"/>
              </a:rPr>
              <a:t>    </a:t>
            </a:r>
            <a:r>
              <a:rPr lang="en-US" sz="1600" b="1" dirty="0">
                <a:solidFill>
                  <a:srgbClr val="BB513C"/>
                </a:solidFill>
                <a:latin typeface="Roboto Mono" panose="00000009000000000000" pitchFamily="49" charset="0"/>
                <a:ea typeface="Roboto Mono" panose="00000009000000000000" pitchFamily="49" charset="0"/>
              </a:rPr>
              <a:t>wire</a:t>
            </a:r>
            <a:r>
              <a:rPr lang="en-US" sz="1600" dirty="0">
                <a:latin typeface="Roboto Mono" panose="00000009000000000000" pitchFamily="49" charset="0"/>
                <a:ea typeface="Roboto Mono" panose="00000009000000000000" pitchFamily="49" charset="0"/>
              </a:rPr>
              <a:t> [7:0] temp1, temp2, temp3, temp4, temp5;</a:t>
            </a:r>
          </a:p>
          <a:p>
            <a:r>
              <a:rPr lang="en-US" sz="1600" dirty="0">
                <a:latin typeface="Roboto Mono" panose="00000009000000000000" pitchFamily="49" charset="0"/>
                <a:ea typeface="Roboto Mono" panose="00000009000000000000" pitchFamily="49" charset="0"/>
              </a:rPr>
              <a:t>   </a:t>
            </a:r>
            <a:r>
              <a:rPr lang="en-US" sz="1600" dirty="0">
                <a:solidFill>
                  <a:srgbClr val="BB513C"/>
                </a:solidFill>
                <a:latin typeface="Roboto Mono" panose="00000009000000000000" pitchFamily="49" charset="0"/>
                <a:ea typeface="Roboto Mono" panose="00000009000000000000" pitchFamily="49" charset="0"/>
              </a:rPr>
              <a:t> </a:t>
            </a:r>
            <a:r>
              <a:rPr lang="en-US" sz="1600" b="1" dirty="0">
                <a:solidFill>
                  <a:srgbClr val="BB513C"/>
                </a:solidFill>
                <a:latin typeface="Roboto Mono" panose="00000009000000000000" pitchFamily="49" charset="0"/>
                <a:ea typeface="Roboto Mono" panose="00000009000000000000" pitchFamily="49" charset="0"/>
              </a:rPr>
              <a:t>wire</a:t>
            </a:r>
            <a:r>
              <a:rPr lang="en-US" sz="1600" dirty="0">
                <a:solidFill>
                  <a:srgbClr val="BB513C"/>
                </a:solidFill>
                <a:latin typeface="Roboto Mono" panose="00000009000000000000" pitchFamily="49" charset="0"/>
                <a:ea typeface="Roboto Mono" panose="00000009000000000000" pitchFamily="49" charset="0"/>
              </a:rPr>
              <a:t> </a:t>
            </a:r>
            <a:r>
              <a:rPr lang="en-US" sz="1600" dirty="0">
                <a:latin typeface="Roboto Mono" panose="00000009000000000000" pitchFamily="49" charset="0"/>
                <a:ea typeface="Roboto Mono" panose="00000009000000000000" pitchFamily="49" charset="0"/>
              </a:rPr>
              <a:t>[11:0] temp6, temp7;</a:t>
            </a:r>
          </a:p>
          <a:p>
            <a:br>
              <a:rPr lang="en-US" sz="1600" dirty="0">
                <a:latin typeface="Roboto Mono" panose="00000009000000000000" pitchFamily="49" charset="0"/>
                <a:ea typeface="Roboto Mono" panose="00000009000000000000" pitchFamily="49" charset="0"/>
              </a:rPr>
            </a:br>
            <a:r>
              <a:rPr lang="en-US" sz="1600" dirty="0">
                <a:latin typeface="Roboto Mono" panose="00000009000000000000" pitchFamily="49" charset="0"/>
                <a:ea typeface="Roboto Mono" panose="00000009000000000000" pitchFamily="49" charset="0"/>
              </a:rPr>
              <a:t>Vedic_4x4 V1(a[3:0], b[3:0], temp1), </a:t>
            </a:r>
          </a:p>
          <a:p>
            <a:r>
              <a:rPr lang="en-US" sz="1600" dirty="0">
                <a:latin typeface="Roboto Mono" panose="00000009000000000000" pitchFamily="49" charset="0"/>
                <a:ea typeface="Roboto Mono" panose="00000009000000000000" pitchFamily="49" charset="0"/>
              </a:rPr>
              <a:t>          V2(a[7:4], b[3:0], temp2),</a:t>
            </a:r>
          </a:p>
          <a:p>
            <a:r>
              <a:rPr lang="en-US" sz="1600" dirty="0">
                <a:latin typeface="Roboto Mono" panose="00000009000000000000" pitchFamily="49" charset="0"/>
                <a:ea typeface="Roboto Mono" panose="00000009000000000000" pitchFamily="49" charset="0"/>
              </a:rPr>
              <a:t>          V3(a[3:0], b[7:4], temp3),</a:t>
            </a:r>
          </a:p>
          <a:p>
            <a:r>
              <a:rPr lang="en-US" sz="1600" dirty="0">
                <a:latin typeface="Roboto Mono" panose="00000009000000000000" pitchFamily="49" charset="0"/>
                <a:ea typeface="Roboto Mono" panose="00000009000000000000" pitchFamily="49" charset="0"/>
              </a:rPr>
              <a:t>          V4(a[7:4], b[7:4], temp4);</a:t>
            </a:r>
          </a:p>
          <a:p>
            <a:r>
              <a:rPr lang="en-US" sz="1600" dirty="0">
                <a:latin typeface="Roboto Mono" panose="00000009000000000000" pitchFamily="49" charset="0"/>
                <a:ea typeface="Roboto Mono" panose="00000009000000000000" pitchFamily="49" charset="0"/>
              </a:rPr>
              <a:t>          </a:t>
            </a:r>
            <a:r>
              <a:rPr lang="en-US" sz="1600" dirty="0">
                <a:solidFill>
                  <a:schemeClr val="bg1"/>
                </a:solidFill>
                <a:latin typeface="Roboto Mono" panose="00000009000000000000" pitchFamily="49" charset="0"/>
                <a:ea typeface="Roboto Mono" panose="00000009000000000000" pitchFamily="49" charset="0"/>
              </a:rPr>
              <a:t>assign result[3:0] = temp1[3:0];</a:t>
            </a:r>
          </a:p>
          <a:p>
            <a:br>
              <a:rPr lang="en-US" sz="1600" dirty="0">
                <a:solidFill>
                  <a:schemeClr val="bg1"/>
                </a:solidFill>
                <a:latin typeface="Roboto Mono" panose="00000009000000000000" pitchFamily="49" charset="0"/>
                <a:ea typeface="Roboto Mono" panose="00000009000000000000" pitchFamily="49" charset="0"/>
              </a:rPr>
            </a:br>
            <a:r>
              <a:rPr lang="en-US" sz="1600" dirty="0">
                <a:solidFill>
                  <a:schemeClr val="bg1"/>
                </a:solidFill>
                <a:latin typeface="Roboto Mono" panose="00000009000000000000" pitchFamily="49" charset="0"/>
                <a:ea typeface="Roboto Mono" panose="00000009000000000000" pitchFamily="49" charset="0"/>
              </a:rPr>
              <a:t>FA8 A1({4'b0000,temp1[7:4]}, temp2, temp5);</a:t>
            </a:r>
          </a:p>
          <a:p>
            <a:r>
              <a:rPr lang="en-US" sz="1600" dirty="0">
                <a:solidFill>
                  <a:schemeClr val="bg1"/>
                </a:solidFill>
                <a:latin typeface="Roboto Mono" panose="00000009000000000000" pitchFamily="49" charset="0"/>
                <a:ea typeface="Roboto Mono" panose="00000009000000000000" pitchFamily="49" charset="0"/>
              </a:rPr>
              <a:t>FA12 A2({4'b0000, temp3}, {temp4, 4'b0000}, temp6),</a:t>
            </a:r>
          </a:p>
          <a:p>
            <a:r>
              <a:rPr lang="en-US" sz="1600" dirty="0">
                <a:solidFill>
                  <a:schemeClr val="bg1"/>
                </a:solidFill>
                <a:latin typeface="Roboto Mono" panose="00000009000000000000" pitchFamily="49" charset="0"/>
                <a:ea typeface="Roboto Mono" panose="00000009000000000000" pitchFamily="49" charset="0"/>
              </a:rPr>
              <a:t>        A3({4'b0000,temp5}, temp6, temp7);</a:t>
            </a:r>
          </a:p>
          <a:p>
            <a:r>
              <a:rPr lang="en-US" sz="1600" dirty="0">
                <a:solidFill>
                  <a:schemeClr val="bg1"/>
                </a:solidFill>
                <a:latin typeface="Roboto Mono" panose="00000009000000000000" pitchFamily="49" charset="0"/>
                <a:ea typeface="Roboto Mono" panose="00000009000000000000" pitchFamily="49" charset="0"/>
              </a:rPr>
              <a:t>        </a:t>
            </a:r>
          </a:p>
          <a:p>
            <a:r>
              <a:rPr lang="en-US" sz="1600" dirty="0">
                <a:solidFill>
                  <a:schemeClr val="bg1"/>
                </a:solidFill>
                <a:latin typeface="Roboto Mono" panose="00000009000000000000" pitchFamily="49" charset="0"/>
                <a:ea typeface="Roboto Mono" panose="00000009000000000000" pitchFamily="49" charset="0"/>
              </a:rPr>
              <a:t>    assign result[15:4] = temp7;</a:t>
            </a:r>
          </a:p>
          <a:p>
            <a:br>
              <a:rPr lang="en-US" sz="1600" dirty="0">
                <a:solidFill>
                  <a:schemeClr val="bg1"/>
                </a:solidFill>
                <a:latin typeface="Roboto Mono" panose="00000009000000000000" pitchFamily="49" charset="0"/>
                <a:ea typeface="Roboto Mono" panose="00000009000000000000" pitchFamily="49" charset="0"/>
              </a:rPr>
            </a:br>
            <a:r>
              <a:rPr lang="en-US" sz="1600" dirty="0">
                <a:solidFill>
                  <a:schemeClr val="bg1"/>
                </a:solidFill>
                <a:latin typeface="Roboto Mono" panose="00000009000000000000" pitchFamily="49" charset="0"/>
                <a:ea typeface="Roboto Mono" panose="00000009000000000000" pitchFamily="49" charset="0"/>
              </a:rPr>
              <a:t>endmodule    </a:t>
            </a:r>
          </a:p>
          <a:p>
            <a:endParaRPr lang="en-US" sz="1600" dirty="0">
              <a:latin typeface="Roboto Mono" panose="00000009000000000000" pitchFamily="49" charset="0"/>
              <a:ea typeface="Roboto Mono" panose="00000009000000000000" pitchFamily="49" charset="0"/>
            </a:endParaRPr>
          </a:p>
          <a:p>
            <a:r>
              <a:rPr lang="en-US" sz="1600" dirty="0">
                <a:latin typeface="Roboto Mono" panose="00000009000000000000" pitchFamily="49" charset="0"/>
                <a:ea typeface="Roboto Mono" panose="00000009000000000000" pitchFamily="49" charset="0"/>
              </a:rPr>
              <a:t>    </a:t>
            </a:r>
            <a:endParaRPr lang="en-US" sz="1600" dirty="0">
              <a:solidFill>
                <a:schemeClr val="bg1"/>
              </a:solidFill>
              <a:latin typeface="Roboto Mono" panose="00000009000000000000" pitchFamily="49" charset="0"/>
              <a:ea typeface="Roboto Mono" panose="00000009000000000000" pitchFamily="49" charset="0"/>
            </a:endParaRPr>
          </a:p>
        </p:txBody>
      </p:sp>
      <p:pic>
        <p:nvPicPr>
          <p:cNvPr id="13" name="Picture 12">
            <a:extLst>
              <a:ext uri="{FF2B5EF4-FFF2-40B4-BE49-F238E27FC236}">
                <a16:creationId xmlns:a16="http://schemas.microsoft.com/office/drawing/2014/main" id="{FF96D98C-41B4-6B01-65BC-2BF67E2CF239}"/>
              </a:ext>
            </a:extLst>
          </p:cNvPr>
          <p:cNvPicPr>
            <a:picLocks noChangeAspect="1"/>
          </p:cNvPicPr>
          <p:nvPr/>
        </p:nvPicPr>
        <p:blipFill>
          <a:blip r:embed="rId3"/>
          <a:stretch>
            <a:fillRect/>
          </a:stretch>
        </p:blipFill>
        <p:spPr>
          <a:xfrm>
            <a:off x="1368982" y="1335400"/>
            <a:ext cx="3061127" cy="5106112"/>
          </a:xfrm>
          <a:prstGeom prst="rect">
            <a:avLst/>
          </a:prstGeom>
        </p:spPr>
      </p:pic>
      <p:pic>
        <p:nvPicPr>
          <p:cNvPr id="7" name="Picture 6">
            <a:extLst>
              <a:ext uri="{FF2B5EF4-FFF2-40B4-BE49-F238E27FC236}">
                <a16:creationId xmlns:a16="http://schemas.microsoft.com/office/drawing/2014/main" id="{D1952327-FE2B-4492-EF68-09C13F5A31B7}"/>
              </a:ext>
            </a:extLst>
          </p:cNvPr>
          <p:cNvPicPr>
            <a:picLocks noChangeAspect="1"/>
          </p:cNvPicPr>
          <p:nvPr/>
        </p:nvPicPr>
        <p:blipFill>
          <a:blip r:embed="rId4"/>
          <a:stretch>
            <a:fillRect/>
          </a:stretch>
        </p:blipFill>
        <p:spPr>
          <a:xfrm>
            <a:off x="1368982" y="3227964"/>
            <a:ext cx="3219061" cy="1320984"/>
          </a:xfrm>
          <a:prstGeom prst="rect">
            <a:avLst/>
          </a:prstGeom>
        </p:spPr>
      </p:pic>
      <p:pic>
        <p:nvPicPr>
          <p:cNvPr id="10" name="Picture 9">
            <a:extLst>
              <a:ext uri="{FF2B5EF4-FFF2-40B4-BE49-F238E27FC236}">
                <a16:creationId xmlns:a16="http://schemas.microsoft.com/office/drawing/2014/main" id="{0EF2A032-D89F-64F9-6AC6-B68C1F3604D5}"/>
              </a:ext>
            </a:extLst>
          </p:cNvPr>
          <p:cNvPicPr>
            <a:picLocks noChangeAspect="1"/>
          </p:cNvPicPr>
          <p:nvPr/>
        </p:nvPicPr>
        <p:blipFill>
          <a:blip r:embed="rId4"/>
          <a:stretch>
            <a:fillRect/>
          </a:stretch>
        </p:blipFill>
        <p:spPr>
          <a:xfrm>
            <a:off x="1341330" y="4544582"/>
            <a:ext cx="3219061" cy="1777477"/>
          </a:xfrm>
          <a:prstGeom prst="rect">
            <a:avLst/>
          </a:prstGeom>
        </p:spPr>
      </p:pic>
    </p:spTree>
    <p:extLst>
      <p:ext uri="{BB962C8B-B14F-4D97-AF65-F5344CB8AC3E}">
        <p14:creationId xmlns:p14="http://schemas.microsoft.com/office/powerpoint/2010/main" val="551255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500"/>
                                        <p:tgtEl>
                                          <p:spTgt spid="5">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500"/>
                                        <p:tgtEl>
                                          <p:spTgt spid="5">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fade">
                                      <p:cBhvr>
                                        <p:cTn id="44" dur="500"/>
                                        <p:tgtEl>
                                          <p:spTgt spid="5">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22393" y="262037"/>
            <a:ext cx="5745204" cy="1028008"/>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Code mô tả</a:t>
              </a:r>
            </a:p>
          </p:txBody>
        </p:sp>
      </p:grpSp>
      <p:grpSp>
        <p:nvGrpSpPr>
          <p:cNvPr id="11" name="Group 10">
            <a:extLst>
              <a:ext uri="{FF2B5EF4-FFF2-40B4-BE49-F238E27FC236}">
                <a16:creationId xmlns:a16="http://schemas.microsoft.com/office/drawing/2014/main" id="{2659E6DC-A4D1-BDA7-78E8-B165B7F144DF}"/>
              </a:ext>
            </a:extLst>
          </p:cNvPr>
          <p:cNvGrpSpPr/>
          <p:nvPr/>
        </p:nvGrpSpPr>
        <p:grpSpPr>
          <a:xfrm>
            <a:off x="386701" y="289640"/>
            <a:ext cx="841252" cy="841209"/>
            <a:chOff x="4971078" y="2644367"/>
            <a:chExt cx="630939" cy="630907"/>
          </a:xfrm>
        </p:grpSpPr>
        <p:sp>
          <p:nvSpPr>
            <p:cNvPr id="14" name="Google Shape;330;p15">
              <a:extLst>
                <a:ext uri="{FF2B5EF4-FFF2-40B4-BE49-F238E27FC236}">
                  <a16:creationId xmlns:a16="http://schemas.microsoft.com/office/drawing/2014/main" id="{8D39E4AE-A448-3C12-203A-C9F6CCF93830}"/>
                </a:ext>
              </a:extLst>
            </p:cNvPr>
            <p:cNvSpPr/>
            <p:nvPr/>
          </p:nvSpPr>
          <p:spPr>
            <a:xfrm>
              <a:off x="4971078" y="2644367"/>
              <a:ext cx="630939" cy="630907"/>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7" name="Google Shape;331;p15">
              <a:extLst>
                <a:ext uri="{FF2B5EF4-FFF2-40B4-BE49-F238E27FC236}">
                  <a16:creationId xmlns:a16="http://schemas.microsoft.com/office/drawing/2014/main" id="{0A629BFB-73E7-5D60-0097-E7B453BC3AD5}"/>
                </a:ext>
              </a:extLst>
            </p:cNvPr>
            <p:cNvSpPr/>
            <p:nvPr/>
          </p:nvSpPr>
          <p:spPr>
            <a:xfrm>
              <a:off x="5064735" y="2892388"/>
              <a:ext cx="260435" cy="260403"/>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8" name="Google Shape;333;p15">
              <a:extLst>
                <a:ext uri="{FF2B5EF4-FFF2-40B4-BE49-F238E27FC236}">
                  <a16:creationId xmlns:a16="http://schemas.microsoft.com/office/drawing/2014/main" id="{C0D49404-7D59-7B38-C1DE-5CC07DBC9F86}"/>
                </a:ext>
              </a:extLst>
            </p:cNvPr>
            <p:cNvSpPr/>
            <p:nvPr/>
          </p:nvSpPr>
          <p:spPr>
            <a:xfrm>
              <a:off x="5281915" y="2784334"/>
              <a:ext cx="216141" cy="216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5" name="TextBox 4">
            <a:extLst>
              <a:ext uri="{FF2B5EF4-FFF2-40B4-BE49-F238E27FC236}">
                <a16:creationId xmlns:a16="http://schemas.microsoft.com/office/drawing/2014/main" id="{07DBB8AB-2A6B-3D96-DE74-96CC493D82A6}"/>
              </a:ext>
            </a:extLst>
          </p:cNvPr>
          <p:cNvSpPr txBox="1"/>
          <p:nvPr/>
        </p:nvSpPr>
        <p:spPr>
          <a:xfrm>
            <a:off x="5739630" y="289639"/>
            <a:ext cx="6571404" cy="5755422"/>
          </a:xfrm>
          <a:prstGeom prst="rect">
            <a:avLst/>
          </a:prstGeom>
          <a:noFill/>
        </p:spPr>
        <p:txBody>
          <a:bodyPr wrap="square" rtlCol="0">
            <a:spAutoFit/>
          </a:bodyPr>
          <a:lstStyle/>
          <a:p>
            <a:r>
              <a:rPr lang="en-US" sz="1600" dirty="0">
                <a:solidFill>
                  <a:srgbClr val="9A39CC"/>
                </a:solidFill>
                <a:latin typeface="Roboto Mono" panose="00000009000000000000" pitchFamily="49" charset="0"/>
                <a:ea typeface="Roboto Mono" panose="00000009000000000000" pitchFamily="49" charset="0"/>
              </a:rPr>
              <a:t>module</a:t>
            </a:r>
            <a:r>
              <a:rPr lang="en-US" sz="1600" dirty="0">
                <a:latin typeface="Roboto Mono" panose="00000009000000000000" pitchFamily="49" charset="0"/>
                <a:ea typeface="Roboto Mono" panose="00000009000000000000" pitchFamily="49" charset="0"/>
              </a:rPr>
              <a:t> Vedic_8x8(a, b, result);</a:t>
            </a:r>
          </a:p>
          <a:p>
            <a:br>
              <a:rPr lang="en-US" sz="1600" dirty="0">
                <a:latin typeface="Roboto Mono" panose="00000009000000000000" pitchFamily="49" charset="0"/>
                <a:ea typeface="Roboto Mono" panose="00000009000000000000" pitchFamily="49" charset="0"/>
              </a:rPr>
            </a:br>
            <a:r>
              <a:rPr lang="en-US" sz="1600" dirty="0">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input</a:t>
            </a:r>
            <a:r>
              <a:rPr lang="en-US" sz="1600" dirty="0">
                <a:latin typeface="Roboto Mono" panose="00000009000000000000" pitchFamily="49" charset="0"/>
                <a:ea typeface="Roboto Mono" panose="00000009000000000000" pitchFamily="49" charset="0"/>
              </a:rPr>
              <a:t>  [7:0] a,b;</a:t>
            </a:r>
          </a:p>
          <a:p>
            <a:r>
              <a:rPr lang="en-US" sz="1600" dirty="0">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output</a:t>
            </a:r>
            <a:r>
              <a:rPr lang="en-US" sz="1600" dirty="0">
                <a:latin typeface="Roboto Mono" panose="00000009000000000000" pitchFamily="49" charset="0"/>
                <a:ea typeface="Roboto Mono" panose="00000009000000000000" pitchFamily="49" charset="0"/>
              </a:rPr>
              <a:t> [15:0] result;</a:t>
            </a:r>
          </a:p>
          <a:p>
            <a:r>
              <a:rPr lang="en-US" sz="1600" dirty="0">
                <a:latin typeface="Roboto Mono" panose="00000009000000000000" pitchFamily="49" charset="0"/>
                <a:ea typeface="Roboto Mono" panose="00000009000000000000" pitchFamily="49" charset="0"/>
              </a:rPr>
              <a:t>    </a:t>
            </a:r>
            <a:r>
              <a:rPr lang="en-US" sz="1600" b="1" dirty="0">
                <a:solidFill>
                  <a:srgbClr val="BB513C"/>
                </a:solidFill>
                <a:latin typeface="Roboto Mono" panose="00000009000000000000" pitchFamily="49" charset="0"/>
                <a:ea typeface="Roboto Mono" panose="00000009000000000000" pitchFamily="49" charset="0"/>
              </a:rPr>
              <a:t>wire</a:t>
            </a:r>
            <a:r>
              <a:rPr lang="en-US" sz="1600" dirty="0">
                <a:latin typeface="Roboto Mono" panose="00000009000000000000" pitchFamily="49" charset="0"/>
                <a:ea typeface="Roboto Mono" panose="00000009000000000000" pitchFamily="49" charset="0"/>
              </a:rPr>
              <a:t> [15:0] result;</a:t>
            </a:r>
          </a:p>
          <a:p>
            <a:r>
              <a:rPr lang="en-US" sz="1600" dirty="0">
                <a:latin typeface="Roboto Mono" panose="00000009000000000000" pitchFamily="49" charset="0"/>
                <a:ea typeface="Roboto Mono" panose="00000009000000000000" pitchFamily="49" charset="0"/>
              </a:rPr>
              <a:t>    </a:t>
            </a:r>
          </a:p>
          <a:p>
            <a:r>
              <a:rPr lang="en-US" sz="1600" dirty="0">
                <a:latin typeface="Roboto Mono" panose="00000009000000000000" pitchFamily="49" charset="0"/>
                <a:ea typeface="Roboto Mono" panose="00000009000000000000" pitchFamily="49" charset="0"/>
              </a:rPr>
              <a:t>    </a:t>
            </a:r>
            <a:r>
              <a:rPr lang="en-US" sz="1600" b="1" dirty="0">
                <a:solidFill>
                  <a:srgbClr val="BB513C"/>
                </a:solidFill>
                <a:latin typeface="Roboto Mono" panose="00000009000000000000" pitchFamily="49" charset="0"/>
                <a:ea typeface="Roboto Mono" panose="00000009000000000000" pitchFamily="49" charset="0"/>
              </a:rPr>
              <a:t>wire</a:t>
            </a:r>
            <a:r>
              <a:rPr lang="en-US" sz="1600" dirty="0">
                <a:latin typeface="Roboto Mono" panose="00000009000000000000" pitchFamily="49" charset="0"/>
                <a:ea typeface="Roboto Mono" panose="00000009000000000000" pitchFamily="49" charset="0"/>
              </a:rPr>
              <a:t> [7:0] temp1, temp2, temp3, temp4, temp5;</a:t>
            </a:r>
          </a:p>
          <a:p>
            <a:r>
              <a:rPr lang="en-US" sz="1600" dirty="0">
                <a:latin typeface="Roboto Mono" panose="00000009000000000000" pitchFamily="49" charset="0"/>
                <a:ea typeface="Roboto Mono" panose="00000009000000000000" pitchFamily="49" charset="0"/>
              </a:rPr>
              <a:t>   </a:t>
            </a:r>
            <a:r>
              <a:rPr lang="en-US" sz="1600" dirty="0">
                <a:solidFill>
                  <a:srgbClr val="BB513C"/>
                </a:solidFill>
                <a:latin typeface="Roboto Mono" panose="00000009000000000000" pitchFamily="49" charset="0"/>
                <a:ea typeface="Roboto Mono" panose="00000009000000000000" pitchFamily="49" charset="0"/>
              </a:rPr>
              <a:t> </a:t>
            </a:r>
            <a:r>
              <a:rPr lang="en-US" sz="1600" b="1" dirty="0">
                <a:solidFill>
                  <a:srgbClr val="BB513C"/>
                </a:solidFill>
                <a:latin typeface="Roboto Mono" panose="00000009000000000000" pitchFamily="49" charset="0"/>
                <a:ea typeface="Roboto Mono" panose="00000009000000000000" pitchFamily="49" charset="0"/>
              </a:rPr>
              <a:t>wire</a:t>
            </a:r>
            <a:r>
              <a:rPr lang="en-US" sz="1600" dirty="0">
                <a:solidFill>
                  <a:srgbClr val="BB513C"/>
                </a:solidFill>
                <a:latin typeface="Roboto Mono" panose="00000009000000000000" pitchFamily="49" charset="0"/>
                <a:ea typeface="Roboto Mono" panose="00000009000000000000" pitchFamily="49" charset="0"/>
              </a:rPr>
              <a:t> </a:t>
            </a:r>
            <a:r>
              <a:rPr lang="en-US" sz="1600" dirty="0">
                <a:latin typeface="Roboto Mono" panose="00000009000000000000" pitchFamily="49" charset="0"/>
                <a:ea typeface="Roboto Mono" panose="00000009000000000000" pitchFamily="49" charset="0"/>
              </a:rPr>
              <a:t>[11:0] temp6, temp7;</a:t>
            </a:r>
          </a:p>
          <a:p>
            <a:br>
              <a:rPr lang="en-US" sz="1600" dirty="0">
                <a:latin typeface="Roboto Mono" panose="00000009000000000000" pitchFamily="49" charset="0"/>
                <a:ea typeface="Roboto Mono" panose="00000009000000000000" pitchFamily="49" charset="0"/>
              </a:rPr>
            </a:br>
            <a:r>
              <a:rPr lang="en-US" sz="1600" dirty="0">
                <a:latin typeface="Roboto Mono" panose="00000009000000000000" pitchFamily="49" charset="0"/>
                <a:ea typeface="Roboto Mono" panose="00000009000000000000" pitchFamily="49" charset="0"/>
              </a:rPr>
              <a:t>Vedic_4x4 V1(a[3:0], b[3:0], temp1), </a:t>
            </a:r>
          </a:p>
          <a:p>
            <a:r>
              <a:rPr lang="en-US" sz="1600" dirty="0">
                <a:latin typeface="Roboto Mono" panose="00000009000000000000" pitchFamily="49" charset="0"/>
                <a:ea typeface="Roboto Mono" panose="00000009000000000000" pitchFamily="49" charset="0"/>
              </a:rPr>
              <a:t>          V2(a[7:4], b[3:0], temp2),</a:t>
            </a:r>
          </a:p>
          <a:p>
            <a:r>
              <a:rPr lang="en-US" sz="1600" dirty="0">
                <a:latin typeface="Roboto Mono" panose="00000009000000000000" pitchFamily="49" charset="0"/>
                <a:ea typeface="Roboto Mono" panose="00000009000000000000" pitchFamily="49" charset="0"/>
              </a:rPr>
              <a:t>          V3(a[3:0], b[7:4], temp3),</a:t>
            </a:r>
          </a:p>
          <a:p>
            <a:r>
              <a:rPr lang="en-US" sz="1600" dirty="0">
                <a:latin typeface="Roboto Mono" panose="00000009000000000000" pitchFamily="49" charset="0"/>
                <a:ea typeface="Roboto Mono" panose="00000009000000000000" pitchFamily="49" charset="0"/>
              </a:rPr>
              <a:t>          V4(a[7:4], b[7:4], temp4);</a:t>
            </a:r>
          </a:p>
          <a:p>
            <a:r>
              <a:rPr lang="en-US" sz="1600" dirty="0">
                <a:latin typeface="Roboto Mono" panose="00000009000000000000" pitchFamily="49" charset="0"/>
                <a:ea typeface="Roboto Mono" panose="00000009000000000000" pitchFamily="49" charset="0"/>
              </a:rPr>
              <a:t>          </a:t>
            </a:r>
          </a:p>
          <a:p>
            <a:r>
              <a:rPr lang="en-US" sz="1600" dirty="0">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assign</a:t>
            </a:r>
            <a:r>
              <a:rPr lang="en-US" sz="1600" dirty="0">
                <a:latin typeface="Roboto Mono" panose="00000009000000000000" pitchFamily="49" charset="0"/>
                <a:ea typeface="Roboto Mono" panose="00000009000000000000" pitchFamily="49" charset="0"/>
              </a:rPr>
              <a:t> result[3:0] = temp1[3:0];</a:t>
            </a:r>
          </a:p>
          <a:p>
            <a:br>
              <a:rPr lang="en-US" sz="1600" dirty="0">
                <a:latin typeface="Roboto Mono" panose="00000009000000000000" pitchFamily="49" charset="0"/>
                <a:ea typeface="Roboto Mono" panose="00000009000000000000" pitchFamily="49" charset="0"/>
              </a:rPr>
            </a:br>
            <a:r>
              <a:rPr lang="en-US" sz="1600" dirty="0">
                <a:latin typeface="Roboto Mono" panose="00000009000000000000" pitchFamily="49" charset="0"/>
                <a:ea typeface="Roboto Mono" panose="00000009000000000000" pitchFamily="49" charset="0"/>
              </a:rPr>
              <a:t>FA8 A1({4'b</a:t>
            </a:r>
            <a:r>
              <a:rPr lang="en-US" sz="1600" dirty="0">
                <a:solidFill>
                  <a:srgbClr val="FF5AFF"/>
                </a:solidFill>
                <a:latin typeface="Roboto Mono" panose="00000009000000000000" pitchFamily="49" charset="0"/>
                <a:ea typeface="Roboto Mono" panose="00000009000000000000" pitchFamily="49" charset="0"/>
              </a:rPr>
              <a:t>0000</a:t>
            </a:r>
            <a:r>
              <a:rPr lang="en-US" sz="1600" dirty="0">
                <a:latin typeface="Roboto Mono" panose="00000009000000000000" pitchFamily="49" charset="0"/>
                <a:ea typeface="Roboto Mono" panose="00000009000000000000" pitchFamily="49" charset="0"/>
              </a:rPr>
              <a:t>,temp1[7:4]}, temp2, temp5);</a:t>
            </a:r>
          </a:p>
          <a:p>
            <a:r>
              <a:rPr lang="en-US" sz="1600" dirty="0">
                <a:latin typeface="Roboto Mono" panose="00000009000000000000" pitchFamily="49" charset="0"/>
                <a:ea typeface="Roboto Mono" panose="00000009000000000000" pitchFamily="49" charset="0"/>
              </a:rPr>
              <a:t>FA12 A2({4'b</a:t>
            </a:r>
            <a:r>
              <a:rPr lang="en-US" sz="1600" dirty="0">
                <a:solidFill>
                  <a:srgbClr val="FF5AFF"/>
                </a:solidFill>
                <a:latin typeface="Roboto Mono" panose="00000009000000000000" pitchFamily="49" charset="0"/>
                <a:ea typeface="Roboto Mono" panose="00000009000000000000" pitchFamily="49" charset="0"/>
              </a:rPr>
              <a:t>0000</a:t>
            </a:r>
            <a:r>
              <a:rPr lang="en-US" sz="1600" dirty="0">
                <a:latin typeface="Roboto Mono" panose="00000009000000000000" pitchFamily="49" charset="0"/>
                <a:ea typeface="Roboto Mono" panose="00000009000000000000" pitchFamily="49" charset="0"/>
              </a:rPr>
              <a:t>, temp3}, {temp4, 4'b</a:t>
            </a:r>
            <a:r>
              <a:rPr lang="en-US" sz="1600" dirty="0">
                <a:solidFill>
                  <a:srgbClr val="FF5AFF"/>
                </a:solidFill>
                <a:latin typeface="Roboto Mono" panose="00000009000000000000" pitchFamily="49" charset="0"/>
                <a:ea typeface="Roboto Mono" panose="00000009000000000000" pitchFamily="49" charset="0"/>
              </a:rPr>
              <a:t>0000</a:t>
            </a:r>
            <a:r>
              <a:rPr lang="en-US" sz="1600" dirty="0">
                <a:latin typeface="Roboto Mono" panose="00000009000000000000" pitchFamily="49" charset="0"/>
                <a:ea typeface="Roboto Mono" panose="00000009000000000000" pitchFamily="49" charset="0"/>
              </a:rPr>
              <a:t>}, temp6),</a:t>
            </a:r>
          </a:p>
          <a:p>
            <a:r>
              <a:rPr lang="en-US" sz="1600" dirty="0">
                <a:latin typeface="Roboto Mono" panose="00000009000000000000" pitchFamily="49" charset="0"/>
                <a:ea typeface="Roboto Mono" panose="00000009000000000000" pitchFamily="49" charset="0"/>
              </a:rPr>
              <a:t>        A3({4'b</a:t>
            </a:r>
            <a:r>
              <a:rPr lang="en-US" sz="1600" dirty="0">
                <a:solidFill>
                  <a:srgbClr val="FF5AFF"/>
                </a:solidFill>
                <a:latin typeface="Roboto Mono" panose="00000009000000000000" pitchFamily="49" charset="0"/>
                <a:ea typeface="Roboto Mono" panose="00000009000000000000" pitchFamily="49" charset="0"/>
              </a:rPr>
              <a:t>0000</a:t>
            </a:r>
            <a:r>
              <a:rPr lang="en-US" sz="1600" dirty="0">
                <a:latin typeface="Roboto Mono" panose="00000009000000000000" pitchFamily="49" charset="0"/>
                <a:ea typeface="Roboto Mono" panose="00000009000000000000" pitchFamily="49" charset="0"/>
              </a:rPr>
              <a:t>,temp5}, temp6, temp7);</a:t>
            </a:r>
          </a:p>
          <a:p>
            <a:r>
              <a:rPr lang="en-US" sz="1600" dirty="0">
                <a:latin typeface="Roboto Mono" panose="00000009000000000000" pitchFamily="49" charset="0"/>
                <a:ea typeface="Roboto Mono" panose="00000009000000000000" pitchFamily="49" charset="0"/>
              </a:rPr>
              <a:t>        </a:t>
            </a:r>
          </a:p>
          <a:p>
            <a:r>
              <a:rPr lang="en-US" sz="1600" dirty="0">
                <a:latin typeface="Roboto Mono" panose="00000009000000000000" pitchFamily="49" charset="0"/>
                <a:ea typeface="Roboto Mono" panose="00000009000000000000" pitchFamily="49" charset="0"/>
              </a:rPr>
              <a:t>    </a:t>
            </a:r>
            <a:r>
              <a:rPr lang="en-US" sz="1600" dirty="0">
                <a:solidFill>
                  <a:srgbClr val="9A39CC"/>
                </a:solidFill>
                <a:latin typeface="Roboto Mono" panose="00000009000000000000" pitchFamily="49" charset="0"/>
                <a:ea typeface="Roboto Mono" panose="00000009000000000000" pitchFamily="49" charset="0"/>
              </a:rPr>
              <a:t>assign</a:t>
            </a:r>
            <a:r>
              <a:rPr lang="en-US" sz="1600" dirty="0">
                <a:latin typeface="Roboto Mono" panose="00000009000000000000" pitchFamily="49" charset="0"/>
                <a:ea typeface="Roboto Mono" panose="00000009000000000000" pitchFamily="49" charset="0"/>
              </a:rPr>
              <a:t> result[15:4] = temp7;</a:t>
            </a:r>
          </a:p>
          <a:p>
            <a:br>
              <a:rPr lang="en-US" sz="1600" dirty="0">
                <a:latin typeface="Roboto Mono" panose="00000009000000000000" pitchFamily="49" charset="0"/>
                <a:ea typeface="Roboto Mono" panose="00000009000000000000" pitchFamily="49" charset="0"/>
              </a:rPr>
            </a:br>
            <a:r>
              <a:rPr lang="en-US" sz="1600" dirty="0">
                <a:solidFill>
                  <a:srgbClr val="9A39CC"/>
                </a:solidFill>
                <a:latin typeface="Roboto Mono" panose="00000009000000000000" pitchFamily="49" charset="0"/>
                <a:ea typeface="Roboto Mono" panose="00000009000000000000" pitchFamily="49" charset="0"/>
              </a:rPr>
              <a:t>endmodule</a:t>
            </a:r>
            <a:r>
              <a:rPr lang="en-US" sz="1600" dirty="0">
                <a:latin typeface="Roboto Mono" panose="00000009000000000000" pitchFamily="49" charset="0"/>
                <a:ea typeface="Roboto Mono" panose="00000009000000000000" pitchFamily="49" charset="0"/>
              </a:rPr>
              <a:t>    </a:t>
            </a:r>
          </a:p>
        </p:txBody>
      </p:sp>
      <p:sp>
        <p:nvSpPr>
          <p:cNvPr id="20" name="Rectangle 19">
            <a:extLst>
              <a:ext uri="{FF2B5EF4-FFF2-40B4-BE49-F238E27FC236}">
                <a16:creationId xmlns:a16="http://schemas.microsoft.com/office/drawing/2014/main" id="{9CBF0FDA-3EBC-6661-CD3E-EA826B3E84DA}"/>
              </a:ext>
            </a:extLst>
          </p:cNvPr>
          <p:cNvSpPr/>
          <p:nvPr/>
        </p:nvSpPr>
        <p:spPr>
          <a:xfrm>
            <a:off x="10095600" y="363017"/>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8x8</a:t>
            </a:r>
          </a:p>
        </p:txBody>
      </p:sp>
      <p:pic>
        <p:nvPicPr>
          <p:cNvPr id="3" name="Picture 2">
            <a:extLst>
              <a:ext uri="{FF2B5EF4-FFF2-40B4-BE49-F238E27FC236}">
                <a16:creationId xmlns:a16="http://schemas.microsoft.com/office/drawing/2014/main" id="{3140CD75-5539-77AD-EF03-5DF6E9F18121}"/>
              </a:ext>
            </a:extLst>
          </p:cNvPr>
          <p:cNvPicPr>
            <a:picLocks noChangeAspect="1"/>
          </p:cNvPicPr>
          <p:nvPr/>
        </p:nvPicPr>
        <p:blipFill>
          <a:blip r:embed="rId3"/>
          <a:stretch>
            <a:fillRect/>
          </a:stretch>
        </p:blipFill>
        <p:spPr>
          <a:xfrm>
            <a:off x="1089337" y="1475135"/>
            <a:ext cx="4331304" cy="5093411"/>
          </a:xfrm>
          <a:prstGeom prst="rect">
            <a:avLst/>
          </a:prstGeom>
        </p:spPr>
      </p:pic>
      <p:pic>
        <p:nvPicPr>
          <p:cNvPr id="6" name="Picture 5">
            <a:extLst>
              <a:ext uri="{FF2B5EF4-FFF2-40B4-BE49-F238E27FC236}">
                <a16:creationId xmlns:a16="http://schemas.microsoft.com/office/drawing/2014/main" id="{C54E6E9D-DCB7-BE87-804C-26DA00216484}"/>
              </a:ext>
            </a:extLst>
          </p:cNvPr>
          <p:cNvPicPr>
            <a:picLocks noChangeAspect="1"/>
          </p:cNvPicPr>
          <p:nvPr/>
        </p:nvPicPr>
        <p:blipFill>
          <a:blip r:embed="rId4"/>
          <a:stretch>
            <a:fillRect/>
          </a:stretch>
        </p:blipFill>
        <p:spPr>
          <a:xfrm>
            <a:off x="1054351" y="4580635"/>
            <a:ext cx="4331304" cy="1028008"/>
          </a:xfrm>
          <a:prstGeom prst="rect">
            <a:avLst/>
          </a:prstGeom>
        </p:spPr>
      </p:pic>
      <p:pic>
        <p:nvPicPr>
          <p:cNvPr id="7" name="Picture 6">
            <a:extLst>
              <a:ext uri="{FF2B5EF4-FFF2-40B4-BE49-F238E27FC236}">
                <a16:creationId xmlns:a16="http://schemas.microsoft.com/office/drawing/2014/main" id="{DF106272-07A5-A490-4DCF-41EF90D705D6}"/>
              </a:ext>
            </a:extLst>
          </p:cNvPr>
          <p:cNvPicPr>
            <a:picLocks noChangeAspect="1"/>
          </p:cNvPicPr>
          <p:nvPr/>
        </p:nvPicPr>
        <p:blipFill>
          <a:blip r:embed="rId4"/>
          <a:stretch>
            <a:fillRect/>
          </a:stretch>
        </p:blipFill>
        <p:spPr>
          <a:xfrm>
            <a:off x="1189395" y="3915302"/>
            <a:ext cx="4331304" cy="665333"/>
          </a:xfrm>
          <a:prstGeom prst="rect">
            <a:avLst/>
          </a:prstGeom>
        </p:spPr>
      </p:pic>
      <p:pic>
        <p:nvPicPr>
          <p:cNvPr id="10" name="Picture 9">
            <a:extLst>
              <a:ext uri="{FF2B5EF4-FFF2-40B4-BE49-F238E27FC236}">
                <a16:creationId xmlns:a16="http://schemas.microsoft.com/office/drawing/2014/main" id="{82CCF1A3-114D-816E-6595-F1DCA53AD187}"/>
              </a:ext>
            </a:extLst>
          </p:cNvPr>
          <p:cNvPicPr>
            <a:picLocks noChangeAspect="1"/>
          </p:cNvPicPr>
          <p:nvPr/>
        </p:nvPicPr>
        <p:blipFill>
          <a:blip r:embed="rId4"/>
          <a:stretch>
            <a:fillRect/>
          </a:stretch>
        </p:blipFill>
        <p:spPr>
          <a:xfrm>
            <a:off x="684556" y="2652213"/>
            <a:ext cx="4736085" cy="1263088"/>
          </a:xfrm>
          <a:prstGeom prst="rect">
            <a:avLst/>
          </a:prstGeom>
        </p:spPr>
      </p:pic>
      <p:pic>
        <p:nvPicPr>
          <p:cNvPr id="12" name="Picture 11">
            <a:extLst>
              <a:ext uri="{FF2B5EF4-FFF2-40B4-BE49-F238E27FC236}">
                <a16:creationId xmlns:a16="http://schemas.microsoft.com/office/drawing/2014/main" id="{CFE76972-DA1D-8A97-1410-8A914F63C096}"/>
              </a:ext>
            </a:extLst>
          </p:cNvPr>
          <p:cNvPicPr>
            <a:picLocks noChangeAspect="1"/>
          </p:cNvPicPr>
          <p:nvPr/>
        </p:nvPicPr>
        <p:blipFill>
          <a:blip r:embed="rId4"/>
          <a:stretch>
            <a:fillRect/>
          </a:stretch>
        </p:blipFill>
        <p:spPr>
          <a:xfrm>
            <a:off x="770350" y="1436603"/>
            <a:ext cx="4952461" cy="1215611"/>
          </a:xfrm>
          <a:prstGeom prst="rect">
            <a:avLst/>
          </a:prstGeom>
        </p:spPr>
      </p:pic>
    </p:spTree>
    <p:extLst>
      <p:ext uri="{BB962C8B-B14F-4D97-AF65-F5344CB8AC3E}">
        <p14:creationId xmlns:p14="http://schemas.microsoft.com/office/powerpoint/2010/main" val="114150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2" end="12"/>
                                            </p:txEl>
                                          </p:spTgt>
                                        </p:tgtEl>
                                        <p:attrNameLst>
                                          <p:attrName>style.visibility</p:attrName>
                                        </p:attrNameLst>
                                      </p:cBhvr>
                                      <p:to>
                                        <p:strVal val="visible"/>
                                      </p:to>
                                    </p:set>
                                    <p:animEffect transition="in" filter="fade">
                                      <p:cBhvr>
                                        <p:cTn id="10" dur="500"/>
                                        <p:tgtEl>
                                          <p:spTgt spid="5">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
                                            <p:txEl>
                                              <p:pRg st="13" end="13"/>
                                            </p:txEl>
                                          </p:spTgt>
                                        </p:tgtEl>
                                        <p:attrNameLst>
                                          <p:attrName>style.visibility</p:attrName>
                                        </p:attrNameLst>
                                      </p:cBhvr>
                                      <p:to>
                                        <p:strVal val="visible"/>
                                      </p:to>
                                    </p:set>
                                    <p:animEffect transition="in" filter="fade">
                                      <p:cBhvr>
                                        <p:cTn id="18" dur="500"/>
                                        <p:tgtEl>
                                          <p:spTgt spid="5">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4" end="14"/>
                                            </p:txEl>
                                          </p:spTgt>
                                        </p:tgtEl>
                                        <p:attrNameLst>
                                          <p:attrName>style.visibility</p:attrName>
                                        </p:attrNameLst>
                                      </p:cBhvr>
                                      <p:to>
                                        <p:strVal val="visible"/>
                                      </p:to>
                                    </p:set>
                                    <p:animEffect transition="in" filter="fade">
                                      <p:cBhvr>
                                        <p:cTn id="21" dur="500"/>
                                        <p:tgtEl>
                                          <p:spTgt spid="5">
                                            <p:txEl>
                                              <p:pRg st="14" end="1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animEffect transition="in" filter="fade">
                                      <p:cBhvr>
                                        <p:cTn id="29" dur="500"/>
                                        <p:tgtEl>
                                          <p:spTgt spid="5">
                                            <p:txEl>
                                              <p:pRg st="15" end="1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5">
                                            <p:txEl>
                                              <p:pRg st="17" end="17"/>
                                            </p:txEl>
                                          </p:spTgt>
                                        </p:tgtEl>
                                        <p:attrNameLst>
                                          <p:attrName>style.visibility</p:attrName>
                                        </p:attrNameLst>
                                      </p:cBhvr>
                                      <p:to>
                                        <p:strVal val="visible"/>
                                      </p:to>
                                    </p:set>
                                    <p:animEffect transition="in" filter="fade">
                                      <p:cBhvr>
                                        <p:cTn id="37" dur="500"/>
                                        <p:tgtEl>
                                          <p:spTgt spid="5">
                                            <p:txEl>
                                              <p:pRg st="17" end="1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animEffect transition="in" filter="fade">
                                      <p:cBhvr>
                                        <p:cTn id="45"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635022" y="21735"/>
            <a:ext cx="4921956" cy="125643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Mô phỏng</a:t>
              </a:r>
            </a:p>
          </p:txBody>
        </p:sp>
      </p:grpSp>
      <p:sp>
        <p:nvSpPr>
          <p:cNvPr id="2" name="Rectangle 1">
            <a:extLst>
              <a:ext uri="{FF2B5EF4-FFF2-40B4-BE49-F238E27FC236}">
                <a16:creationId xmlns:a16="http://schemas.microsoft.com/office/drawing/2014/main" id="{8FF6D94C-E278-95AB-B548-657BF131FCF0}"/>
              </a:ext>
            </a:extLst>
          </p:cNvPr>
          <p:cNvSpPr/>
          <p:nvPr/>
        </p:nvSpPr>
        <p:spPr>
          <a:xfrm>
            <a:off x="372104" y="1040364"/>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8x8</a:t>
            </a:r>
          </a:p>
        </p:txBody>
      </p:sp>
      <p:sp>
        <p:nvSpPr>
          <p:cNvPr id="6" name="TextBox 5">
            <a:extLst>
              <a:ext uri="{FF2B5EF4-FFF2-40B4-BE49-F238E27FC236}">
                <a16:creationId xmlns:a16="http://schemas.microsoft.com/office/drawing/2014/main" id="{0B763742-10EF-3682-B189-2191F4CB5DF7}"/>
              </a:ext>
            </a:extLst>
          </p:cNvPr>
          <p:cNvSpPr txBox="1"/>
          <p:nvPr/>
        </p:nvSpPr>
        <p:spPr>
          <a:xfrm>
            <a:off x="3048000" y="3226638"/>
            <a:ext cx="6096000" cy="461665"/>
          </a:xfrm>
          <a:prstGeom prst="rect">
            <a:avLst/>
          </a:prstGeom>
          <a:noFill/>
        </p:spPr>
        <p:txBody>
          <a:bodyPr wrap="square">
            <a:spAutoFit/>
          </a:bodyPr>
          <a:lstStyle/>
          <a:p>
            <a:endParaRPr lang="en-US" sz="2400" dirty="0"/>
          </a:p>
        </p:txBody>
      </p:sp>
      <p:sp>
        <p:nvSpPr>
          <p:cNvPr id="3" name="TextBox 2">
            <a:extLst>
              <a:ext uri="{FF2B5EF4-FFF2-40B4-BE49-F238E27FC236}">
                <a16:creationId xmlns:a16="http://schemas.microsoft.com/office/drawing/2014/main" id="{FCAB2581-3A06-C8DB-C05F-2B726E8690AF}"/>
              </a:ext>
            </a:extLst>
          </p:cNvPr>
          <p:cNvSpPr txBox="1"/>
          <p:nvPr/>
        </p:nvSpPr>
        <p:spPr>
          <a:xfrm>
            <a:off x="5019791" y="1471251"/>
            <a:ext cx="2152415" cy="502766"/>
          </a:xfrm>
          <a:prstGeom prst="rect">
            <a:avLst/>
          </a:prstGeom>
          <a:noFill/>
        </p:spPr>
        <p:txBody>
          <a:bodyPr wrap="square" rtlCol="0">
            <a:spAutoFit/>
          </a:bodyPr>
          <a:lstStyle/>
          <a:p>
            <a:pPr algn="ctr"/>
            <a:r>
              <a:rPr lang="en-US" sz="2667" b="1" dirty="0">
                <a:latin typeface="Fira Sans" panose="020B0503050000020004" pitchFamily="34" charset="0"/>
              </a:rPr>
              <a:t>Thập phân</a:t>
            </a:r>
          </a:p>
        </p:txBody>
      </p:sp>
      <p:pic>
        <p:nvPicPr>
          <p:cNvPr id="11" name="Picture 10">
            <a:extLst>
              <a:ext uri="{FF2B5EF4-FFF2-40B4-BE49-F238E27FC236}">
                <a16:creationId xmlns:a16="http://schemas.microsoft.com/office/drawing/2014/main" id="{1FBBE36A-45CC-47B7-A652-BC3B9AE344C3}"/>
              </a:ext>
            </a:extLst>
          </p:cNvPr>
          <p:cNvPicPr>
            <a:picLocks noChangeAspect="1"/>
          </p:cNvPicPr>
          <p:nvPr/>
        </p:nvPicPr>
        <p:blipFill>
          <a:blip r:embed="rId3"/>
          <a:stretch>
            <a:fillRect/>
          </a:stretch>
        </p:blipFill>
        <p:spPr>
          <a:xfrm>
            <a:off x="535073" y="2004731"/>
            <a:ext cx="10972800" cy="4618397"/>
          </a:xfrm>
          <a:prstGeom prst="rect">
            <a:avLst/>
          </a:prstGeom>
        </p:spPr>
      </p:pic>
    </p:spTree>
    <p:extLst>
      <p:ext uri="{BB962C8B-B14F-4D97-AF65-F5344CB8AC3E}">
        <p14:creationId xmlns:p14="http://schemas.microsoft.com/office/powerpoint/2010/main" val="619563525"/>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635022" y="21735"/>
            <a:ext cx="4921956" cy="125643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Mô phỏng</a:t>
              </a:r>
            </a:p>
          </p:txBody>
        </p:sp>
      </p:grpSp>
      <p:sp>
        <p:nvSpPr>
          <p:cNvPr id="2" name="Rectangle 1">
            <a:extLst>
              <a:ext uri="{FF2B5EF4-FFF2-40B4-BE49-F238E27FC236}">
                <a16:creationId xmlns:a16="http://schemas.microsoft.com/office/drawing/2014/main" id="{8FF6D94C-E278-95AB-B548-657BF131FCF0}"/>
              </a:ext>
            </a:extLst>
          </p:cNvPr>
          <p:cNvSpPr/>
          <p:nvPr/>
        </p:nvSpPr>
        <p:spPr>
          <a:xfrm>
            <a:off x="548193" y="538040"/>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8x8</a:t>
            </a:r>
          </a:p>
        </p:txBody>
      </p:sp>
      <p:sp>
        <p:nvSpPr>
          <p:cNvPr id="6" name="TextBox 5">
            <a:extLst>
              <a:ext uri="{FF2B5EF4-FFF2-40B4-BE49-F238E27FC236}">
                <a16:creationId xmlns:a16="http://schemas.microsoft.com/office/drawing/2014/main" id="{0B763742-10EF-3682-B189-2191F4CB5DF7}"/>
              </a:ext>
            </a:extLst>
          </p:cNvPr>
          <p:cNvSpPr txBox="1"/>
          <p:nvPr/>
        </p:nvSpPr>
        <p:spPr>
          <a:xfrm>
            <a:off x="3048000" y="3226638"/>
            <a:ext cx="6096000" cy="461665"/>
          </a:xfrm>
          <a:prstGeom prst="rect">
            <a:avLst/>
          </a:prstGeom>
          <a:noFill/>
        </p:spPr>
        <p:txBody>
          <a:bodyPr wrap="square">
            <a:spAutoFit/>
          </a:bodyPr>
          <a:lstStyle/>
          <a:p>
            <a:endParaRPr lang="en-US" sz="2400" dirty="0"/>
          </a:p>
        </p:txBody>
      </p:sp>
      <p:sp>
        <p:nvSpPr>
          <p:cNvPr id="3" name="TextBox 2">
            <a:extLst>
              <a:ext uri="{FF2B5EF4-FFF2-40B4-BE49-F238E27FC236}">
                <a16:creationId xmlns:a16="http://schemas.microsoft.com/office/drawing/2014/main" id="{FCAB2581-3A06-C8DB-C05F-2B726E8690AF}"/>
              </a:ext>
            </a:extLst>
          </p:cNvPr>
          <p:cNvSpPr txBox="1"/>
          <p:nvPr/>
        </p:nvSpPr>
        <p:spPr>
          <a:xfrm>
            <a:off x="5193958" y="1405431"/>
            <a:ext cx="2152415" cy="502766"/>
          </a:xfrm>
          <a:prstGeom prst="rect">
            <a:avLst/>
          </a:prstGeom>
          <a:noFill/>
        </p:spPr>
        <p:txBody>
          <a:bodyPr wrap="square" rtlCol="0">
            <a:spAutoFit/>
          </a:bodyPr>
          <a:lstStyle/>
          <a:p>
            <a:pPr algn="ctr"/>
            <a:r>
              <a:rPr lang="en-US" sz="2667" b="1" dirty="0">
                <a:latin typeface="Fira Sans" panose="020B0503050000020004" pitchFamily="34" charset="0"/>
              </a:rPr>
              <a:t>Nhị phân</a:t>
            </a:r>
          </a:p>
        </p:txBody>
      </p:sp>
      <p:pic>
        <p:nvPicPr>
          <p:cNvPr id="11" name="Picture 10">
            <a:extLst>
              <a:ext uri="{FF2B5EF4-FFF2-40B4-BE49-F238E27FC236}">
                <a16:creationId xmlns:a16="http://schemas.microsoft.com/office/drawing/2014/main" id="{5C25F121-3CFB-298C-892E-A2F0D3DB5261}"/>
              </a:ext>
            </a:extLst>
          </p:cNvPr>
          <p:cNvPicPr>
            <a:picLocks noChangeAspect="1"/>
          </p:cNvPicPr>
          <p:nvPr/>
        </p:nvPicPr>
        <p:blipFill>
          <a:blip r:embed="rId3"/>
          <a:stretch>
            <a:fillRect/>
          </a:stretch>
        </p:blipFill>
        <p:spPr>
          <a:xfrm>
            <a:off x="850111" y="2066168"/>
            <a:ext cx="10342724" cy="4568669"/>
          </a:xfrm>
          <a:prstGeom prst="rect">
            <a:avLst/>
          </a:prstGeom>
        </p:spPr>
      </p:pic>
    </p:spTree>
    <p:extLst>
      <p:ext uri="{BB962C8B-B14F-4D97-AF65-F5344CB8AC3E}">
        <p14:creationId xmlns:p14="http://schemas.microsoft.com/office/powerpoint/2010/main" val="3162588174"/>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8" name="Group 7">
            <a:extLst>
              <a:ext uri="{FF2B5EF4-FFF2-40B4-BE49-F238E27FC236}">
                <a16:creationId xmlns:a16="http://schemas.microsoft.com/office/drawing/2014/main" id="{7963B1AE-A92E-E43D-3419-E9F789488C9A}"/>
              </a:ext>
            </a:extLst>
          </p:cNvPr>
          <p:cNvGrpSpPr/>
          <p:nvPr/>
        </p:nvGrpSpPr>
        <p:grpSpPr>
          <a:xfrm>
            <a:off x="3635022" y="21735"/>
            <a:ext cx="4921956" cy="1256439"/>
            <a:chOff x="1092135" y="255765"/>
            <a:chExt cx="7723500" cy="942329"/>
          </a:xfrm>
        </p:grpSpPr>
        <p:sp>
          <p:nvSpPr>
            <p:cNvPr id="4" name="Google Shape;320;p15">
              <a:extLst>
                <a:ext uri="{FF2B5EF4-FFF2-40B4-BE49-F238E27FC236}">
                  <a16:creationId xmlns:a16="http://schemas.microsoft.com/office/drawing/2014/main" id="{AE870DE0-30DD-EB21-BBA8-2B63C48D957F}"/>
                </a:ext>
              </a:extLst>
            </p:cNvPr>
            <p:cNvSpPr/>
            <p:nvPr/>
          </p:nvSpPr>
          <p:spPr>
            <a:xfrm>
              <a:off x="1787361" y="255765"/>
              <a:ext cx="6099160"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9" name="Google Shape;417;p15">
              <a:extLst>
                <a:ext uri="{FF2B5EF4-FFF2-40B4-BE49-F238E27FC236}">
                  <a16:creationId xmlns:a16="http://schemas.microsoft.com/office/drawing/2014/main" id="{74237167-F83B-6B5C-3702-4F5ADE81B6EC}"/>
                </a:ext>
              </a:extLst>
            </p:cNvPr>
            <p:cNvSpPr/>
            <p:nvPr/>
          </p:nvSpPr>
          <p:spPr>
            <a:xfrm>
              <a:off x="7077804" y="270810"/>
              <a:ext cx="808717"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76" name="Google Shape;176;p14"/>
            <p:cNvSpPr txBox="1"/>
            <p:nvPr/>
          </p:nvSpPr>
          <p:spPr>
            <a:xfrm>
              <a:off x="1092135" y="48260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ĐÁNH GIÁ</a:t>
              </a:r>
            </a:p>
          </p:txBody>
        </p:sp>
      </p:grpSp>
      <p:sp>
        <p:nvSpPr>
          <p:cNvPr id="2" name="Rectangle 1">
            <a:extLst>
              <a:ext uri="{FF2B5EF4-FFF2-40B4-BE49-F238E27FC236}">
                <a16:creationId xmlns:a16="http://schemas.microsoft.com/office/drawing/2014/main" id="{8FF6D94C-E278-95AB-B548-657BF131FCF0}"/>
              </a:ext>
            </a:extLst>
          </p:cNvPr>
          <p:cNvSpPr/>
          <p:nvPr/>
        </p:nvSpPr>
        <p:spPr>
          <a:xfrm>
            <a:off x="372104" y="1040364"/>
            <a:ext cx="1844155" cy="697627"/>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667" b="1" dirty="0">
                <a:latin typeface="Fira Sans" panose="020B0503050000020004" pitchFamily="34" charset="0"/>
              </a:rPr>
              <a:t>Vedic 8x8</a:t>
            </a:r>
          </a:p>
        </p:txBody>
      </p:sp>
      <p:sp>
        <p:nvSpPr>
          <p:cNvPr id="6" name="TextBox 5">
            <a:extLst>
              <a:ext uri="{FF2B5EF4-FFF2-40B4-BE49-F238E27FC236}">
                <a16:creationId xmlns:a16="http://schemas.microsoft.com/office/drawing/2014/main" id="{0B763742-10EF-3682-B189-2191F4CB5DF7}"/>
              </a:ext>
            </a:extLst>
          </p:cNvPr>
          <p:cNvSpPr txBox="1"/>
          <p:nvPr/>
        </p:nvSpPr>
        <p:spPr>
          <a:xfrm>
            <a:off x="3048000" y="3226638"/>
            <a:ext cx="6096000" cy="461665"/>
          </a:xfrm>
          <a:prstGeom prst="rect">
            <a:avLst/>
          </a:prstGeom>
          <a:noFill/>
        </p:spPr>
        <p:txBody>
          <a:bodyPr wrap="square">
            <a:spAutoFit/>
          </a:bodyPr>
          <a:lstStyle/>
          <a:p>
            <a:endParaRPr lang="en-US" sz="2400" dirty="0"/>
          </a:p>
        </p:txBody>
      </p:sp>
      <p:sp>
        <p:nvSpPr>
          <p:cNvPr id="5" name="TextBox 4">
            <a:extLst>
              <a:ext uri="{FF2B5EF4-FFF2-40B4-BE49-F238E27FC236}">
                <a16:creationId xmlns:a16="http://schemas.microsoft.com/office/drawing/2014/main" id="{D14A675D-1EC0-5B24-3C1C-0E6ABAA925AC}"/>
              </a:ext>
            </a:extLst>
          </p:cNvPr>
          <p:cNvSpPr txBox="1"/>
          <p:nvPr/>
        </p:nvSpPr>
        <p:spPr>
          <a:xfrm>
            <a:off x="1294181" y="1880293"/>
            <a:ext cx="3383280" cy="3416320"/>
          </a:xfrm>
          <a:prstGeom prst="rect">
            <a:avLst/>
          </a:prstGeom>
          <a:noFill/>
        </p:spPr>
        <p:txBody>
          <a:bodyPr wrap="square" rtlCol="0">
            <a:spAutoFit/>
          </a:bodyPr>
          <a:lstStyle/>
          <a:p>
            <a:r>
              <a:rPr lang="en-US" sz="2400" b="1" dirty="0" err="1">
                <a:latin typeface="Calibri" panose="020F0502020204030204" pitchFamily="34" charset="0"/>
                <a:ea typeface="Calibri" panose="020F0502020204030204" pitchFamily="34" charset="0"/>
                <a:cs typeface="Calibri" panose="020F0502020204030204" pitchFamily="34" charset="0"/>
              </a:rPr>
              <a:t>Ưu</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điểm</a:t>
            </a:r>
            <a:r>
              <a:rPr lang="en-US" sz="2400" b="1" dirty="0">
                <a:latin typeface="Calibri" panose="020F0502020204030204" pitchFamily="34" charset="0"/>
                <a:ea typeface="Calibri" panose="020F0502020204030204" pitchFamily="34" charset="0"/>
                <a:cs typeface="Calibri" panose="020F0502020204030204" pitchFamily="34" charset="0"/>
              </a:rPr>
              <a:t>:</a:t>
            </a:r>
            <a:endParaRPr lang="vi-VN" sz="24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sz="2400" b="1" dirty="0">
                <a:effectLst/>
                <a:latin typeface="Calibri" panose="020F0502020204030204" pitchFamily="34" charset="0"/>
                <a:ea typeface="Calibri" panose="020F0502020204030204" pitchFamily="34" charset="0"/>
                <a:cs typeface="Calibri" panose="020F0502020204030204" pitchFamily="34" charset="0"/>
              </a:rPr>
              <a:t>Tốc độ tính toán nhanh với </a:t>
            </a:r>
            <a:r>
              <a:rPr lang="en-US" sz="2400" b="1" dirty="0" err="1">
                <a:effectLst/>
                <a:latin typeface="Calibri" panose="020F0502020204030204" pitchFamily="34" charset="0"/>
                <a:ea typeface="Calibri" panose="020F0502020204030204" pitchFamily="34" charset="0"/>
                <a:cs typeface="Calibri" panose="020F0502020204030204" pitchFamily="34" charset="0"/>
              </a:rPr>
              <a:t>số</a:t>
            </a:r>
            <a:r>
              <a:rPr lang="en-US" sz="2400" b="1" dirty="0">
                <a:effectLst/>
                <a:latin typeface="Calibri" panose="020F0502020204030204" pitchFamily="34" charset="0"/>
                <a:ea typeface="Calibri" panose="020F0502020204030204" pitchFamily="34" charset="0"/>
                <a:cs typeface="Calibri" panose="020F0502020204030204" pitchFamily="34" charset="0"/>
              </a:rPr>
              <a:t> </a:t>
            </a:r>
            <a:r>
              <a:rPr lang="en-US" sz="2400" b="1" dirty="0" err="1">
                <a:effectLst/>
                <a:latin typeface="Calibri" panose="020F0502020204030204" pitchFamily="34" charset="0"/>
                <a:ea typeface="Calibri" panose="020F0502020204030204" pitchFamily="34" charset="0"/>
                <a:cs typeface="Calibri" panose="020F0502020204030204" pitchFamily="34" charset="0"/>
              </a:rPr>
              <a:t>lượng</a:t>
            </a:r>
            <a:r>
              <a:rPr lang="en-US" sz="2400" b="1" dirty="0">
                <a:effectLst/>
                <a:latin typeface="Calibri" panose="020F0502020204030204" pitchFamily="34" charset="0"/>
                <a:ea typeface="Calibri" panose="020F0502020204030204" pitchFamily="34" charset="0"/>
                <a:cs typeface="Calibri" panose="020F0502020204030204" pitchFamily="34" charset="0"/>
              </a:rPr>
              <a:t> bit </a:t>
            </a:r>
            <a:r>
              <a:rPr lang="en-US" sz="2400" b="1" dirty="0" err="1">
                <a:effectLst/>
                <a:latin typeface="Calibri" panose="020F0502020204030204" pitchFamily="34" charset="0"/>
                <a:ea typeface="Calibri" panose="020F0502020204030204" pitchFamily="34" charset="0"/>
                <a:cs typeface="Calibri" panose="020F0502020204030204" pitchFamily="34" charset="0"/>
              </a:rPr>
              <a:t>thấp</a:t>
            </a:r>
            <a:endParaRPr lang="vi-VN" sz="24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sz="2400" b="1" dirty="0">
                <a:effectLst/>
                <a:latin typeface="Calibri" panose="020F0502020204030204" pitchFamily="34" charset="0"/>
                <a:ea typeface="Calibri" panose="020F0502020204030204" pitchFamily="34" charset="0"/>
                <a:cs typeface="Calibri" panose="020F0502020204030204" pitchFamily="34" charset="0"/>
              </a:rPr>
              <a:t>Tiết kiệm diện tích</a:t>
            </a:r>
          </a:p>
          <a:p>
            <a:pPr marL="285750" indent="-285750">
              <a:buFont typeface="Arial" panose="020B0604020202020204" pitchFamily="34" charset="0"/>
              <a:buChar char="•"/>
            </a:pPr>
            <a:r>
              <a:rPr lang="vi-VN" sz="2400" b="1" dirty="0">
                <a:effectLst/>
                <a:latin typeface="Calibri" panose="020F0502020204030204" pitchFamily="34" charset="0"/>
                <a:ea typeface="Calibri" panose="020F0502020204030204" pitchFamily="34" charset="0"/>
                <a:cs typeface="Calibri" panose="020F0502020204030204" pitchFamily="34" charset="0"/>
              </a:rPr>
              <a:t>Linh hoạt và dễ tích hợp</a:t>
            </a:r>
          </a:p>
          <a:p>
            <a:r>
              <a:rPr lang="en-US" sz="2400" b="1" dirty="0">
                <a:latin typeface="Calibri" panose="020F0502020204030204" pitchFamily="34" charset="0"/>
                <a:ea typeface="Calibri" panose="020F0502020204030204" pitchFamily="34" charset="0"/>
                <a:cs typeface="Calibri" panose="020F0502020204030204" pitchFamily="34" charset="0"/>
              </a:rPr>
              <a:t> </a:t>
            </a: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B7D4060-D17E-501D-4BA2-E8880694C991}"/>
              </a:ext>
            </a:extLst>
          </p:cNvPr>
          <p:cNvSpPr txBox="1"/>
          <p:nvPr/>
        </p:nvSpPr>
        <p:spPr>
          <a:xfrm>
            <a:off x="1294181" y="4549676"/>
            <a:ext cx="3383280" cy="2308324"/>
          </a:xfrm>
          <a:prstGeom prst="rect">
            <a:avLst/>
          </a:prstGeom>
          <a:noFill/>
        </p:spPr>
        <p:txBody>
          <a:bodyPr wrap="square" rtlCol="0">
            <a:spAutoFit/>
          </a:bodyPr>
          <a:lstStyle/>
          <a:p>
            <a:r>
              <a:rPr lang="en-US" sz="2400" b="1" dirty="0" err="1">
                <a:latin typeface="Calibri" panose="020F0502020204030204" pitchFamily="34" charset="0"/>
                <a:ea typeface="Calibri" panose="020F0502020204030204" pitchFamily="34" charset="0"/>
                <a:cs typeface="Calibri" panose="020F0502020204030204" pitchFamily="34" charset="0"/>
              </a:rPr>
              <a:t>Nhược</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điểm</a:t>
            </a:r>
            <a:r>
              <a:rPr lang="en-US" sz="2400" b="1" dirty="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00" b="1" dirty="0" err="1">
                <a:latin typeface="Calibri" panose="020F0502020204030204" pitchFamily="34" charset="0"/>
                <a:ea typeface="Calibri" panose="020F0502020204030204" pitchFamily="34" charset="0"/>
                <a:cs typeface="Calibri" panose="020F0502020204030204" pitchFamily="34" charset="0"/>
              </a:rPr>
              <a:t>Số</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lượng</a:t>
            </a:r>
            <a:r>
              <a:rPr lang="en-US" sz="2400" b="1" dirty="0">
                <a:latin typeface="Calibri" panose="020F0502020204030204" pitchFamily="34" charset="0"/>
                <a:ea typeface="Calibri" panose="020F0502020204030204" pitchFamily="34" charset="0"/>
                <a:cs typeface="Calibri" panose="020F0502020204030204" pitchFamily="34" charset="0"/>
              </a:rPr>
              <a:t> bit </a:t>
            </a:r>
            <a:r>
              <a:rPr lang="en-US" sz="2400" b="1" dirty="0" err="1">
                <a:latin typeface="Calibri" panose="020F0502020204030204" pitchFamily="34" charset="0"/>
                <a:ea typeface="Calibri" panose="020F0502020204030204" pitchFamily="34" charset="0"/>
                <a:cs typeface="Calibri" panose="020F0502020204030204" pitchFamily="34" charset="0"/>
              </a:rPr>
              <a:t>lớn</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thì</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khó</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triển</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khai</a:t>
            </a:r>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descr="A screenshot of a computer&#10;&#10;Description automatically generated">
            <a:extLst>
              <a:ext uri="{FF2B5EF4-FFF2-40B4-BE49-F238E27FC236}">
                <a16:creationId xmlns:a16="http://schemas.microsoft.com/office/drawing/2014/main" id="{3D43C45F-DEAF-7B85-1F35-CB3D942A4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280" y="1389177"/>
            <a:ext cx="4208626" cy="4614415"/>
          </a:xfrm>
          <a:prstGeom prst="rect">
            <a:avLst/>
          </a:prstGeom>
        </p:spPr>
      </p:pic>
      <p:sp>
        <p:nvSpPr>
          <p:cNvPr id="13" name="TextBox 12">
            <a:extLst>
              <a:ext uri="{FF2B5EF4-FFF2-40B4-BE49-F238E27FC236}">
                <a16:creationId xmlns:a16="http://schemas.microsoft.com/office/drawing/2014/main" id="{742AD316-B868-53B3-9DC5-9B7E826879BB}"/>
              </a:ext>
            </a:extLst>
          </p:cNvPr>
          <p:cNvSpPr txBox="1"/>
          <p:nvPr/>
        </p:nvSpPr>
        <p:spPr>
          <a:xfrm>
            <a:off x="7964881" y="5883762"/>
            <a:ext cx="2336800" cy="461665"/>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LUT:124</a:t>
            </a:r>
          </a:p>
        </p:txBody>
      </p:sp>
    </p:spTree>
    <p:extLst>
      <p:ext uri="{BB962C8B-B14F-4D97-AF65-F5344CB8AC3E}">
        <p14:creationId xmlns:p14="http://schemas.microsoft.com/office/powerpoint/2010/main" val="1703155344"/>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1C3C113-E576-630C-759D-E6CADFA6EB6C}"/>
              </a:ext>
            </a:extLst>
          </p:cNvPr>
          <p:cNvGrpSpPr/>
          <p:nvPr/>
        </p:nvGrpSpPr>
        <p:grpSpPr>
          <a:xfrm>
            <a:off x="2276444" y="165764"/>
            <a:ext cx="7639112" cy="1256439"/>
            <a:chOff x="1273389" y="270810"/>
            <a:chExt cx="7723500" cy="942329"/>
          </a:xfrm>
        </p:grpSpPr>
        <p:sp>
          <p:nvSpPr>
            <p:cNvPr id="12" name="Google Shape;320;p15">
              <a:extLst>
                <a:ext uri="{FF2B5EF4-FFF2-40B4-BE49-F238E27FC236}">
                  <a16:creationId xmlns:a16="http://schemas.microsoft.com/office/drawing/2014/main" id="{B466DC1D-9EA1-68A9-425F-4FD37034B253}"/>
                </a:ext>
              </a:extLst>
            </p:cNvPr>
            <p:cNvSpPr/>
            <p:nvPr/>
          </p:nvSpPr>
          <p:spPr>
            <a:xfrm>
              <a:off x="1451179" y="270810"/>
              <a:ext cx="7183202" cy="94232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3" name="Google Shape;417;p15">
              <a:extLst>
                <a:ext uri="{FF2B5EF4-FFF2-40B4-BE49-F238E27FC236}">
                  <a16:creationId xmlns:a16="http://schemas.microsoft.com/office/drawing/2014/main" id="{C6ADE95F-9C35-63E0-D9E1-A9BC17F7AA1D}"/>
                </a:ext>
              </a:extLst>
            </p:cNvPr>
            <p:cNvSpPr/>
            <p:nvPr/>
          </p:nvSpPr>
          <p:spPr>
            <a:xfrm>
              <a:off x="7077804" y="270810"/>
              <a:ext cx="1556576" cy="895404"/>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4" name="Google Shape;176;p14">
              <a:extLst>
                <a:ext uri="{FF2B5EF4-FFF2-40B4-BE49-F238E27FC236}">
                  <a16:creationId xmlns:a16="http://schemas.microsoft.com/office/drawing/2014/main" id="{93A0833F-8957-A4D3-AC59-17A7F6ACA3AA}"/>
                </a:ext>
              </a:extLst>
            </p:cNvPr>
            <p:cNvSpPr txBox="1"/>
            <p:nvPr/>
          </p:nvSpPr>
          <p:spPr>
            <a:xfrm>
              <a:off x="1273389" y="563099"/>
              <a:ext cx="7723500" cy="481200"/>
            </a:xfrm>
            <a:prstGeom prst="rect">
              <a:avLst/>
            </a:prstGeom>
            <a:noFill/>
            <a:ln>
              <a:noFill/>
            </a:ln>
          </p:spPr>
          <p:txBody>
            <a:bodyPr spcFirstLastPara="1" wrap="square" lIns="121900" tIns="121900" rIns="121900" bIns="121900" anchor="ctr" anchorCtr="0">
              <a:noAutofit/>
            </a:bodyPr>
            <a:lstStyle/>
            <a:p>
              <a:pPr algn="ctr"/>
              <a:r>
                <a:rPr lang="en-US" sz="3733" b="1" dirty="0">
                  <a:latin typeface="Fira Sans Medium"/>
                  <a:ea typeface="Fira Sans Medium"/>
                  <a:cs typeface="Fira Sans Medium"/>
                  <a:sym typeface="Fira Sans Medium"/>
                </a:rPr>
                <a:t>LUT SAU KHI THỰC HIỆN SYNTHESIS - ULTILIZATION</a:t>
              </a:r>
            </a:p>
          </p:txBody>
        </p:sp>
      </p:grpSp>
      <p:sp>
        <p:nvSpPr>
          <p:cNvPr id="16" name="TextBox 15">
            <a:extLst>
              <a:ext uri="{FF2B5EF4-FFF2-40B4-BE49-F238E27FC236}">
                <a16:creationId xmlns:a16="http://schemas.microsoft.com/office/drawing/2014/main" id="{9397884F-4DEB-0BA2-C690-F8CD5374170E}"/>
              </a:ext>
            </a:extLst>
          </p:cNvPr>
          <p:cNvSpPr txBox="1"/>
          <p:nvPr/>
        </p:nvSpPr>
        <p:spPr>
          <a:xfrm>
            <a:off x="3048000" y="3226638"/>
            <a:ext cx="6096000" cy="461665"/>
          </a:xfrm>
          <a:prstGeom prst="rect">
            <a:avLst/>
          </a:prstGeom>
          <a:noFill/>
        </p:spPr>
        <p:txBody>
          <a:bodyPr wrap="square">
            <a:spAutoFit/>
          </a:bodyPr>
          <a:lstStyle/>
          <a:p>
            <a:endParaRPr lang="en-US" sz="2400" dirty="0"/>
          </a:p>
        </p:txBody>
      </p:sp>
      <p:graphicFrame>
        <p:nvGraphicFramePr>
          <p:cNvPr id="3" name="Table 2">
            <a:extLst>
              <a:ext uri="{FF2B5EF4-FFF2-40B4-BE49-F238E27FC236}">
                <a16:creationId xmlns:a16="http://schemas.microsoft.com/office/drawing/2014/main" id="{1C692415-500D-2025-9A55-7E3EAC582AB0}"/>
              </a:ext>
            </a:extLst>
          </p:cNvPr>
          <p:cNvGraphicFramePr>
            <a:graphicFrameLocks noGrp="1"/>
          </p:cNvGraphicFramePr>
          <p:nvPr>
            <p:extLst>
              <p:ext uri="{D42A27DB-BD31-4B8C-83A1-F6EECF244321}">
                <p14:modId xmlns:p14="http://schemas.microsoft.com/office/powerpoint/2010/main" val="99257390"/>
              </p:ext>
            </p:extLst>
          </p:nvPr>
        </p:nvGraphicFramePr>
        <p:xfrm>
          <a:off x="619183" y="1848683"/>
          <a:ext cx="10706907" cy="3160634"/>
        </p:xfrm>
        <a:graphic>
          <a:graphicData uri="http://schemas.openxmlformats.org/drawingml/2006/table">
            <a:tbl>
              <a:tblPr firstRow="1" firstCol="1" bandRow="1">
                <a:tableStyleId>{5C22544A-7EE6-4342-B048-85BDC9FD1C3A}</a:tableStyleId>
              </a:tblPr>
              <a:tblGrid>
                <a:gridCol w="2277638">
                  <a:extLst>
                    <a:ext uri="{9D8B030D-6E8A-4147-A177-3AD203B41FA5}">
                      <a16:colId xmlns:a16="http://schemas.microsoft.com/office/drawing/2014/main" val="935702945"/>
                    </a:ext>
                  </a:extLst>
                </a:gridCol>
                <a:gridCol w="1636499">
                  <a:extLst>
                    <a:ext uri="{9D8B030D-6E8A-4147-A177-3AD203B41FA5}">
                      <a16:colId xmlns:a16="http://schemas.microsoft.com/office/drawing/2014/main" val="378308687"/>
                    </a:ext>
                  </a:extLst>
                </a:gridCol>
                <a:gridCol w="1636499">
                  <a:extLst>
                    <a:ext uri="{9D8B030D-6E8A-4147-A177-3AD203B41FA5}">
                      <a16:colId xmlns:a16="http://schemas.microsoft.com/office/drawing/2014/main" val="2771366494"/>
                    </a:ext>
                  </a:extLst>
                </a:gridCol>
                <a:gridCol w="1658933">
                  <a:extLst>
                    <a:ext uri="{9D8B030D-6E8A-4147-A177-3AD203B41FA5}">
                      <a16:colId xmlns:a16="http://schemas.microsoft.com/office/drawing/2014/main" val="1476402914"/>
                    </a:ext>
                  </a:extLst>
                </a:gridCol>
                <a:gridCol w="1843128">
                  <a:extLst>
                    <a:ext uri="{9D8B030D-6E8A-4147-A177-3AD203B41FA5}">
                      <a16:colId xmlns:a16="http://schemas.microsoft.com/office/drawing/2014/main" val="109595606"/>
                    </a:ext>
                  </a:extLst>
                </a:gridCol>
                <a:gridCol w="1654210">
                  <a:extLst>
                    <a:ext uri="{9D8B030D-6E8A-4147-A177-3AD203B41FA5}">
                      <a16:colId xmlns:a16="http://schemas.microsoft.com/office/drawing/2014/main" val="1269589660"/>
                    </a:ext>
                  </a:extLst>
                </a:gridCol>
              </a:tblGrid>
              <a:tr h="1083662">
                <a:tc>
                  <a:txBody>
                    <a:bodyPr/>
                    <a:lstStyle/>
                    <a:p>
                      <a:pPr algn="just">
                        <a:lnSpc>
                          <a:spcPct val="150000"/>
                        </a:lnSpc>
                      </a:pPr>
                      <a:r>
                        <a:rPr lang="en-US" sz="2000" dirty="0">
                          <a:effectLst/>
                        </a:rPr>
                        <a:t> </a:t>
                      </a:r>
                    </a:p>
                  </a:txBody>
                  <a:tcPr marL="68580" marR="68580" marT="0" marB="0"/>
                </a:tc>
                <a:tc>
                  <a:txBody>
                    <a:bodyPr/>
                    <a:lstStyle/>
                    <a:p>
                      <a:pPr algn="ctr">
                        <a:lnSpc>
                          <a:spcPct val="150000"/>
                        </a:lnSpc>
                      </a:pPr>
                      <a:r>
                        <a:rPr lang="en-US" sz="2000" dirty="0">
                          <a:effectLst/>
                        </a:rPr>
                        <a:t>RCA</a:t>
                      </a:r>
                      <a:endParaRPr lang="en-US" sz="2000"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a:effectLst/>
                        </a:rPr>
                        <a:t>CLA</a:t>
                      </a:r>
                      <a:endParaRPr lang="en-US" sz="200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a:effectLst/>
                        </a:rPr>
                        <a:t>ARRAY</a:t>
                      </a:r>
                      <a:endParaRPr lang="en-US" sz="200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a:effectLst/>
                        </a:rPr>
                        <a:t>WALLACE</a:t>
                      </a:r>
                      <a:endParaRPr lang="en-US" sz="200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a:effectLst/>
                        </a:rPr>
                        <a:t>VEDIC</a:t>
                      </a:r>
                      <a:endParaRPr lang="en-US" sz="200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55609651"/>
                  </a:ext>
                </a:extLst>
              </a:tr>
              <a:tr h="519243">
                <a:tc>
                  <a:txBody>
                    <a:bodyPr/>
                    <a:lstStyle/>
                    <a:p>
                      <a:pPr algn="ctr">
                        <a:lnSpc>
                          <a:spcPct val="150000"/>
                        </a:lnSpc>
                      </a:pPr>
                      <a:r>
                        <a:rPr lang="en-US" sz="2000">
                          <a:effectLst/>
                        </a:rPr>
                        <a:t>LUTs</a:t>
                      </a:r>
                      <a:endParaRPr lang="en-US" sz="200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128</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134</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a:effectLst/>
                        </a:rPr>
                        <a:t>126</a:t>
                      </a:r>
                      <a:endParaRPr lang="en-US" sz="2000" b="1">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a:effectLst/>
                        </a:rPr>
                        <a:t>109</a:t>
                      </a:r>
                      <a:endParaRPr lang="en-US" sz="2000" b="1">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a:effectLst/>
                        </a:rPr>
                        <a:t>103</a:t>
                      </a:r>
                      <a:endParaRPr lang="en-US" sz="2000" b="1">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13317625"/>
                  </a:ext>
                </a:extLst>
              </a:tr>
              <a:tr h="519243">
                <a:tc>
                  <a:txBody>
                    <a:bodyPr/>
                    <a:lstStyle/>
                    <a:p>
                      <a:pPr algn="ctr">
                        <a:lnSpc>
                          <a:spcPct val="150000"/>
                        </a:lnSpc>
                      </a:pPr>
                      <a:r>
                        <a:rPr lang="en-US" sz="2000">
                          <a:effectLst/>
                        </a:rPr>
                        <a:t>Delay (ns)</a:t>
                      </a:r>
                      <a:endParaRPr lang="en-US" sz="200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14.864</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14.624</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13.301</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a:effectLst/>
                        </a:rPr>
                        <a:t>9.933</a:t>
                      </a:r>
                      <a:endParaRPr lang="en-US" sz="2000" b="1">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a:effectLst/>
                        </a:rPr>
                        <a:t>11.481</a:t>
                      </a:r>
                      <a:endParaRPr lang="en-US" sz="2000" b="1">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07711620"/>
                  </a:ext>
                </a:extLst>
              </a:tr>
              <a:tr h="519243">
                <a:tc>
                  <a:txBody>
                    <a:bodyPr/>
                    <a:lstStyle/>
                    <a:p>
                      <a:pPr algn="ctr">
                        <a:lnSpc>
                          <a:spcPct val="150000"/>
                        </a:lnSpc>
                      </a:pPr>
                      <a:r>
                        <a:rPr lang="en-US" sz="2000">
                          <a:effectLst/>
                        </a:rPr>
                        <a:t>FA</a:t>
                      </a:r>
                      <a:endParaRPr lang="en-US" sz="200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a:effectLst/>
                        </a:rPr>
                        <a:t>56</a:t>
                      </a:r>
                      <a:endParaRPr lang="en-US" sz="2000" b="1">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56</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48</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49</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96</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14888789"/>
                  </a:ext>
                </a:extLst>
              </a:tr>
              <a:tr h="519243">
                <a:tc>
                  <a:txBody>
                    <a:bodyPr/>
                    <a:lstStyle/>
                    <a:p>
                      <a:pPr algn="ctr">
                        <a:lnSpc>
                          <a:spcPct val="150000"/>
                        </a:lnSpc>
                      </a:pPr>
                      <a:r>
                        <a:rPr lang="en-US" sz="2000">
                          <a:effectLst/>
                        </a:rPr>
                        <a:t>HA</a:t>
                      </a:r>
                      <a:endParaRPr lang="en-US" sz="200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a:effectLst/>
                        </a:rPr>
                        <a:t>0</a:t>
                      </a:r>
                      <a:endParaRPr lang="en-US" sz="2000" b="1">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a:effectLst/>
                        </a:rPr>
                        <a:t>0</a:t>
                      </a:r>
                      <a:endParaRPr lang="en-US" sz="2000" b="1">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8</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15</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50000"/>
                        </a:lnSpc>
                      </a:pPr>
                      <a:r>
                        <a:rPr lang="en-US" sz="2000" b="1" dirty="0">
                          <a:effectLst/>
                        </a:rPr>
                        <a:t>32</a:t>
                      </a:r>
                      <a:endParaRPr lang="en-US" sz="2000" b="1" dirty="0">
                        <a:solidFill>
                          <a:srgbClr val="000000"/>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24654675"/>
                  </a:ext>
                </a:extLst>
              </a:tr>
            </a:tbl>
          </a:graphicData>
        </a:graphic>
      </p:graphicFrame>
    </p:spTree>
    <p:extLst>
      <p:ext uri="{BB962C8B-B14F-4D97-AF65-F5344CB8AC3E}">
        <p14:creationId xmlns:p14="http://schemas.microsoft.com/office/powerpoint/2010/main" val="162431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37BADFB-477E-D2A0-6CE6-7EB1668135EB}"/>
              </a:ext>
            </a:extLst>
          </p:cNvPr>
          <p:cNvSpPr txBox="1">
            <a:spLocks/>
          </p:cNvSpPr>
          <p:nvPr/>
        </p:nvSpPr>
        <p:spPr>
          <a:xfrm>
            <a:off x="1076378" y="374537"/>
            <a:ext cx="9620718" cy="1161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000" b="1" dirty="0">
                <a:latin typeface="Calibri" panose="020F0502020204030204" pitchFamily="34" charset="0"/>
                <a:ea typeface="Calibri" panose="020F0502020204030204" pitchFamily="34" charset="0"/>
                <a:cs typeface="Calibri" panose="020F0502020204030204" pitchFamily="34" charset="0"/>
              </a:rPr>
              <a:t>SƠ </a:t>
            </a:r>
            <a:r>
              <a:rPr lang="en-US" sz="3000" b="1" dirty="0">
                <a:latin typeface="Calibri" panose="020F0502020204030204" pitchFamily="34" charset="0"/>
                <a:ea typeface="Calibri" panose="020F0502020204030204" pitchFamily="34" charset="0"/>
                <a:cs typeface="Calibri" panose="020F0502020204030204" pitchFamily="34" charset="0"/>
              </a:rPr>
              <a:t>KHỐI </a:t>
            </a:r>
            <a:r>
              <a:rPr lang="vi-VN" sz="3000" b="1" dirty="0">
                <a:latin typeface="Calibri" panose="020F0502020204030204" pitchFamily="34" charset="0"/>
                <a:ea typeface="Calibri" panose="020F0502020204030204" pitchFamily="34" charset="0"/>
                <a:cs typeface="Calibri" panose="020F0502020204030204" pitchFamily="34" charset="0"/>
              </a:rPr>
              <a:t>ĐỒ BIỂU DIỄN MẠCH CỘNG CARRY RIPPLE  8 BIT</a:t>
            </a:r>
            <a:endParaRPr lang="en-US" sz="3000" dirty="0">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descr="A diagram of a machine&#10;&#10;Description automatically generated">
            <a:extLst>
              <a:ext uri="{FF2B5EF4-FFF2-40B4-BE49-F238E27FC236}">
                <a16:creationId xmlns:a16="http://schemas.microsoft.com/office/drawing/2014/main" id="{D3B6BA66-0218-BD9A-7CB8-5C63F69F2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3491"/>
            <a:ext cx="12196329" cy="2484437"/>
          </a:xfrm>
          <a:prstGeom prst="rect">
            <a:avLst/>
          </a:prstGeom>
        </p:spPr>
      </p:pic>
      <p:pic>
        <p:nvPicPr>
          <p:cNvPr id="2" name="Picture 1">
            <a:extLst>
              <a:ext uri="{FF2B5EF4-FFF2-40B4-BE49-F238E27FC236}">
                <a16:creationId xmlns:a16="http://schemas.microsoft.com/office/drawing/2014/main" id="{BE0026E3-65AB-128F-0D3C-1250884E0D9C}"/>
              </a:ext>
            </a:extLst>
          </p:cNvPr>
          <p:cNvPicPr>
            <a:picLocks noChangeAspect="1"/>
          </p:cNvPicPr>
          <p:nvPr/>
        </p:nvPicPr>
        <p:blipFill>
          <a:blip r:embed="rId3"/>
          <a:stretch>
            <a:fillRect/>
          </a:stretch>
        </p:blipFill>
        <p:spPr>
          <a:xfrm>
            <a:off x="1076378" y="3987390"/>
            <a:ext cx="5707100" cy="2794238"/>
          </a:xfrm>
          <a:prstGeom prst="rect">
            <a:avLst/>
          </a:prstGeom>
        </p:spPr>
      </p:pic>
    </p:spTree>
    <p:extLst>
      <p:ext uri="{BB962C8B-B14F-4D97-AF65-F5344CB8AC3E}">
        <p14:creationId xmlns:p14="http://schemas.microsoft.com/office/powerpoint/2010/main" val="223172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32080" y="2024514"/>
            <a:ext cx="12059920" cy="2219691"/>
          </a:xfrm>
        </p:spPr>
        <p:txBody>
          <a:bodyPr anchor="ctr"/>
          <a:lstStyle/>
          <a:p>
            <a:pPr algn="ctr"/>
            <a:r>
              <a:rPr lang="en-US"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56637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149D-CF2A-7177-0349-C587E8E995F5}"/>
              </a:ext>
            </a:extLst>
          </p:cNvPr>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CODE VERILOG</a:t>
            </a:r>
          </a:p>
        </p:txBody>
      </p:sp>
      <p:pic>
        <p:nvPicPr>
          <p:cNvPr id="5" name="Picture 4">
            <a:extLst>
              <a:ext uri="{FF2B5EF4-FFF2-40B4-BE49-F238E27FC236}">
                <a16:creationId xmlns:a16="http://schemas.microsoft.com/office/drawing/2014/main" id="{60CE5EC7-9A4A-8202-AC54-9154F2D2D734}"/>
              </a:ext>
            </a:extLst>
          </p:cNvPr>
          <p:cNvPicPr>
            <a:picLocks noChangeAspect="1"/>
          </p:cNvPicPr>
          <p:nvPr/>
        </p:nvPicPr>
        <p:blipFill>
          <a:blip r:embed="rId2"/>
          <a:stretch>
            <a:fillRect/>
          </a:stretch>
        </p:blipFill>
        <p:spPr>
          <a:xfrm>
            <a:off x="1869770" y="1711874"/>
            <a:ext cx="8676309" cy="4247984"/>
          </a:xfrm>
          <a:prstGeom prst="rect">
            <a:avLst/>
          </a:prstGeom>
        </p:spPr>
      </p:pic>
    </p:spTree>
    <p:extLst>
      <p:ext uri="{BB962C8B-B14F-4D97-AF65-F5344CB8AC3E}">
        <p14:creationId xmlns:p14="http://schemas.microsoft.com/office/powerpoint/2010/main" val="206755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RIPPLE CARRY ADDER</a:t>
            </a:r>
          </a:p>
        </p:txBody>
      </p:sp>
      <p:sp>
        <p:nvSpPr>
          <p:cNvPr id="8" name="TextBox 7">
            <a:extLst>
              <a:ext uri="{FF2B5EF4-FFF2-40B4-BE49-F238E27FC236}">
                <a16:creationId xmlns:a16="http://schemas.microsoft.com/office/drawing/2014/main" id="{0F4502FE-11CE-254A-EC28-18598478876F}"/>
              </a:ext>
            </a:extLst>
          </p:cNvPr>
          <p:cNvSpPr txBox="1"/>
          <p:nvPr/>
        </p:nvSpPr>
        <p:spPr>
          <a:xfrm>
            <a:off x="388159" y="4052208"/>
            <a:ext cx="5098241" cy="2308324"/>
          </a:xfrm>
          <a:prstGeom prst="rect">
            <a:avLst/>
          </a:prstGeom>
          <a:noFill/>
        </p:spPr>
        <p:txBody>
          <a:bodyPr wrap="square" rtlCol="0">
            <a:spAutoFit/>
          </a:bodyPr>
          <a:lstStyle/>
          <a:p>
            <a:r>
              <a:rPr lang="en-US" sz="2400" b="1" dirty="0" err="1">
                <a:latin typeface="+mj-lt"/>
                <a:cs typeface="Times New Roman" panose="02020603050405020304" pitchFamily="18" charset="0"/>
              </a:rPr>
              <a:t>Ưu</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điểm</a:t>
            </a:r>
            <a:endParaRPr lang="en-US" sz="2400" b="1" dirty="0">
              <a:latin typeface="+mj-lt"/>
              <a:cs typeface="Times New Roman" panose="02020603050405020304" pitchFamily="18" charset="0"/>
            </a:endParaRPr>
          </a:p>
          <a:p>
            <a:endParaRPr lang="en-US" sz="2400" b="1" dirty="0">
              <a:latin typeface="+mj-lt"/>
              <a:cs typeface="Times New Roman" panose="02020603050405020304" pitchFamily="18" charset="0"/>
            </a:endParaRPr>
          </a:p>
          <a:p>
            <a:r>
              <a:rPr lang="en-US" sz="2400" b="1" dirty="0" err="1">
                <a:latin typeface="+mj-lt"/>
                <a:cs typeface="Times New Roman" panose="02020603050405020304" pitchFamily="18" charset="0"/>
              </a:rPr>
              <a:t>Dễ</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triển</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khai</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Sử</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dụng</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các</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bộ</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cộng</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toàn</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phần</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nối</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tiếp</a:t>
            </a:r>
            <a:endParaRPr lang="en-US" sz="2400" b="1" dirty="0">
              <a:latin typeface="+mj-lt"/>
              <a:cs typeface="Times New Roman" panose="02020603050405020304" pitchFamily="18" charset="0"/>
            </a:endParaRPr>
          </a:p>
          <a:p>
            <a:r>
              <a:rPr lang="en-US" sz="2400" b="1" dirty="0" err="1">
                <a:latin typeface="+mj-lt"/>
                <a:cs typeface="Times New Roman" panose="02020603050405020304" pitchFamily="18" charset="0"/>
              </a:rPr>
              <a:t>Đơn</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giản</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dễ</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hiểu</a:t>
            </a:r>
            <a:endParaRPr lang="en-US" sz="2400" b="1" dirty="0">
              <a:latin typeface="+mj-lt"/>
              <a:cs typeface="Times New Roman" panose="02020603050405020304" pitchFamily="18" charset="0"/>
            </a:endParaRPr>
          </a:p>
          <a:p>
            <a:endParaRPr lang="en-US" sz="2400" b="1" dirty="0">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30195739-08F7-CF72-EB24-CA24F4016E26}"/>
              </a:ext>
            </a:extLst>
          </p:cNvPr>
          <p:cNvSpPr txBox="1"/>
          <p:nvPr/>
        </p:nvSpPr>
        <p:spPr>
          <a:xfrm>
            <a:off x="6093835" y="4041817"/>
            <a:ext cx="5710006" cy="3046988"/>
          </a:xfrm>
          <a:prstGeom prst="rect">
            <a:avLst/>
          </a:prstGeom>
          <a:noFill/>
        </p:spPr>
        <p:txBody>
          <a:bodyPr wrap="square" rtlCol="0">
            <a:spAutoFit/>
          </a:bodyPr>
          <a:lstStyle/>
          <a:p>
            <a:r>
              <a:rPr lang="en-US" sz="2400" b="1" dirty="0" err="1">
                <a:latin typeface="+mj-lt"/>
                <a:cs typeface="Times New Roman" panose="02020603050405020304" pitchFamily="18" charset="0"/>
              </a:rPr>
              <a:t>Nhược</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điểm</a:t>
            </a:r>
            <a:endParaRPr lang="en-US" sz="2400" b="1" dirty="0">
              <a:latin typeface="+mj-lt"/>
              <a:cs typeface="Times New Roman" panose="02020603050405020304" pitchFamily="18" charset="0"/>
            </a:endParaRPr>
          </a:p>
          <a:p>
            <a:endParaRPr lang="en-US" sz="2400" b="1" dirty="0">
              <a:latin typeface="+mj-lt"/>
              <a:cs typeface="Times New Roman" panose="02020603050405020304" pitchFamily="18" charset="0"/>
            </a:endParaRPr>
          </a:p>
          <a:p>
            <a:r>
              <a:rPr lang="en-US" sz="2400" b="1" dirty="0" err="1">
                <a:latin typeface="+mj-lt"/>
                <a:cs typeface="Times New Roman" panose="02020603050405020304" pitchFamily="18" charset="0"/>
              </a:rPr>
              <a:t>Độ</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trễ</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cao</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Các</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bộ</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cộng</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phải</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chờ</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đầu</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ra</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Cout</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của</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của</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bộ</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cộng</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các</a:t>
            </a:r>
            <a:r>
              <a:rPr lang="en-US" sz="2400" b="1" dirty="0">
                <a:latin typeface="+mj-lt"/>
                <a:cs typeface="Times New Roman" panose="02020603050405020304" pitchFamily="18" charset="0"/>
              </a:rPr>
              <a:t> bit </a:t>
            </a:r>
            <a:r>
              <a:rPr lang="en-US" sz="2400" b="1" dirty="0" err="1">
                <a:latin typeface="+mj-lt"/>
                <a:cs typeface="Times New Roman" panose="02020603050405020304" pitchFamily="18" charset="0"/>
              </a:rPr>
              <a:t>trước</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đó</a:t>
            </a:r>
            <a:endParaRPr lang="en-US" sz="2400" b="1" dirty="0">
              <a:latin typeface="+mj-lt"/>
              <a:cs typeface="Times New Roman" panose="02020603050405020304" pitchFamily="18" charset="0"/>
            </a:endParaRPr>
          </a:p>
          <a:p>
            <a:r>
              <a:rPr lang="en-US" sz="2400" b="1" dirty="0">
                <a:latin typeface="+mj-lt"/>
                <a:cs typeface="Times New Roman" panose="02020603050405020304" pitchFamily="18" charset="0"/>
              </a:rPr>
              <a:t>Khi </a:t>
            </a:r>
            <a:r>
              <a:rPr lang="en-US" sz="2400" b="1" dirty="0" err="1">
                <a:latin typeface="+mj-lt"/>
                <a:cs typeface="Times New Roman" panose="02020603050405020304" pitchFamily="18" charset="0"/>
              </a:rPr>
              <a:t>số</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lượng</a:t>
            </a:r>
            <a:r>
              <a:rPr lang="en-US" sz="2400" b="1" dirty="0">
                <a:latin typeface="+mj-lt"/>
                <a:cs typeface="Times New Roman" panose="02020603050405020304" pitchFamily="18" charset="0"/>
              </a:rPr>
              <a:t> bit </a:t>
            </a:r>
            <a:r>
              <a:rPr lang="en-US" sz="2400" b="1" dirty="0" err="1">
                <a:latin typeface="+mj-lt"/>
                <a:cs typeface="Times New Roman" panose="02020603050405020304" pitchFamily="18" charset="0"/>
              </a:rPr>
              <a:t>tăng</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thì</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độ</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trễ</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cũng</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tăng</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hiệu</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suất</a:t>
            </a:r>
            <a:r>
              <a:rPr lang="en-US" sz="2400" b="1" dirty="0">
                <a:latin typeface="+mj-lt"/>
                <a:cs typeface="Times New Roman" panose="02020603050405020304" pitchFamily="18" charset="0"/>
              </a:rPr>
              <a:t> </a:t>
            </a:r>
            <a:r>
              <a:rPr lang="en-US" sz="2400" b="1" dirty="0" err="1">
                <a:latin typeface="+mj-lt"/>
                <a:cs typeface="Times New Roman" panose="02020603050405020304" pitchFamily="18" charset="0"/>
              </a:rPr>
              <a:t>giảm</a:t>
            </a:r>
            <a:endParaRPr lang="en-US" sz="2400" b="1" dirty="0">
              <a:latin typeface="+mj-lt"/>
              <a:cs typeface="Times New Roman" panose="02020603050405020304" pitchFamily="18" charset="0"/>
            </a:endParaRPr>
          </a:p>
          <a:p>
            <a:endParaRPr lang="en-US" sz="2400" b="1" dirty="0">
              <a:latin typeface="+mj-lt"/>
              <a:cs typeface="Times New Roman" panose="02020603050405020304" pitchFamily="18" charset="0"/>
            </a:endParaRPr>
          </a:p>
        </p:txBody>
      </p:sp>
      <p:pic>
        <p:nvPicPr>
          <p:cNvPr id="10" name="Picture 9" descr="A diagram of a machine&#10;&#10;Description automatically generated">
            <a:extLst>
              <a:ext uri="{FF2B5EF4-FFF2-40B4-BE49-F238E27FC236}">
                <a16:creationId xmlns:a16="http://schemas.microsoft.com/office/drawing/2014/main" id="{CAC6478F-1EA9-E44F-729B-36C81F4E4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 y="1365271"/>
            <a:ext cx="12196329" cy="2484437"/>
          </a:xfrm>
          <a:prstGeom prst="rect">
            <a:avLst/>
          </a:prstGeo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FADBE6-8D02-7B9D-329B-7B9037F09350}"/>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Carry LOOK AHEAD</a:t>
            </a:r>
          </a:p>
        </p:txBody>
      </p:sp>
    </p:spTree>
    <p:extLst>
      <p:ext uri="{BB962C8B-B14F-4D97-AF65-F5344CB8AC3E}">
        <p14:creationId xmlns:p14="http://schemas.microsoft.com/office/powerpoint/2010/main" val="230963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1559</TotalTime>
  <Words>2558</Words>
  <Application>Microsoft Office PowerPoint</Application>
  <PresentationFormat>Widescreen</PresentationFormat>
  <Paragraphs>1017</Paragraphs>
  <Slides>60</Slides>
  <Notes>29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60</vt:i4>
      </vt:variant>
    </vt:vector>
  </HeadingPairs>
  <TitlesOfParts>
    <vt:vector size="75" baseType="lpstr">
      <vt:lpstr>Aptos</vt:lpstr>
      <vt:lpstr>Arial</vt:lpstr>
      <vt:lpstr>Calibri</vt:lpstr>
      <vt:lpstr>Cambria Math</vt:lpstr>
      <vt:lpstr>Euphemia</vt:lpstr>
      <vt:lpstr>Fira Sans</vt:lpstr>
      <vt:lpstr>Fira Sans Medium</vt:lpstr>
      <vt:lpstr>Fira Sans SemiBold</vt:lpstr>
      <vt:lpstr>Plantagenet Cherokee</vt:lpstr>
      <vt:lpstr>Roboto</vt:lpstr>
      <vt:lpstr>Roboto Mono</vt:lpstr>
      <vt:lpstr>Symbol</vt:lpstr>
      <vt:lpstr>Times New Roman</vt:lpstr>
      <vt:lpstr>Wingdings</vt:lpstr>
      <vt:lpstr>Academic Literature 16x9</vt:lpstr>
      <vt:lpstr>Đề tài  Thiết kế và mô phỏng mạch nhân hai số 8 bit</vt:lpstr>
      <vt:lpstr>NỘI DUNG</vt:lpstr>
      <vt:lpstr>Carry LOOK AHEAD</vt:lpstr>
      <vt:lpstr>GIỚI THIỆU MẠCH RIPPLE CARRY ADDER</vt:lpstr>
      <vt:lpstr>RIPPLE CARRY ADDER - FULL-ADDER</vt:lpstr>
      <vt:lpstr>PowerPoint Presentation</vt:lpstr>
      <vt:lpstr>CODE VERILOG</vt:lpstr>
      <vt:lpstr>RIPPLE CARRY ADDER</vt:lpstr>
      <vt:lpstr>Carry LOOK AHEAD</vt:lpstr>
      <vt:lpstr>CARRY LOOK AHEAD</vt:lpstr>
      <vt:lpstr>CARRY LOOK AHEAD</vt:lpstr>
      <vt:lpstr>CARRY LOOK AHEAD</vt:lpstr>
      <vt:lpstr>CARRY LOOK AHEAD </vt:lpstr>
      <vt:lpstr>MẠCH NHÂN SỬ DỤNG RCA - CLA</vt:lpstr>
      <vt:lpstr>MẠCH NHÂN SỬ DỤNG BỘ RCA - CLA</vt:lpstr>
      <vt:lpstr>MẠCH NHÂN SỬ DỤNG BỘ RCA - CLA</vt:lpstr>
      <vt:lpstr>MẠCH NHÂN SỬ DỤNG BỘ RCA </vt:lpstr>
      <vt:lpstr>MẠCH NHÂN SỬ DỤNG BỘ CLA </vt:lpstr>
      <vt:lpstr>SO SÁNH SỐ LƯỢNG LUT CỦA MẠCH NHÂN RCA VÀ VÀ CLA</vt:lpstr>
      <vt:lpstr>Mạch Nhân mảng</vt:lpstr>
      <vt:lpstr>PHÉP NHÂN MẢNG  </vt:lpstr>
      <vt:lpstr>PowerPoint Presentation</vt:lpstr>
      <vt:lpstr>PHÉP NHÂN MẢNG </vt:lpstr>
      <vt:lpstr>MẠCH NHÂN cây WALLACE </vt:lpstr>
      <vt:lpstr>PHƯƠNG PHÁP NHÂN CÂY WALLACE </vt:lpstr>
      <vt:lpstr>PowerPoint Presentation</vt:lpstr>
      <vt:lpstr>PowerPoint Presentation</vt:lpstr>
      <vt:lpstr>PowerPoint Presentation</vt:lpstr>
      <vt:lpstr>PowerPoint Presentation</vt:lpstr>
      <vt:lpstr>PHƯƠNG PHÁP NHÂN CÂY WALLACE  </vt:lpstr>
      <vt:lpstr>MẠCH NHÂN VEDIC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La Thị Kim Duyên</dc:creator>
  <cp:lastModifiedBy>La Thị Kim Duyên</cp:lastModifiedBy>
  <cp:revision>13</cp:revision>
  <dcterms:created xsi:type="dcterms:W3CDTF">2024-05-05T05:27:35Z</dcterms:created>
  <dcterms:modified xsi:type="dcterms:W3CDTF">2024-06-15T16:20:47Z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