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6"/>
  </p:notesMasterIdLst>
  <p:sldIdLst>
    <p:sldId id="256" r:id="rId2"/>
    <p:sldId id="259" r:id="rId3"/>
    <p:sldId id="321" r:id="rId4"/>
    <p:sldId id="264" r:id="rId5"/>
    <p:sldId id="322" r:id="rId6"/>
    <p:sldId id="324" r:id="rId7"/>
    <p:sldId id="325" r:id="rId8"/>
    <p:sldId id="269" r:id="rId9"/>
    <p:sldId id="326" r:id="rId10"/>
    <p:sldId id="313" r:id="rId11"/>
    <p:sldId id="327" r:id="rId12"/>
    <p:sldId id="319" r:id="rId13"/>
    <p:sldId id="328" r:id="rId14"/>
    <p:sldId id="315" r:id="rId15"/>
  </p:sldIdLst>
  <p:sldSz cx="9144000" cy="5143500" type="screen16x9"/>
  <p:notesSz cx="6858000" cy="9144000"/>
  <p:embeddedFontLst>
    <p:embeddedFont>
      <p:font typeface="Avenir" panose="02000503020000020003" pitchFamily="2" charset="0"/>
      <p:regular r:id="rId17"/>
      <p: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Dancing Script" pitchFamily="2" charset="77"/>
      <p:regular r:id="rId23"/>
      <p:bold r:id="rId24"/>
    </p:embeddedFont>
    <p:embeddedFont>
      <p:font typeface="Nunito" pitchFamily="2" charset="77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90CA5FA-1AA2-0F48-B321-FB70DDCE6C4F}">
          <p14:sldIdLst>
            <p14:sldId id="256"/>
            <p14:sldId id="259"/>
            <p14:sldId id="321"/>
            <p14:sldId id="264"/>
            <p14:sldId id="322"/>
            <p14:sldId id="324"/>
            <p14:sldId id="325"/>
            <p14:sldId id="269"/>
            <p14:sldId id="326"/>
            <p14:sldId id="313"/>
            <p14:sldId id="327"/>
            <p14:sldId id="319"/>
            <p14:sldId id="328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EBA"/>
    <a:srgbClr val="4D6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8CD362-F95A-4955-8308-F8980ED9C5DC}">
  <a:tblStyle styleId="{828CD362-F95A-4955-8308-F8980ED9C5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4"/>
    <p:restoredTop sz="73469"/>
  </p:normalViewPr>
  <p:slideViewPr>
    <p:cSldViewPr snapToGrid="0" snapToObjects="1">
      <p:cViewPr>
        <p:scale>
          <a:sx n="120" d="100"/>
          <a:sy n="120" d="100"/>
        </p:scale>
        <p:origin x="205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respiration range shows a 0 correlation with stress level and thus should be removed to get more precise results.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Similarly, linear regression analysis conducted on the data gives us a p-value of 0, which is less than our significance level of 0.05.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Therefore, we reject the null hypothesis and conclude that not all variable means are equal.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87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4633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analysis establishes a negative relationship between sleeping hours and high-stress levels resulting in less sleep. </a:t>
            </a:r>
          </a:p>
          <a:p>
            <a:endParaRPr lang="en-US" dirty="0"/>
          </a:p>
          <a:p>
            <a:r>
              <a:rPr lang="en-US" dirty="0"/>
              <a:t>According to Kalmbach, Anderson &amp; Drake (2018), losing a day's sleep due to stress leads to more stress for an individual and causes sleeping problems to persist.</a:t>
            </a:r>
          </a:p>
          <a:p>
            <a:endParaRPr lang="en-US" dirty="0"/>
          </a:p>
          <a:p>
            <a:r>
              <a:rPr lang="en-US" dirty="0"/>
              <a:t> As such, developing the </a:t>
            </a:r>
            <a:r>
              <a:rPr lang="en-US" dirty="0" err="1"/>
              <a:t>SaYoPillow</a:t>
            </a:r>
            <a:r>
              <a:rPr lang="en-US" dirty="0"/>
              <a:t> is an emerging priority as it collects psychological data and sleeping patterns, helping an individual establish how stress affects their sleep. </a:t>
            </a:r>
          </a:p>
          <a:p>
            <a:endParaRPr lang="en-US" dirty="0"/>
          </a:p>
          <a:p>
            <a:r>
              <a:rPr lang="en-US" dirty="0"/>
              <a:t>The technology also gives recommendations based on the individual's sleeping habits, further materializing the idea of smart sleeping.</a:t>
            </a:r>
          </a:p>
          <a:p>
            <a:endParaRPr lang="en-US" dirty="0"/>
          </a:p>
          <a:p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That is to avoid stress arising, and people must find things improvement spirit because it is the inter factors that make decrease the stress level</a:t>
            </a:r>
            <a:r>
              <a:rPr lang="en-US" dirty="0">
                <a:effectLst/>
              </a:rPr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25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a953684262_0_15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a953684262_0_15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15f2eaace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15f2eaace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dataset provided by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Rachakonda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and the company contains eight psychological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88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Stress is measured as a categorical variable with 0 being low or normal stress, 2 being medium, three medium-high stress, and four indicating high-stress levels.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18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Based on the dataset, the average sleeping hours for participants was 3.7 hours which is below the recommended sleeping time of 7-9 hours.</a:t>
            </a:r>
          </a:p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sleeping time variable varied greatly among participants, with a range of 9 hours between the highest and lowest recorded readings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18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115f2eaace1_1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115f2eaace1_1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According to the data file aims to materialize smart sleeping by minimizing the current and subsequent day's stress. </a:t>
            </a:r>
          </a:p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 need to establish a relationship between the different psychological variables recorded and an individual's stress level</a:t>
            </a:r>
            <a:r>
              <a:rPr lang="en-US" dirty="0">
                <a:effectLst/>
              </a:rPr>
              <a:t> .</a:t>
            </a:r>
          </a:p>
          <a:p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he level of stress in each frequency dramatically influences people's sleeping hours from 0 to 4 (lowest to highest). Following these, people with never stress in level 0 have slept enough seven to eight hours a day,</a:t>
            </a:r>
            <a:r>
              <a:rPr lang="en-US" dirty="0">
                <a:effectLst/>
              </a:rPr>
              <a:t> </a:t>
            </a:r>
          </a:p>
          <a:p>
            <a:endParaRPr lang="en-US" dirty="0">
              <a:effectLst/>
            </a:endParaRPr>
          </a:p>
          <a:p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More slightly, people in group-level one are taken out a little time in sleep, approximately from five to seven hours a day which the stress does not affect moderately</a:t>
            </a:r>
            <a:r>
              <a:rPr lang="en-US" dirty="0">
                <a:effectLst/>
              </a:rPr>
              <a:t> .</a:t>
            </a:r>
          </a:p>
          <a:p>
            <a:endParaRPr lang="en-US" dirty="0">
              <a:effectLst/>
            </a:endParaRPr>
          </a:p>
          <a:p>
            <a:r>
              <a:rPr lang="vi-V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However, in groups 2 to 4, the stress level impacts dramatically because they suffer from high pressure from external factors that take three to five sleeping hours.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112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3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4544" y="1229431"/>
            <a:ext cx="9129952" cy="2270016"/>
          </a:xfrm>
          <a:custGeom>
            <a:avLst/>
            <a:gdLst/>
            <a:ahLst/>
            <a:cxnLst/>
            <a:rect l="l" t="t" r="r" b="b"/>
            <a:pathLst>
              <a:path w="285311" h="70938" extrusionOk="0">
                <a:moveTo>
                  <a:pt x="1" y="0"/>
                </a:moveTo>
                <a:lnTo>
                  <a:pt x="1" y="70938"/>
                </a:lnTo>
                <a:lnTo>
                  <a:pt x="285310" y="70938"/>
                </a:lnTo>
                <a:lnTo>
                  <a:pt x="285310" y="20872"/>
                </a:lnTo>
                <a:cubicBezTo>
                  <a:pt x="273797" y="21551"/>
                  <a:pt x="262903" y="29564"/>
                  <a:pt x="257997" y="41351"/>
                </a:cubicBezTo>
                <a:cubicBezTo>
                  <a:pt x="247758" y="31766"/>
                  <a:pt x="235744" y="23396"/>
                  <a:pt x="222409" y="22539"/>
                </a:cubicBezTo>
                <a:cubicBezTo>
                  <a:pt x="221827" y="22502"/>
                  <a:pt x="221243" y="22484"/>
                  <a:pt x="220657" y="22484"/>
                </a:cubicBezTo>
                <a:cubicBezTo>
                  <a:pt x="207838" y="22484"/>
                  <a:pt x="194427" y="31248"/>
                  <a:pt x="191751" y="45185"/>
                </a:cubicBezTo>
                <a:cubicBezTo>
                  <a:pt x="182561" y="32357"/>
                  <a:pt x="168422" y="23561"/>
                  <a:pt x="153753" y="23561"/>
                </a:cubicBezTo>
                <a:cubicBezTo>
                  <a:pt x="153295" y="23561"/>
                  <a:pt x="152836" y="23569"/>
                  <a:pt x="152377" y="23587"/>
                </a:cubicBezTo>
                <a:cubicBezTo>
                  <a:pt x="137208" y="24158"/>
                  <a:pt x="122302" y="35136"/>
                  <a:pt x="117527" y="51209"/>
                </a:cubicBezTo>
                <a:cubicBezTo>
                  <a:pt x="108598" y="41256"/>
                  <a:pt x="97072" y="34231"/>
                  <a:pt x="84761" y="31231"/>
                </a:cubicBezTo>
                <a:cubicBezTo>
                  <a:pt x="81079" y="30326"/>
                  <a:pt x="77287" y="29787"/>
                  <a:pt x="73516" y="29787"/>
                </a:cubicBezTo>
                <a:cubicBezTo>
                  <a:pt x="69446" y="29787"/>
                  <a:pt x="65400" y="30415"/>
                  <a:pt x="61544" y="31885"/>
                </a:cubicBezTo>
                <a:cubicBezTo>
                  <a:pt x="54115" y="34707"/>
                  <a:pt x="47542" y="41029"/>
                  <a:pt x="45137" y="49364"/>
                </a:cubicBezTo>
                <a:cubicBezTo>
                  <a:pt x="44411" y="38600"/>
                  <a:pt x="39077" y="28849"/>
                  <a:pt x="32612" y="20836"/>
                </a:cubicBezTo>
                <a:cubicBezTo>
                  <a:pt x="24111" y="10323"/>
                  <a:pt x="12276" y="1953"/>
                  <a:pt x="1" y="0"/>
                </a:cubicBezTo>
                <a:close/>
              </a:path>
            </a:pathLst>
          </a:custGeom>
          <a:solidFill>
            <a:srgbClr val="F8AD70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365840" y="1885870"/>
            <a:ext cx="3262176" cy="1792640"/>
          </a:xfrm>
          <a:custGeom>
            <a:avLst/>
            <a:gdLst/>
            <a:ahLst/>
            <a:cxnLst/>
            <a:rect l="l" t="t" r="r" b="b"/>
            <a:pathLst>
              <a:path w="101943" h="56020" extrusionOk="0">
                <a:moveTo>
                  <a:pt x="45782" y="1"/>
                </a:moveTo>
                <a:cubicBezTo>
                  <a:pt x="45710" y="1"/>
                  <a:pt x="45638" y="9"/>
                  <a:pt x="45566" y="25"/>
                </a:cubicBezTo>
                <a:lnTo>
                  <a:pt x="35541" y="2394"/>
                </a:lnTo>
                <a:cubicBezTo>
                  <a:pt x="35255" y="2454"/>
                  <a:pt x="35017" y="2644"/>
                  <a:pt x="34886" y="2894"/>
                </a:cubicBezTo>
                <a:lnTo>
                  <a:pt x="32505" y="7299"/>
                </a:lnTo>
                <a:lnTo>
                  <a:pt x="28517" y="9407"/>
                </a:lnTo>
                <a:cubicBezTo>
                  <a:pt x="28207" y="9573"/>
                  <a:pt x="28005" y="9871"/>
                  <a:pt x="27981" y="10205"/>
                </a:cubicBezTo>
                <a:lnTo>
                  <a:pt x="26588" y="26230"/>
                </a:lnTo>
                <a:lnTo>
                  <a:pt x="23611" y="13931"/>
                </a:lnTo>
                <a:cubicBezTo>
                  <a:pt x="23500" y="13455"/>
                  <a:pt x="23077" y="13169"/>
                  <a:pt x="22637" y="13169"/>
                </a:cubicBezTo>
                <a:cubicBezTo>
                  <a:pt x="22418" y="13169"/>
                  <a:pt x="22194" y="13241"/>
                  <a:pt x="22004" y="13395"/>
                </a:cubicBezTo>
                <a:lnTo>
                  <a:pt x="20349" y="14729"/>
                </a:lnTo>
                <a:cubicBezTo>
                  <a:pt x="20123" y="14907"/>
                  <a:pt x="19980" y="15181"/>
                  <a:pt x="19968" y="15479"/>
                </a:cubicBezTo>
                <a:lnTo>
                  <a:pt x="18932" y="39446"/>
                </a:lnTo>
                <a:lnTo>
                  <a:pt x="7" y="56015"/>
                </a:lnTo>
                <a:lnTo>
                  <a:pt x="7" y="56015"/>
                </a:lnTo>
                <a:cubicBezTo>
                  <a:pt x="864" y="55619"/>
                  <a:pt x="101942" y="49364"/>
                  <a:pt x="101942" y="49364"/>
                </a:cubicBezTo>
                <a:lnTo>
                  <a:pt x="71665" y="43030"/>
                </a:lnTo>
                <a:lnTo>
                  <a:pt x="70498" y="28397"/>
                </a:lnTo>
                <a:cubicBezTo>
                  <a:pt x="70462" y="27897"/>
                  <a:pt x="70046" y="27492"/>
                  <a:pt x="69534" y="27480"/>
                </a:cubicBezTo>
                <a:lnTo>
                  <a:pt x="63890" y="27278"/>
                </a:lnTo>
                <a:lnTo>
                  <a:pt x="61080" y="14455"/>
                </a:lnTo>
                <a:cubicBezTo>
                  <a:pt x="60980" y="13987"/>
                  <a:pt x="60577" y="13665"/>
                  <a:pt x="60115" y="13665"/>
                </a:cubicBezTo>
                <a:cubicBezTo>
                  <a:pt x="60084" y="13665"/>
                  <a:pt x="60052" y="13666"/>
                  <a:pt x="60020" y="13669"/>
                </a:cubicBezTo>
                <a:lnTo>
                  <a:pt x="52198" y="14348"/>
                </a:lnTo>
                <a:lnTo>
                  <a:pt x="46721" y="632"/>
                </a:lnTo>
                <a:cubicBezTo>
                  <a:pt x="46569" y="248"/>
                  <a:pt x="46186" y="1"/>
                  <a:pt x="45782" y="1"/>
                </a:cubicBezTo>
                <a:close/>
                <a:moveTo>
                  <a:pt x="7" y="56015"/>
                </a:moveTo>
                <a:lnTo>
                  <a:pt x="7" y="56015"/>
                </a:lnTo>
                <a:cubicBezTo>
                  <a:pt x="3" y="56017"/>
                  <a:pt x="1" y="56018"/>
                  <a:pt x="1" y="56020"/>
                </a:cubicBezTo>
                <a:lnTo>
                  <a:pt x="7" y="5601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2873475"/>
            <a:ext cx="9144000" cy="2270005"/>
          </a:xfrm>
          <a:custGeom>
            <a:avLst/>
            <a:gdLst/>
            <a:ahLst/>
            <a:cxnLst/>
            <a:rect l="l" t="t" r="r" b="b"/>
            <a:pathLst>
              <a:path w="285750" h="79475" extrusionOk="0">
                <a:moveTo>
                  <a:pt x="190413" y="0"/>
                </a:moveTo>
                <a:cubicBezTo>
                  <a:pt x="190390" y="0"/>
                  <a:pt x="190368" y="0"/>
                  <a:pt x="190345" y="1"/>
                </a:cubicBezTo>
                <a:lnTo>
                  <a:pt x="190226" y="1"/>
                </a:lnTo>
                <a:lnTo>
                  <a:pt x="113276" y="870"/>
                </a:lnTo>
                <a:lnTo>
                  <a:pt x="44827" y="1656"/>
                </a:lnTo>
                <a:cubicBezTo>
                  <a:pt x="33338" y="1787"/>
                  <a:pt x="21848" y="1918"/>
                  <a:pt x="10358" y="2049"/>
                </a:cubicBezTo>
                <a:cubicBezTo>
                  <a:pt x="9909" y="2053"/>
                  <a:pt x="9456" y="2056"/>
                  <a:pt x="9000" y="2056"/>
                </a:cubicBezTo>
                <a:cubicBezTo>
                  <a:pt x="6097" y="2056"/>
                  <a:pt x="3066" y="1966"/>
                  <a:pt x="0" y="1894"/>
                </a:cubicBezTo>
                <a:lnTo>
                  <a:pt x="0" y="79475"/>
                </a:lnTo>
                <a:lnTo>
                  <a:pt x="285750" y="79475"/>
                </a:lnTo>
                <a:lnTo>
                  <a:pt x="285750" y="22515"/>
                </a:lnTo>
                <a:cubicBezTo>
                  <a:pt x="265231" y="21196"/>
                  <a:pt x="244661" y="20537"/>
                  <a:pt x="224041" y="20537"/>
                </a:cubicBezTo>
                <a:cubicBezTo>
                  <a:pt x="222322" y="20537"/>
                  <a:pt x="220604" y="20542"/>
                  <a:pt x="218885" y="20551"/>
                </a:cubicBezTo>
                <a:cubicBezTo>
                  <a:pt x="210981" y="20587"/>
                  <a:pt x="203062" y="20724"/>
                  <a:pt x="195153" y="20724"/>
                </a:cubicBezTo>
                <a:cubicBezTo>
                  <a:pt x="184808" y="20724"/>
                  <a:pt x="174479" y="20490"/>
                  <a:pt x="164223" y="19491"/>
                </a:cubicBezTo>
                <a:cubicBezTo>
                  <a:pt x="161913" y="19277"/>
                  <a:pt x="159198" y="18789"/>
                  <a:pt x="159008" y="16705"/>
                </a:cubicBezTo>
                <a:cubicBezTo>
                  <a:pt x="158865" y="15205"/>
                  <a:pt x="160258" y="13871"/>
                  <a:pt x="162139" y="13383"/>
                </a:cubicBezTo>
                <a:lnTo>
                  <a:pt x="191643" y="5632"/>
                </a:lnTo>
                <a:cubicBezTo>
                  <a:pt x="195741" y="4554"/>
                  <a:pt x="194737" y="0"/>
                  <a:pt x="190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263587" y="-676276"/>
            <a:ext cx="1463840" cy="1463808"/>
          </a:xfrm>
          <a:custGeom>
            <a:avLst/>
            <a:gdLst/>
            <a:ahLst/>
            <a:cxnLst/>
            <a:rect l="l" t="t" r="r" b="b"/>
            <a:pathLst>
              <a:path w="45745" h="45744" extrusionOk="0">
                <a:moveTo>
                  <a:pt x="22872" y="0"/>
                </a:moveTo>
                <a:cubicBezTo>
                  <a:pt x="10240" y="0"/>
                  <a:pt x="0" y="10239"/>
                  <a:pt x="0" y="22872"/>
                </a:cubicBezTo>
                <a:cubicBezTo>
                  <a:pt x="0" y="35504"/>
                  <a:pt x="10240" y="45744"/>
                  <a:pt x="22872" y="45744"/>
                </a:cubicBezTo>
                <a:cubicBezTo>
                  <a:pt x="35505" y="45744"/>
                  <a:pt x="45744" y="35504"/>
                  <a:pt x="45744" y="22872"/>
                </a:cubicBezTo>
                <a:cubicBezTo>
                  <a:pt x="45744" y="10239"/>
                  <a:pt x="35505" y="0"/>
                  <a:pt x="228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5481636" y="4016525"/>
            <a:ext cx="5369879" cy="1134272"/>
            <a:chOff x="4803306" y="3999724"/>
            <a:chExt cx="5369879" cy="1134272"/>
          </a:xfrm>
        </p:grpSpPr>
        <p:sp>
          <p:nvSpPr>
            <p:cNvPr id="14" name="Google Shape;14;p2"/>
            <p:cNvSpPr/>
            <p:nvPr/>
          </p:nvSpPr>
          <p:spPr>
            <a:xfrm>
              <a:off x="4803306" y="3999724"/>
              <a:ext cx="2692544" cy="1134272"/>
            </a:xfrm>
            <a:custGeom>
              <a:avLst/>
              <a:gdLst/>
              <a:ahLst/>
              <a:cxnLst/>
              <a:rect l="l" t="t" r="r" b="b"/>
              <a:pathLst>
                <a:path w="84142" h="35446" extrusionOk="0">
                  <a:moveTo>
                    <a:pt x="84142" y="0"/>
                  </a:moveTo>
                  <a:cubicBezTo>
                    <a:pt x="83785" y="12"/>
                    <a:pt x="83440" y="24"/>
                    <a:pt x="83070" y="48"/>
                  </a:cubicBezTo>
                  <a:cubicBezTo>
                    <a:pt x="77058" y="417"/>
                    <a:pt x="71045" y="1869"/>
                    <a:pt x="65806" y="4858"/>
                  </a:cubicBezTo>
                  <a:cubicBezTo>
                    <a:pt x="60580" y="7846"/>
                    <a:pt x="56162" y="12442"/>
                    <a:pt x="53960" y="18062"/>
                  </a:cubicBezTo>
                  <a:cubicBezTo>
                    <a:pt x="50326" y="15625"/>
                    <a:pt x="45959" y="14222"/>
                    <a:pt x="41606" y="14222"/>
                  </a:cubicBezTo>
                  <a:cubicBezTo>
                    <a:pt x="40067" y="14222"/>
                    <a:pt x="38531" y="14397"/>
                    <a:pt x="37029" y="14764"/>
                  </a:cubicBezTo>
                  <a:cubicBezTo>
                    <a:pt x="31278" y="16157"/>
                    <a:pt x="26218" y="20503"/>
                    <a:pt x="24408" y="26134"/>
                  </a:cubicBezTo>
                  <a:cubicBezTo>
                    <a:pt x="22449" y="25487"/>
                    <a:pt x="20404" y="25180"/>
                    <a:pt x="18354" y="25180"/>
                  </a:cubicBezTo>
                  <a:cubicBezTo>
                    <a:pt x="11049" y="25180"/>
                    <a:pt x="3692" y="29085"/>
                    <a:pt x="1" y="35445"/>
                  </a:cubicBezTo>
                  <a:lnTo>
                    <a:pt x="84142" y="35445"/>
                  </a:lnTo>
                  <a:lnTo>
                    <a:pt x="841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480641" y="3999724"/>
              <a:ext cx="2692544" cy="1134272"/>
            </a:xfrm>
            <a:custGeom>
              <a:avLst/>
              <a:gdLst/>
              <a:ahLst/>
              <a:cxnLst/>
              <a:rect l="l" t="t" r="r" b="b"/>
              <a:pathLst>
                <a:path w="84142" h="35446" extrusionOk="0">
                  <a:moveTo>
                    <a:pt x="84142" y="0"/>
                  </a:moveTo>
                  <a:cubicBezTo>
                    <a:pt x="83785" y="12"/>
                    <a:pt x="83440" y="24"/>
                    <a:pt x="83070" y="48"/>
                  </a:cubicBezTo>
                  <a:cubicBezTo>
                    <a:pt x="77058" y="417"/>
                    <a:pt x="71045" y="1869"/>
                    <a:pt x="65806" y="4858"/>
                  </a:cubicBezTo>
                  <a:cubicBezTo>
                    <a:pt x="60580" y="7846"/>
                    <a:pt x="56162" y="12442"/>
                    <a:pt x="53960" y="18062"/>
                  </a:cubicBezTo>
                  <a:cubicBezTo>
                    <a:pt x="50326" y="15625"/>
                    <a:pt x="45959" y="14222"/>
                    <a:pt x="41606" y="14222"/>
                  </a:cubicBezTo>
                  <a:cubicBezTo>
                    <a:pt x="40067" y="14222"/>
                    <a:pt x="38531" y="14397"/>
                    <a:pt x="37029" y="14764"/>
                  </a:cubicBezTo>
                  <a:cubicBezTo>
                    <a:pt x="31278" y="16157"/>
                    <a:pt x="26218" y="20503"/>
                    <a:pt x="24408" y="26134"/>
                  </a:cubicBezTo>
                  <a:cubicBezTo>
                    <a:pt x="22449" y="25487"/>
                    <a:pt x="20404" y="25180"/>
                    <a:pt x="18354" y="25180"/>
                  </a:cubicBezTo>
                  <a:cubicBezTo>
                    <a:pt x="11049" y="25180"/>
                    <a:pt x="3692" y="29085"/>
                    <a:pt x="1" y="35445"/>
                  </a:cubicBezTo>
                  <a:lnTo>
                    <a:pt x="84142" y="35445"/>
                  </a:lnTo>
                  <a:lnTo>
                    <a:pt x="841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942000" y="666175"/>
            <a:ext cx="3861300" cy="23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 b="1"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942000" y="3859375"/>
            <a:ext cx="38613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2"/>
          </p:nvPr>
        </p:nvSpPr>
        <p:spPr>
          <a:xfrm>
            <a:off x="942000" y="3120775"/>
            <a:ext cx="38613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-4775" y="1229425"/>
            <a:ext cx="9148777" cy="4954134"/>
            <a:chOff x="-4775" y="1229425"/>
            <a:chExt cx="9148777" cy="4954134"/>
          </a:xfrm>
        </p:grpSpPr>
        <p:sp>
          <p:nvSpPr>
            <p:cNvPr id="21" name="Google Shape;21;p3"/>
            <p:cNvSpPr/>
            <p:nvPr/>
          </p:nvSpPr>
          <p:spPr>
            <a:xfrm>
              <a:off x="-4775" y="1229425"/>
              <a:ext cx="9129952" cy="2601296"/>
            </a:xfrm>
            <a:custGeom>
              <a:avLst/>
              <a:gdLst/>
              <a:ahLst/>
              <a:cxnLst/>
              <a:rect l="l" t="t" r="r" b="b"/>
              <a:pathLst>
                <a:path w="285311" h="70938" extrusionOk="0">
                  <a:moveTo>
                    <a:pt x="1" y="0"/>
                  </a:moveTo>
                  <a:lnTo>
                    <a:pt x="1" y="70938"/>
                  </a:lnTo>
                  <a:lnTo>
                    <a:pt x="285310" y="70938"/>
                  </a:lnTo>
                  <a:lnTo>
                    <a:pt x="285310" y="20872"/>
                  </a:lnTo>
                  <a:cubicBezTo>
                    <a:pt x="273797" y="21551"/>
                    <a:pt x="262903" y="29564"/>
                    <a:pt x="257997" y="41351"/>
                  </a:cubicBezTo>
                  <a:cubicBezTo>
                    <a:pt x="247758" y="31766"/>
                    <a:pt x="235744" y="23396"/>
                    <a:pt x="222409" y="22539"/>
                  </a:cubicBezTo>
                  <a:cubicBezTo>
                    <a:pt x="221827" y="22502"/>
                    <a:pt x="221243" y="22484"/>
                    <a:pt x="220657" y="22484"/>
                  </a:cubicBezTo>
                  <a:cubicBezTo>
                    <a:pt x="207838" y="22484"/>
                    <a:pt x="194427" y="31248"/>
                    <a:pt x="191751" y="45185"/>
                  </a:cubicBezTo>
                  <a:cubicBezTo>
                    <a:pt x="182561" y="32357"/>
                    <a:pt x="168422" y="23561"/>
                    <a:pt x="153753" y="23561"/>
                  </a:cubicBezTo>
                  <a:cubicBezTo>
                    <a:pt x="153295" y="23561"/>
                    <a:pt x="152836" y="23569"/>
                    <a:pt x="152377" y="23587"/>
                  </a:cubicBezTo>
                  <a:cubicBezTo>
                    <a:pt x="137208" y="24158"/>
                    <a:pt x="122302" y="35136"/>
                    <a:pt x="117527" y="51209"/>
                  </a:cubicBezTo>
                  <a:cubicBezTo>
                    <a:pt x="108598" y="41256"/>
                    <a:pt x="97072" y="34231"/>
                    <a:pt x="84761" y="31231"/>
                  </a:cubicBezTo>
                  <a:cubicBezTo>
                    <a:pt x="81079" y="30326"/>
                    <a:pt x="77287" y="29787"/>
                    <a:pt x="73516" y="29787"/>
                  </a:cubicBezTo>
                  <a:cubicBezTo>
                    <a:pt x="69446" y="29787"/>
                    <a:pt x="65400" y="30415"/>
                    <a:pt x="61544" y="31885"/>
                  </a:cubicBezTo>
                  <a:cubicBezTo>
                    <a:pt x="54115" y="34707"/>
                    <a:pt x="47542" y="41029"/>
                    <a:pt x="45137" y="49364"/>
                  </a:cubicBezTo>
                  <a:cubicBezTo>
                    <a:pt x="44411" y="38600"/>
                    <a:pt x="39077" y="28849"/>
                    <a:pt x="32612" y="20836"/>
                  </a:cubicBezTo>
                  <a:cubicBezTo>
                    <a:pt x="24111" y="10323"/>
                    <a:pt x="12276" y="1953"/>
                    <a:pt x="1" y="0"/>
                  </a:cubicBezTo>
                  <a:close/>
                </a:path>
              </a:pathLst>
            </a:custGeom>
            <a:solidFill>
              <a:srgbClr val="F8AD70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-4550" y="3260135"/>
              <a:ext cx="9144000" cy="2923424"/>
            </a:xfrm>
            <a:custGeom>
              <a:avLst/>
              <a:gdLst/>
              <a:ahLst/>
              <a:cxnLst/>
              <a:rect l="l" t="t" r="r" b="b"/>
              <a:pathLst>
                <a:path w="285750" h="91357" extrusionOk="0">
                  <a:moveTo>
                    <a:pt x="53900" y="0"/>
                  </a:moveTo>
                  <a:cubicBezTo>
                    <a:pt x="53900" y="0"/>
                    <a:pt x="47780" y="2834"/>
                    <a:pt x="52518" y="4763"/>
                  </a:cubicBezTo>
                  <a:lnTo>
                    <a:pt x="72759" y="11311"/>
                  </a:lnTo>
                  <a:cubicBezTo>
                    <a:pt x="74593" y="11728"/>
                    <a:pt x="75938" y="12847"/>
                    <a:pt x="75807" y="14109"/>
                  </a:cubicBezTo>
                  <a:cubicBezTo>
                    <a:pt x="75617" y="15871"/>
                    <a:pt x="72973" y="16288"/>
                    <a:pt x="70723" y="16466"/>
                  </a:cubicBezTo>
                  <a:cubicBezTo>
                    <a:pt x="63870" y="17041"/>
                    <a:pt x="55702" y="17402"/>
                    <a:pt x="46703" y="17402"/>
                  </a:cubicBezTo>
                  <a:cubicBezTo>
                    <a:pt x="32563" y="17402"/>
                    <a:pt x="16370" y="16509"/>
                    <a:pt x="0" y="14145"/>
                  </a:cubicBezTo>
                  <a:lnTo>
                    <a:pt x="0" y="14145"/>
                  </a:lnTo>
                  <a:lnTo>
                    <a:pt x="60" y="91357"/>
                  </a:lnTo>
                  <a:lnTo>
                    <a:pt x="285750" y="91357"/>
                  </a:lnTo>
                  <a:lnTo>
                    <a:pt x="285750" y="3929"/>
                  </a:lnTo>
                  <a:cubicBezTo>
                    <a:pt x="281561" y="3972"/>
                    <a:pt x="277371" y="4113"/>
                    <a:pt x="273429" y="4113"/>
                  </a:cubicBezTo>
                  <a:cubicBezTo>
                    <a:pt x="273013" y="4113"/>
                    <a:pt x="272599" y="4111"/>
                    <a:pt x="272189" y="4108"/>
                  </a:cubicBezTo>
                  <a:cubicBezTo>
                    <a:pt x="260997" y="4013"/>
                    <a:pt x="249817" y="3893"/>
                    <a:pt x="238625" y="3774"/>
                  </a:cubicBezTo>
                  <a:lnTo>
                    <a:pt x="171974" y="3120"/>
                  </a:lnTo>
                  <a:cubicBezTo>
                    <a:pt x="146995" y="2870"/>
                    <a:pt x="78879" y="250"/>
                    <a:pt x="539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>
              <a:off x="6141705" y="4067425"/>
              <a:ext cx="3002297" cy="1077976"/>
            </a:xfrm>
            <a:custGeom>
              <a:avLst/>
              <a:gdLst/>
              <a:ahLst/>
              <a:cxnLst/>
              <a:rect l="l" t="t" r="r" b="b"/>
              <a:pathLst>
                <a:path w="86453" h="31041" extrusionOk="0">
                  <a:moveTo>
                    <a:pt x="1" y="1"/>
                  </a:moveTo>
                  <a:lnTo>
                    <a:pt x="1" y="31040"/>
                  </a:lnTo>
                  <a:lnTo>
                    <a:pt x="86452" y="31040"/>
                  </a:lnTo>
                  <a:cubicBezTo>
                    <a:pt x="86309" y="30624"/>
                    <a:pt x="86155" y="30183"/>
                    <a:pt x="85988" y="29766"/>
                  </a:cubicBezTo>
                  <a:cubicBezTo>
                    <a:pt x="84940" y="27099"/>
                    <a:pt x="83500" y="24563"/>
                    <a:pt x="81499" y="22539"/>
                  </a:cubicBezTo>
                  <a:cubicBezTo>
                    <a:pt x="77417" y="18424"/>
                    <a:pt x="71595" y="16952"/>
                    <a:pt x="65677" y="16952"/>
                  </a:cubicBezTo>
                  <a:cubicBezTo>
                    <a:pt x="63188" y="16952"/>
                    <a:pt x="60682" y="17212"/>
                    <a:pt x="58282" y="17646"/>
                  </a:cubicBezTo>
                  <a:cubicBezTo>
                    <a:pt x="51698" y="18836"/>
                    <a:pt x="44852" y="21432"/>
                    <a:pt x="41173" y="27016"/>
                  </a:cubicBezTo>
                  <a:cubicBezTo>
                    <a:pt x="41328" y="20301"/>
                    <a:pt x="37196" y="13467"/>
                    <a:pt x="30862" y="11216"/>
                  </a:cubicBezTo>
                  <a:cubicBezTo>
                    <a:pt x="29483" y="10725"/>
                    <a:pt x="28026" y="10491"/>
                    <a:pt x="26566" y="10491"/>
                  </a:cubicBezTo>
                  <a:cubicBezTo>
                    <a:pt x="21305" y="10491"/>
                    <a:pt x="16000" y="13523"/>
                    <a:pt x="14146" y="18443"/>
                  </a:cubicBezTo>
                  <a:cubicBezTo>
                    <a:pt x="13824" y="14407"/>
                    <a:pt x="12872" y="10347"/>
                    <a:pt x="10705" y="6918"/>
                  </a:cubicBezTo>
                  <a:cubicBezTo>
                    <a:pt x="8538" y="3489"/>
                    <a:pt x="5061" y="763"/>
                    <a:pt x="1061" y="108"/>
                  </a:cubicBezTo>
                  <a:cubicBezTo>
                    <a:pt x="715" y="48"/>
                    <a:pt x="358" y="1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010600" y="2227685"/>
            <a:ext cx="3832500" cy="11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010600" y="3629035"/>
            <a:ext cx="2659500" cy="4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1114950" y="1164085"/>
            <a:ext cx="1137900" cy="7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/>
          <p:nvPr/>
        </p:nvSpPr>
        <p:spPr>
          <a:xfrm>
            <a:off x="-40575" y="1229425"/>
            <a:ext cx="9177742" cy="2270016"/>
          </a:xfrm>
          <a:custGeom>
            <a:avLst/>
            <a:gdLst/>
            <a:ahLst/>
            <a:cxnLst/>
            <a:rect l="l" t="t" r="r" b="b"/>
            <a:pathLst>
              <a:path w="285311" h="70938" extrusionOk="0">
                <a:moveTo>
                  <a:pt x="1" y="0"/>
                </a:moveTo>
                <a:lnTo>
                  <a:pt x="1" y="70938"/>
                </a:lnTo>
                <a:lnTo>
                  <a:pt x="285310" y="70938"/>
                </a:lnTo>
                <a:lnTo>
                  <a:pt x="285310" y="20872"/>
                </a:lnTo>
                <a:cubicBezTo>
                  <a:pt x="273797" y="21551"/>
                  <a:pt x="262903" y="29564"/>
                  <a:pt x="257997" y="41351"/>
                </a:cubicBezTo>
                <a:cubicBezTo>
                  <a:pt x="247758" y="31766"/>
                  <a:pt x="235744" y="23396"/>
                  <a:pt x="222409" y="22539"/>
                </a:cubicBezTo>
                <a:cubicBezTo>
                  <a:pt x="221827" y="22502"/>
                  <a:pt x="221243" y="22484"/>
                  <a:pt x="220657" y="22484"/>
                </a:cubicBezTo>
                <a:cubicBezTo>
                  <a:pt x="207838" y="22484"/>
                  <a:pt x="194427" y="31248"/>
                  <a:pt x="191751" y="45185"/>
                </a:cubicBezTo>
                <a:cubicBezTo>
                  <a:pt x="182561" y="32357"/>
                  <a:pt x="168422" y="23561"/>
                  <a:pt x="153753" y="23561"/>
                </a:cubicBezTo>
                <a:cubicBezTo>
                  <a:pt x="153295" y="23561"/>
                  <a:pt x="152836" y="23569"/>
                  <a:pt x="152377" y="23587"/>
                </a:cubicBezTo>
                <a:cubicBezTo>
                  <a:pt x="137208" y="24158"/>
                  <a:pt x="122302" y="35136"/>
                  <a:pt x="117527" y="51209"/>
                </a:cubicBezTo>
                <a:cubicBezTo>
                  <a:pt x="108598" y="41256"/>
                  <a:pt x="97072" y="34231"/>
                  <a:pt x="84761" y="31231"/>
                </a:cubicBezTo>
                <a:cubicBezTo>
                  <a:pt x="81079" y="30326"/>
                  <a:pt x="77287" y="29787"/>
                  <a:pt x="73516" y="29787"/>
                </a:cubicBezTo>
                <a:cubicBezTo>
                  <a:pt x="69446" y="29787"/>
                  <a:pt x="65400" y="30415"/>
                  <a:pt x="61544" y="31885"/>
                </a:cubicBezTo>
                <a:cubicBezTo>
                  <a:pt x="54115" y="34707"/>
                  <a:pt x="47542" y="41029"/>
                  <a:pt x="45137" y="49364"/>
                </a:cubicBezTo>
                <a:cubicBezTo>
                  <a:pt x="44411" y="38600"/>
                  <a:pt x="39077" y="28849"/>
                  <a:pt x="32612" y="20836"/>
                </a:cubicBezTo>
                <a:cubicBezTo>
                  <a:pt x="24111" y="10323"/>
                  <a:pt x="12276" y="1953"/>
                  <a:pt x="1" y="0"/>
                </a:cubicBezTo>
                <a:close/>
              </a:path>
            </a:pathLst>
          </a:custGeom>
          <a:solidFill>
            <a:srgbClr val="F8AD70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-1222864" y="2135376"/>
            <a:ext cx="2439308" cy="1267692"/>
          </a:xfrm>
          <a:custGeom>
            <a:avLst/>
            <a:gdLst/>
            <a:ahLst/>
            <a:cxnLst/>
            <a:rect l="l" t="t" r="r" b="b"/>
            <a:pathLst>
              <a:path w="26944" h="14003" extrusionOk="0">
                <a:moveTo>
                  <a:pt x="13549" y="1"/>
                </a:moveTo>
                <a:cubicBezTo>
                  <a:pt x="13521" y="1"/>
                  <a:pt x="13494" y="1"/>
                  <a:pt x="13466" y="1"/>
                </a:cubicBezTo>
                <a:lnTo>
                  <a:pt x="13276" y="1"/>
                </a:lnTo>
                <a:lnTo>
                  <a:pt x="13395" y="11240"/>
                </a:lnTo>
                <a:lnTo>
                  <a:pt x="11823" y="96"/>
                </a:lnTo>
                <a:cubicBezTo>
                  <a:pt x="10061" y="310"/>
                  <a:pt x="8358" y="870"/>
                  <a:pt x="6822" y="1751"/>
                </a:cubicBezTo>
                <a:lnTo>
                  <a:pt x="10549" y="11657"/>
                </a:lnTo>
                <a:lnTo>
                  <a:pt x="5775" y="2418"/>
                </a:lnTo>
                <a:cubicBezTo>
                  <a:pt x="4024" y="3632"/>
                  <a:pt x="2596" y="5240"/>
                  <a:pt x="1596" y="7121"/>
                </a:cubicBezTo>
                <a:lnTo>
                  <a:pt x="8656" y="12800"/>
                </a:lnTo>
                <a:lnTo>
                  <a:pt x="8656" y="12800"/>
                </a:lnTo>
                <a:lnTo>
                  <a:pt x="881" y="8669"/>
                </a:lnTo>
                <a:cubicBezTo>
                  <a:pt x="298" y="10204"/>
                  <a:pt x="0" y="11824"/>
                  <a:pt x="0" y="13467"/>
                </a:cubicBezTo>
                <a:cubicBezTo>
                  <a:pt x="0" y="13645"/>
                  <a:pt x="24" y="13824"/>
                  <a:pt x="24" y="14003"/>
                </a:cubicBezTo>
                <a:lnTo>
                  <a:pt x="26932" y="14003"/>
                </a:lnTo>
                <a:cubicBezTo>
                  <a:pt x="26944" y="13824"/>
                  <a:pt x="26944" y="13645"/>
                  <a:pt x="26944" y="13467"/>
                </a:cubicBezTo>
                <a:cubicBezTo>
                  <a:pt x="26944" y="11883"/>
                  <a:pt x="26658" y="10312"/>
                  <a:pt x="26122" y="8823"/>
                </a:cubicBezTo>
                <a:lnTo>
                  <a:pt x="18086" y="12181"/>
                </a:lnTo>
                <a:lnTo>
                  <a:pt x="25456" y="7323"/>
                </a:lnTo>
                <a:cubicBezTo>
                  <a:pt x="24325" y="5121"/>
                  <a:pt x="22610" y="3275"/>
                  <a:pt x="20515" y="1989"/>
                </a:cubicBezTo>
                <a:lnTo>
                  <a:pt x="16347" y="11383"/>
                </a:lnTo>
                <a:cubicBezTo>
                  <a:pt x="16443" y="10966"/>
                  <a:pt x="18062" y="4418"/>
                  <a:pt x="18907" y="1144"/>
                </a:cubicBezTo>
                <a:cubicBezTo>
                  <a:pt x="17230" y="393"/>
                  <a:pt x="15402" y="1"/>
                  <a:pt x="1354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6878400" y="1987052"/>
            <a:ext cx="2522618" cy="1063093"/>
          </a:xfrm>
          <a:custGeom>
            <a:avLst/>
            <a:gdLst/>
            <a:ahLst/>
            <a:cxnLst/>
            <a:rect l="l" t="t" r="r" b="b"/>
            <a:pathLst>
              <a:path w="52448" h="15484" extrusionOk="0">
                <a:moveTo>
                  <a:pt x="25904" y="1"/>
                </a:moveTo>
                <a:cubicBezTo>
                  <a:pt x="25637" y="1"/>
                  <a:pt x="25372" y="67"/>
                  <a:pt x="25134" y="196"/>
                </a:cubicBezTo>
                <a:lnTo>
                  <a:pt x="23146" y="1291"/>
                </a:lnTo>
                <a:lnTo>
                  <a:pt x="20015" y="2993"/>
                </a:lnTo>
                <a:lnTo>
                  <a:pt x="19836" y="3339"/>
                </a:lnTo>
                <a:lnTo>
                  <a:pt x="18074" y="6601"/>
                </a:lnTo>
                <a:lnTo>
                  <a:pt x="16586" y="6506"/>
                </a:lnTo>
                <a:lnTo>
                  <a:pt x="7811" y="5910"/>
                </a:lnTo>
                <a:lnTo>
                  <a:pt x="0" y="10780"/>
                </a:lnTo>
                <a:lnTo>
                  <a:pt x="393" y="15483"/>
                </a:lnTo>
                <a:lnTo>
                  <a:pt x="52447" y="15483"/>
                </a:lnTo>
                <a:lnTo>
                  <a:pt x="52447" y="13269"/>
                </a:lnTo>
                <a:cubicBezTo>
                  <a:pt x="52447" y="11399"/>
                  <a:pt x="52400" y="9554"/>
                  <a:pt x="52281" y="7744"/>
                </a:cubicBezTo>
                <a:cubicBezTo>
                  <a:pt x="52185" y="6303"/>
                  <a:pt x="52042" y="4887"/>
                  <a:pt x="51828" y="3494"/>
                </a:cubicBezTo>
                <a:lnTo>
                  <a:pt x="51638" y="3434"/>
                </a:lnTo>
                <a:cubicBezTo>
                  <a:pt x="51486" y="3388"/>
                  <a:pt x="51329" y="3367"/>
                  <a:pt x="51173" y="3367"/>
                </a:cubicBezTo>
                <a:cubicBezTo>
                  <a:pt x="50963" y="3367"/>
                  <a:pt x="50753" y="3406"/>
                  <a:pt x="50554" y="3482"/>
                </a:cubicBezTo>
                <a:lnTo>
                  <a:pt x="41791" y="7018"/>
                </a:lnTo>
                <a:lnTo>
                  <a:pt x="40934" y="6649"/>
                </a:lnTo>
                <a:lnTo>
                  <a:pt x="26575" y="148"/>
                </a:lnTo>
                <a:cubicBezTo>
                  <a:pt x="26361" y="49"/>
                  <a:pt x="26132" y="1"/>
                  <a:pt x="2590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71;p8"/>
          <p:cNvGrpSpPr/>
          <p:nvPr/>
        </p:nvGrpSpPr>
        <p:grpSpPr>
          <a:xfrm>
            <a:off x="-1889050" y="-442175"/>
            <a:ext cx="11033050" cy="5594632"/>
            <a:chOff x="-1889050" y="-442175"/>
            <a:chExt cx="11033050" cy="5594632"/>
          </a:xfrm>
        </p:grpSpPr>
        <p:sp>
          <p:nvSpPr>
            <p:cNvPr id="72" name="Google Shape;72;p8"/>
            <p:cNvSpPr/>
            <p:nvPr/>
          </p:nvSpPr>
          <p:spPr>
            <a:xfrm flipH="1">
              <a:off x="0" y="2678250"/>
              <a:ext cx="9144000" cy="2465314"/>
            </a:xfrm>
            <a:custGeom>
              <a:avLst/>
              <a:gdLst/>
              <a:ahLst/>
              <a:cxnLst/>
              <a:rect l="l" t="t" r="r" b="b"/>
              <a:pathLst>
                <a:path w="285750" h="79475" extrusionOk="0">
                  <a:moveTo>
                    <a:pt x="190413" y="0"/>
                  </a:moveTo>
                  <a:cubicBezTo>
                    <a:pt x="190390" y="0"/>
                    <a:pt x="190368" y="0"/>
                    <a:pt x="190345" y="1"/>
                  </a:cubicBezTo>
                  <a:lnTo>
                    <a:pt x="190226" y="1"/>
                  </a:lnTo>
                  <a:lnTo>
                    <a:pt x="113276" y="870"/>
                  </a:lnTo>
                  <a:lnTo>
                    <a:pt x="44827" y="1656"/>
                  </a:lnTo>
                  <a:cubicBezTo>
                    <a:pt x="33338" y="1787"/>
                    <a:pt x="21848" y="1918"/>
                    <a:pt x="10358" y="2049"/>
                  </a:cubicBezTo>
                  <a:cubicBezTo>
                    <a:pt x="9909" y="2053"/>
                    <a:pt x="9456" y="2056"/>
                    <a:pt x="9000" y="2056"/>
                  </a:cubicBezTo>
                  <a:cubicBezTo>
                    <a:pt x="6097" y="2056"/>
                    <a:pt x="3066" y="1966"/>
                    <a:pt x="0" y="1894"/>
                  </a:cubicBezTo>
                  <a:lnTo>
                    <a:pt x="0" y="79475"/>
                  </a:lnTo>
                  <a:lnTo>
                    <a:pt x="285750" y="79475"/>
                  </a:lnTo>
                  <a:lnTo>
                    <a:pt x="285750" y="22515"/>
                  </a:lnTo>
                  <a:cubicBezTo>
                    <a:pt x="265231" y="21196"/>
                    <a:pt x="244661" y="20537"/>
                    <a:pt x="224041" y="20537"/>
                  </a:cubicBezTo>
                  <a:cubicBezTo>
                    <a:pt x="222322" y="20537"/>
                    <a:pt x="220604" y="20542"/>
                    <a:pt x="218885" y="20551"/>
                  </a:cubicBezTo>
                  <a:cubicBezTo>
                    <a:pt x="210981" y="20587"/>
                    <a:pt x="203062" y="20724"/>
                    <a:pt x="195153" y="20724"/>
                  </a:cubicBezTo>
                  <a:cubicBezTo>
                    <a:pt x="184808" y="20724"/>
                    <a:pt x="174479" y="20490"/>
                    <a:pt x="164223" y="19491"/>
                  </a:cubicBezTo>
                  <a:cubicBezTo>
                    <a:pt x="161913" y="19277"/>
                    <a:pt x="159198" y="18789"/>
                    <a:pt x="159008" y="16705"/>
                  </a:cubicBezTo>
                  <a:cubicBezTo>
                    <a:pt x="158865" y="15205"/>
                    <a:pt x="160258" y="13871"/>
                    <a:pt x="162139" y="13383"/>
                  </a:cubicBezTo>
                  <a:lnTo>
                    <a:pt x="191643" y="5632"/>
                  </a:lnTo>
                  <a:cubicBezTo>
                    <a:pt x="195741" y="4554"/>
                    <a:pt x="194737" y="0"/>
                    <a:pt x="1904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" name="Google Shape;73;p8"/>
            <p:cNvGrpSpPr/>
            <p:nvPr/>
          </p:nvGrpSpPr>
          <p:grpSpPr>
            <a:xfrm flipH="1">
              <a:off x="-1889050" y="4188439"/>
              <a:ext cx="4576791" cy="964018"/>
              <a:chOff x="4803306" y="4021213"/>
              <a:chExt cx="5385094" cy="1134272"/>
            </a:xfrm>
          </p:grpSpPr>
          <p:sp>
            <p:nvSpPr>
              <p:cNvPr id="74" name="Google Shape;74;p8"/>
              <p:cNvSpPr/>
              <p:nvPr/>
            </p:nvSpPr>
            <p:spPr>
              <a:xfrm>
                <a:off x="4803306" y="4021213"/>
                <a:ext cx="2692544" cy="1134272"/>
              </a:xfrm>
              <a:custGeom>
                <a:avLst/>
                <a:gdLst/>
                <a:ahLst/>
                <a:cxnLst/>
                <a:rect l="l" t="t" r="r" b="b"/>
                <a:pathLst>
                  <a:path w="84142" h="35446" extrusionOk="0">
                    <a:moveTo>
                      <a:pt x="84142" y="0"/>
                    </a:moveTo>
                    <a:cubicBezTo>
                      <a:pt x="83785" y="12"/>
                      <a:pt x="83440" y="24"/>
                      <a:pt x="83070" y="48"/>
                    </a:cubicBezTo>
                    <a:cubicBezTo>
                      <a:pt x="77058" y="417"/>
                      <a:pt x="71045" y="1869"/>
                      <a:pt x="65806" y="4858"/>
                    </a:cubicBezTo>
                    <a:cubicBezTo>
                      <a:pt x="60580" y="7846"/>
                      <a:pt x="56162" y="12442"/>
                      <a:pt x="53960" y="18062"/>
                    </a:cubicBezTo>
                    <a:cubicBezTo>
                      <a:pt x="50326" y="15625"/>
                      <a:pt x="45959" y="14222"/>
                      <a:pt x="41606" y="14222"/>
                    </a:cubicBezTo>
                    <a:cubicBezTo>
                      <a:pt x="40067" y="14222"/>
                      <a:pt x="38531" y="14397"/>
                      <a:pt x="37029" y="14764"/>
                    </a:cubicBezTo>
                    <a:cubicBezTo>
                      <a:pt x="31278" y="16157"/>
                      <a:pt x="26218" y="20503"/>
                      <a:pt x="24408" y="26134"/>
                    </a:cubicBezTo>
                    <a:cubicBezTo>
                      <a:pt x="22449" y="25487"/>
                      <a:pt x="20404" y="25180"/>
                      <a:pt x="18354" y="25180"/>
                    </a:cubicBezTo>
                    <a:cubicBezTo>
                      <a:pt x="11049" y="25180"/>
                      <a:pt x="3692" y="29085"/>
                      <a:pt x="1" y="35445"/>
                    </a:cubicBezTo>
                    <a:lnTo>
                      <a:pt x="84142" y="35445"/>
                    </a:lnTo>
                    <a:lnTo>
                      <a:pt x="841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8"/>
              <p:cNvSpPr/>
              <p:nvPr/>
            </p:nvSpPr>
            <p:spPr>
              <a:xfrm flipH="1">
                <a:off x="7495856" y="4021213"/>
                <a:ext cx="2692544" cy="1134272"/>
              </a:xfrm>
              <a:custGeom>
                <a:avLst/>
                <a:gdLst/>
                <a:ahLst/>
                <a:cxnLst/>
                <a:rect l="l" t="t" r="r" b="b"/>
                <a:pathLst>
                  <a:path w="84142" h="35446" extrusionOk="0">
                    <a:moveTo>
                      <a:pt x="84142" y="0"/>
                    </a:moveTo>
                    <a:cubicBezTo>
                      <a:pt x="83785" y="12"/>
                      <a:pt x="83440" y="24"/>
                      <a:pt x="83070" y="48"/>
                    </a:cubicBezTo>
                    <a:cubicBezTo>
                      <a:pt x="77058" y="417"/>
                      <a:pt x="71045" y="1869"/>
                      <a:pt x="65806" y="4858"/>
                    </a:cubicBezTo>
                    <a:cubicBezTo>
                      <a:pt x="60580" y="7846"/>
                      <a:pt x="56162" y="12442"/>
                      <a:pt x="53960" y="18062"/>
                    </a:cubicBezTo>
                    <a:cubicBezTo>
                      <a:pt x="50326" y="15625"/>
                      <a:pt x="45959" y="14222"/>
                      <a:pt x="41606" y="14222"/>
                    </a:cubicBezTo>
                    <a:cubicBezTo>
                      <a:pt x="40067" y="14222"/>
                      <a:pt x="38531" y="14397"/>
                      <a:pt x="37029" y="14764"/>
                    </a:cubicBezTo>
                    <a:cubicBezTo>
                      <a:pt x="31278" y="16157"/>
                      <a:pt x="26218" y="20503"/>
                      <a:pt x="24408" y="26134"/>
                    </a:cubicBezTo>
                    <a:cubicBezTo>
                      <a:pt x="22449" y="25487"/>
                      <a:pt x="20404" y="25180"/>
                      <a:pt x="18354" y="25180"/>
                    </a:cubicBezTo>
                    <a:cubicBezTo>
                      <a:pt x="11049" y="25180"/>
                      <a:pt x="3692" y="29085"/>
                      <a:pt x="1" y="35445"/>
                    </a:cubicBezTo>
                    <a:lnTo>
                      <a:pt x="84142" y="35445"/>
                    </a:lnTo>
                    <a:lnTo>
                      <a:pt x="841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" name="Google Shape;76;p8"/>
            <p:cNvSpPr/>
            <p:nvPr/>
          </p:nvSpPr>
          <p:spPr>
            <a:xfrm>
              <a:off x="-876700" y="-442175"/>
              <a:ext cx="1426500" cy="1425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8"/>
          <p:cNvSpPr txBox="1">
            <a:spLocks noGrp="1"/>
          </p:cNvSpPr>
          <p:nvPr>
            <p:ph type="title"/>
          </p:nvPr>
        </p:nvSpPr>
        <p:spPr>
          <a:xfrm>
            <a:off x="1548800" y="1280250"/>
            <a:ext cx="6046500" cy="25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8" name="Google Shape;78;p8"/>
          <p:cNvGrpSpPr/>
          <p:nvPr/>
        </p:nvGrpSpPr>
        <p:grpSpPr>
          <a:xfrm>
            <a:off x="7861197" y="3929933"/>
            <a:ext cx="2602230" cy="1267680"/>
            <a:chOff x="-1325629" y="3929933"/>
            <a:chExt cx="2602230" cy="1267680"/>
          </a:xfrm>
        </p:grpSpPr>
        <p:sp>
          <p:nvSpPr>
            <p:cNvPr id="79" name="Google Shape;79;p8"/>
            <p:cNvSpPr/>
            <p:nvPr/>
          </p:nvSpPr>
          <p:spPr>
            <a:xfrm flipH="1">
              <a:off x="-1325629" y="3929933"/>
              <a:ext cx="2455666" cy="1267680"/>
            </a:xfrm>
            <a:custGeom>
              <a:avLst/>
              <a:gdLst/>
              <a:ahLst/>
              <a:cxnLst/>
              <a:rect l="l" t="t" r="r" b="b"/>
              <a:pathLst>
                <a:path w="17277" h="8919" extrusionOk="0">
                  <a:moveTo>
                    <a:pt x="7249" y="1"/>
                  </a:moveTo>
                  <a:cubicBezTo>
                    <a:pt x="7245" y="1"/>
                    <a:pt x="7242" y="1"/>
                    <a:pt x="7239" y="1"/>
                  </a:cubicBezTo>
                  <a:cubicBezTo>
                    <a:pt x="6001" y="61"/>
                    <a:pt x="6287" y="8133"/>
                    <a:pt x="6287" y="8133"/>
                  </a:cubicBezTo>
                  <a:cubicBezTo>
                    <a:pt x="6287" y="8133"/>
                    <a:pt x="4452" y="592"/>
                    <a:pt x="3168" y="592"/>
                  </a:cubicBezTo>
                  <a:cubicBezTo>
                    <a:pt x="3123" y="592"/>
                    <a:pt x="3079" y="601"/>
                    <a:pt x="3036" y="620"/>
                  </a:cubicBezTo>
                  <a:cubicBezTo>
                    <a:pt x="2798" y="727"/>
                    <a:pt x="2715" y="1061"/>
                    <a:pt x="2762" y="1549"/>
                  </a:cubicBezTo>
                  <a:cubicBezTo>
                    <a:pt x="2762" y="1656"/>
                    <a:pt x="2774" y="1775"/>
                    <a:pt x="2798" y="1882"/>
                  </a:cubicBezTo>
                  <a:cubicBezTo>
                    <a:pt x="3143" y="4133"/>
                    <a:pt x="5203" y="8538"/>
                    <a:pt x="5263" y="8693"/>
                  </a:cubicBezTo>
                  <a:cubicBezTo>
                    <a:pt x="5144" y="8633"/>
                    <a:pt x="1869" y="6966"/>
                    <a:pt x="0" y="6419"/>
                  </a:cubicBezTo>
                  <a:lnTo>
                    <a:pt x="0" y="7312"/>
                  </a:lnTo>
                  <a:cubicBezTo>
                    <a:pt x="1238" y="7895"/>
                    <a:pt x="3096" y="8538"/>
                    <a:pt x="4227" y="8919"/>
                  </a:cubicBezTo>
                  <a:lnTo>
                    <a:pt x="13859" y="8919"/>
                  </a:lnTo>
                  <a:cubicBezTo>
                    <a:pt x="14073" y="8835"/>
                    <a:pt x="14288" y="8728"/>
                    <a:pt x="14502" y="8621"/>
                  </a:cubicBezTo>
                  <a:cubicBezTo>
                    <a:pt x="14538" y="8609"/>
                    <a:pt x="14573" y="8597"/>
                    <a:pt x="14609" y="8574"/>
                  </a:cubicBezTo>
                  <a:cubicBezTo>
                    <a:pt x="14776" y="8490"/>
                    <a:pt x="14954" y="8419"/>
                    <a:pt x="15121" y="8324"/>
                  </a:cubicBezTo>
                  <a:cubicBezTo>
                    <a:pt x="15157" y="8312"/>
                    <a:pt x="15193" y="8288"/>
                    <a:pt x="15228" y="8276"/>
                  </a:cubicBezTo>
                  <a:cubicBezTo>
                    <a:pt x="15597" y="8085"/>
                    <a:pt x="15966" y="7883"/>
                    <a:pt x="16264" y="7704"/>
                  </a:cubicBezTo>
                  <a:cubicBezTo>
                    <a:pt x="16300" y="7681"/>
                    <a:pt x="16336" y="7657"/>
                    <a:pt x="16371" y="7645"/>
                  </a:cubicBezTo>
                  <a:cubicBezTo>
                    <a:pt x="16943" y="7288"/>
                    <a:pt x="17276" y="6966"/>
                    <a:pt x="17109" y="6788"/>
                  </a:cubicBezTo>
                  <a:cubicBezTo>
                    <a:pt x="17032" y="6710"/>
                    <a:pt x="16889" y="6673"/>
                    <a:pt x="16703" y="6673"/>
                  </a:cubicBezTo>
                  <a:cubicBezTo>
                    <a:pt x="16603" y="6673"/>
                    <a:pt x="16492" y="6684"/>
                    <a:pt x="16371" y="6704"/>
                  </a:cubicBezTo>
                  <a:cubicBezTo>
                    <a:pt x="16336" y="6704"/>
                    <a:pt x="16300" y="6716"/>
                    <a:pt x="16264" y="6716"/>
                  </a:cubicBezTo>
                  <a:cubicBezTo>
                    <a:pt x="15895" y="6788"/>
                    <a:pt x="15514" y="6895"/>
                    <a:pt x="15157" y="7014"/>
                  </a:cubicBezTo>
                  <a:cubicBezTo>
                    <a:pt x="15121" y="7026"/>
                    <a:pt x="15085" y="7038"/>
                    <a:pt x="15050" y="7050"/>
                  </a:cubicBezTo>
                  <a:cubicBezTo>
                    <a:pt x="14883" y="7109"/>
                    <a:pt x="14704" y="7169"/>
                    <a:pt x="14538" y="7240"/>
                  </a:cubicBezTo>
                  <a:cubicBezTo>
                    <a:pt x="14502" y="7252"/>
                    <a:pt x="14478" y="7264"/>
                    <a:pt x="14442" y="7276"/>
                  </a:cubicBezTo>
                  <a:cubicBezTo>
                    <a:pt x="14145" y="7383"/>
                    <a:pt x="13859" y="7502"/>
                    <a:pt x="13585" y="7621"/>
                  </a:cubicBezTo>
                  <a:cubicBezTo>
                    <a:pt x="13549" y="7633"/>
                    <a:pt x="13514" y="7645"/>
                    <a:pt x="13478" y="7657"/>
                  </a:cubicBezTo>
                  <a:cubicBezTo>
                    <a:pt x="12728" y="7978"/>
                    <a:pt x="12145" y="8252"/>
                    <a:pt x="12073" y="8288"/>
                  </a:cubicBezTo>
                  <a:cubicBezTo>
                    <a:pt x="12145" y="8216"/>
                    <a:pt x="12764" y="7597"/>
                    <a:pt x="13490" y="6823"/>
                  </a:cubicBezTo>
                  <a:cubicBezTo>
                    <a:pt x="13526" y="6788"/>
                    <a:pt x="13561" y="6740"/>
                    <a:pt x="13597" y="6704"/>
                  </a:cubicBezTo>
                  <a:cubicBezTo>
                    <a:pt x="13835" y="6442"/>
                    <a:pt x="14097" y="6145"/>
                    <a:pt x="14347" y="5859"/>
                  </a:cubicBezTo>
                  <a:cubicBezTo>
                    <a:pt x="14383" y="5835"/>
                    <a:pt x="14407" y="5788"/>
                    <a:pt x="14442" y="5752"/>
                  </a:cubicBezTo>
                  <a:cubicBezTo>
                    <a:pt x="14621" y="5549"/>
                    <a:pt x="14800" y="5347"/>
                    <a:pt x="14954" y="5145"/>
                  </a:cubicBezTo>
                  <a:cubicBezTo>
                    <a:pt x="14990" y="5097"/>
                    <a:pt x="15026" y="5061"/>
                    <a:pt x="15050" y="5014"/>
                  </a:cubicBezTo>
                  <a:cubicBezTo>
                    <a:pt x="15752" y="4133"/>
                    <a:pt x="16193" y="3382"/>
                    <a:pt x="15812" y="3251"/>
                  </a:cubicBezTo>
                  <a:cubicBezTo>
                    <a:pt x="15781" y="3241"/>
                    <a:pt x="15747" y="3236"/>
                    <a:pt x="15710" y="3236"/>
                  </a:cubicBezTo>
                  <a:cubicBezTo>
                    <a:pt x="15533" y="3236"/>
                    <a:pt x="15284" y="3352"/>
                    <a:pt x="14978" y="3549"/>
                  </a:cubicBezTo>
                  <a:cubicBezTo>
                    <a:pt x="14943" y="3561"/>
                    <a:pt x="14907" y="3585"/>
                    <a:pt x="14883" y="3609"/>
                  </a:cubicBezTo>
                  <a:cubicBezTo>
                    <a:pt x="14704" y="3740"/>
                    <a:pt x="14502" y="3883"/>
                    <a:pt x="14300" y="4037"/>
                  </a:cubicBezTo>
                  <a:cubicBezTo>
                    <a:pt x="14276" y="4073"/>
                    <a:pt x="14240" y="4097"/>
                    <a:pt x="14204" y="4121"/>
                  </a:cubicBezTo>
                  <a:cubicBezTo>
                    <a:pt x="14014" y="4287"/>
                    <a:pt x="13800" y="4466"/>
                    <a:pt x="13597" y="4656"/>
                  </a:cubicBezTo>
                  <a:cubicBezTo>
                    <a:pt x="13561" y="4692"/>
                    <a:pt x="13526" y="4716"/>
                    <a:pt x="13490" y="4752"/>
                  </a:cubicBezTo>
                  <a:cubicBezTo>
                    <a:pt x="12680" y="5490"/>
                    <a:pt x="11823" y="6371"/>
                    <a:pt x="11192" y="7061"/>
                  </a:cubicBezTo>
                  <a:cubicBezTo>
                    <a:pt x="10656" y="7633"/>
                    <a:pt x="10263" y="8074"/>
                    <a:pt x="10180" y="8169"/>
                  </a:cubicBezTo>
                  <a:cubicBezTo>
                    <a:pt x="10251" y="8050"/>
                    <a:pt x="10668" y="7431"/>
                    <a:pt x="11192" y="6609"/>
                  </a:cubicBezTo>
                  <a:cubicBezTo>
                    <a:pt x="12002" y="5311"/>
                    <a:pt x="13073" y="3525"/>
                    <a:pt x="13419" y="2466"/>
                  </a:cubicBezTo>
                  <a:cubicBezTo>
                    <a:pt x="13454" y="2359"/>
                    <a:pt x="13490" y="2251"/>
                    <a:pt x="13514" y="2156"/>
                  </a:cubicBezTo>
                  <a:cubicBezTo>
                    <a:pt x="13561" y="1918"/>
                    <a:pt x="13561" y="1739"/>
                    <a:pt x="13478" y="1632"/>
                  </a:cubicBezTo>
                  <a:cubicBezTo>
                    <a:pt x="13466" y="1608"/>
                    <a:pt x="13430" y="1585"/>
                    <a:pt x="13407" y="1573"/>
                  </a:cubicBezTo>
                  <a:lnTo>
                    <a:pt x="13371" y="1573"/>
                  </a:lnTo>
                  <a:cubicBezTo>
                    <a:pt x="13350" y="1567"/>
                    <a:pt x="13328" y="1564"/>
                    <a:pt x="13305" y="1564"/>
                  </a:cubicBezTo>
                  <a:cubicBezTo>
                    <a:pt x="12877" y="1564"/>
                    <a:pt x="12052" y="2592"/>
                    <a:pt x="11216" y="3835"/>
                  </a:cubicBezTo>
                  <a:cubicBezTo>
                    <a:pt x="10037" y="5585"/>
                    <a:pt x="8835" y="7764"/>
                    <a:pt x="8656" y="8085"/>
                  </a:cubicBezTo>
                  <a:cubicBezTo>
                    <a:pt x="8847" y="7645"/>
                    <a:pt x="10418" y="3954"/>
                    <a:pt x="10835" y="1882"/>
                  </a:cubicBezTo>
                  <a:cubicBezTo>
                    <a:pt x="10859" y="1763"/>
                    <a:pt x="10871" y="1656"/>
                    <a:pt x="10894" y="1561"/>
                  </a:cubicBezTo>
                  <a:cubicBezTo>
                    <a:pt x="10978" y="989"/>
                    <a:pt x="10942" y="584"/>
                    <a:pt x="10716" y="501"/>
                  </a:cubicBezTo>
                  <a:cubicBezTo>
                    <a:pt x="10693" y="494"/>
                    <a:pt x="10670" y="491"/>
                    <a:pt x="10646" y="491"/>
                  </a:cubicBezTo>
                  <a:cubicBezTo>
                    <a:pt x="10385" y="491"/>
                    <a:pt x="10067" y="905"/>
                    <a:pt x="9739" y="1549"/>
                  </a:cubicBezTo>
                  <a:cubicBezTo>
                    <a:pt x="9680" y="1656"/>
                    <a:pt x="9620" y="1763"/>
                    <a:pt x="9573" y="1882"/>
                  </a:cubicBezTo>
                  <a:cubicBezTo>
                    <a:pt x="8549" y="4049"/>
                    <a:pt x="7465" y="7966"/>
                    <a:pt x="7465" y="7966"/>
                  </a:cubicBezTo>
                  <a:cubicBezTo>
                    <a:pt x="7465" y="7966"/>
                    <a:pt x="7930" y="4240"/>
                    <a:pt x="7834" y="1882"/>
                  </a:cubicBezTo>
                  <a:cubicBezTo>
                    <a:pt x="7834" y="1763"/>
                    <a:pt x="7823" y="1656"/>
                    <a:pt x="7823" y="1549"/>
                  </a:cubicBezTo>
                  <a:cubicBezTo>
                    <a:pt x="7752" y="640"/>
                    <a:pt x="7587" y="1"/>
                    <a:pt x="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rot="4107140">
              <a:off x="945355" y="4687960"/>
              <a:ext cx="125791" cy="527729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/>
          <p:nvPr/>
        </p:nvSpPr>
        <p:spPr>
          <a:xfrm flipH="1">
            <a:off x="-4550" y="2935485"/>
            <a:ext cx="9144000" cy="2923424"/>
          </a:xfrm>
          <a:custGeom>
            <a:avLst/>
            <a:gdLst/>
            <a:ahLst/>
            <a:cxnLst/>
            <a:rect l="l" t="t" r="r" b="b"/>
            <a:pathLst>
              <a:path w="285750" h="91357" extrusionOk="0">
                <a:moveTo>
                  <a:pt x="53900" y="0"/>
                </a:moveTo>
                <a:cubicBezTo>
                  <a:pt x="53900" y="0"/>
                  <a:pt x="47780" y="2834"/>
                  <a:pt x="52518" y="4763"/>
                </a:cubicBezTo>
                <a:lnTo>
                  <a:pt x="72759" y="11311"/>
                </a:lnTo>
                <a:cubicBezTo>
                  <a:pt x="74593" y="11728"/>
                  <a:pt x="75938" y="12847"/>
                  <a:pt x="75807" y="14109"/>
                </a:cubicBezTo>
                <a:cubicBezTo>
                  <a:pt x="75617" y="15871"/>
                  <a:pt x="72973" y="16288"/>
                  <a:pt x="70723" y="16466"/>
                </a:cubicBezTo>
                <a:cubicBezTo>
                  <a:pt x="63870" y="17041"/>
                  <a:pt x="55702" y="17402"/>
                  <a:pt x="46703" y="17402"/>
                </a:cubicBezTo>
                <a:cubicBezTo>
                  <a:pt x="32563" y="17402"/>
                  <a:pt x="16370" y="16509"/>
                  <a:pt x="0" y="14145"/>
                </a:cubicBezTo>
                <a:lnTo>
                  <a:pt x="0" y="14145"/>
                </a:lnTo>
                <a:lnTo>
                  <a:pt x="60" y="91357"/>
                </a:lnTo>
                <a:lnTo>
                  <a:pt x="285750" y="91357"/>
                </a:lnTo>
                <a:lnTo>
                  <a:pt x="285750" y="3929"/>
                </a:lnTo>
                <a:cubicBezTo>
                  <a:pt x="281561" y="3972"/>
                  <a:pt x="277371" y="4113"/>
                  <a:pt x="273429" y="4113"/>
                </a:cubicBezTo>
                <a:cubicBezTo>
                  <a:pt x="273013" y="4113"/>
                  <a:pt x="272599" y="4111"/>
                  <a:pt x="272189" y="4108"/>
                </a:cubicBezTo>
                <a:cubicBezTo>
                  <a:pt x="260997" y="4013"/>
                  <a:pt x="249817" y="3893"/>
                  <a:pt x="238625" y="3774"/>
                </a:cubicBezTo>
                <a:lnTo>
                  <a:pt x="171974" y="3120"/>
                </a:lnTo>
                <a:cubicBezTo>
                  <a:pt x="146995" y="2870"/>
                  <a:pt x="78879" y="250"/>
                  <a:pt x="539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 flipH="1">
            <a:off x="14050" y="1229425"/>
            <a:ext cx="9129952" cy="2601296"/>
          </a:xfrm>
          <a:custGeom>
            <a:avLst/>
            <a:gdLst/>
            <a:ahLst/>
            <a:cxnLst/>
            <a:rect l="l" t="t" r="r" b="b"/>
            <a:pathLst>
              <a:path w="285311" h="70938" extrusionOk="0">
                <a:moveTo>
                  <a:pt x="1" y="0"/>
                </a:moveTo>
                <a:lnTo>
                  <a:pt x="1" y="70938"/>
                </a:lnTo>
                <a:lnTo>
                  <a:pt x="285310" y="70938"/>
                </a:lnTo>
                <a:lnTo>
                  <a:pt x="285310" y="20872"/>
                </a:lnTo>
                <a:cubicBezTo>
                  <a:pt x="273797" y="21551"/>
                  <a:pt x="262903" y="29564"/>
                  <a:pt x="257997" y="41351"/>
                </a:cubicBezTo>
                <a:cubicBezTo>
                  <a:pt x="247758" y="31766"/>
                  <a:pt x="235744" y="23396"/>
                  <a:pt x="222409" y="22539"/>
                </a:cubicBezTo>
                <a:cubicBezTo>
                  <a:pt x="221827" y="22502"/>
                  <a:pt x="221243" y="22484"/>
                  <a:pt x="220657" y="22484"/>
                </a:cubicBezTo>
                <a:cubicBezTo>
                  <a:pt x="207838" y="22484"/>
                  <a:pt x="194427" y="31248"/>
                  <a:pt x="191751" y="45185"/>
                </a:cubicBezTo>
                <a:cubicBezTo>
                  <a:pt x="182561" y="32357"/>
                  <a:pt x="168422" y="23561"/>
                  <a:pt x="153753" y="23561"/>
                </a:cubicBezTo>
                <a:cubicBezTo>
                  <a:pt x="153295" y="23561"/>
                  <a:pt x="152836" y="23569"/>
                  <a:pt x="152377" y="23587"/>
                </a:cubicBezTo>
                <a:cubicBezTo>
                  <a:pt x="137208" y="24158"/>
                  <a:pt x="122302" y="35136"/>
                  <a:pt x="117527" y="51209"/>
                </a:cubicBezTo>
                <a:cubicBezTo>
                  <a:pt x="108598" y="41256"/>
                  <a:pt x="97072" y="34231"/>
                  <a:pt x="84761" y="31231"/>
                </a:cubicBezTo>
                <a:cubicBezTo>
                  <a:pt x="81079" y="30326"/>
                  <a:pt x="77287" y="29787"/>
                  <a:pt x="73516" y="29787"/>
                </a:cubicBezTo>
                <a:cubicBezTo>
                  <a:pt x="69446" y="29787"/>
                  <a:pt x="65400" y="30415"/>
                  <a:pt x="61544" y="31885"/>
                </a:cubicBezTo>
                <a:cubicBezTo>
                  <a:pt x="54115" y="34707"/>
                  <a:pt x="47542" y="41029"/>
                  <a:pt x="45137" y="49364"/>
                </a:cubicBezTo>
                <a:cubicBezTo>
                  <a:pt x="44411" y="38600"/>
                  <a:pt x="39077" y="28849"/>
                  <a:pt x="32612" y="20836"/>
                </a:cubicBezTo>
                <a:cubicBezTo>
                  <a:pt x="24111" y="10323"/>
                  <a:pt x="12276" y="1953"/>
                  <a:pt x="1" y="0"/>
                </a:cubicBezTo>
                <a:close/>
              </a:path>
            </a:pathLst>
          </a:custGeom>
          <a:solidFill>
            <a:srgbClr val="F8AD70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-224" y="3260135"/>
            <a:ext cx="9144000" cy="2923424"/>
          </a:xfrm>
          <a:custGeom>
            <a:avLst/>
            <a:gdLst/>
            <a:ahLst/>
            <a:cxnLst/>
            <a:rect l="l" t="t" r="r" b="b"/>
            <a:pathLst>
              <a:path w="285750" h="91357" extrusionOk="0">
                <a:moveTo>
                  <a:pt x="53900" y="0"/>
                </a:moveTo>
                <a:cubicBezTo>
                  <a:pt x="53900" y="0"/>
                  <a:pt x="47780" y="2834"/>
                  <a:pt x="52518" y="4763"/>
                </a:cubicBezTo>
                <a:lnTo>
                  <a:pt x="72759" y="11311"/>
                </a:lnTo>
                <a:cubicBezTo>
                  <a:pt x="74593" y="11728"/>
                  <a:pt x="75938" y="12847"/>
                  <a:pt x="75807" y="14109"/>
                </a:cubicBezTo>
                <a:cubicBezTo>
                  <a:pt x="75617" y="15871"/>
                  <a:pt x="72973" y="16288"/>
                  <a:pt x="70723" y="16466"/>
                </a:cubicBezTo>
                <a:cubicBezTo>
                  <a:pt x="63870" y="17041"/>
                  <a:pt x="55702" y="17402"/>
                  <a:pt x="46703" y="17402"/>
                </a:cubicBezTo>
                <a:cubicBezTo>
                  <a:pt x="32563" y="17402"/>
                  <a:pt x="16370" y="16509"/>
                  <a:pt x="0" y="14145"/>
                </a:cubicBezTo>
                <a:lnTo>
                  <a:pt x="0" y="14145"/>
                </a:lnTo>
                <a:lnTo>
                  <a:pt x="60" y="91357"/>
                </a:lnTo>
                <a:lnTo>
                  <a:pt x="285750" y="91357"/>
                </a:lnTo>
                <a:lnTo>
                  <a:pt x="285750" y="3929"/>
                </a:lnTo>
                <a:cubicBezTo>
                  <a:pt x="281561" y="3972"/>
                  <a:pt x="277371" y="4113"/>
                  <a:pt x="273429" y="4113"/>
                </a:cubicBezTo>
                <a:cubicBezTo>
                  <a:pt x="273013" y="4113"/>
                  <a:pt x="272599" y="4111"/>
                  <a:pt x="272189" y="4108"/>
                </a:cubicBezTo>
                <a:cubicBezTo>
                  <a:pt x="260997" y="4013"/>
                  <a:pt x="249817" y="3893"/>
                  <a:pt x="238625" y="3774"/>
                </a:cubicBezTo>
                <a:lnTo>
                  <a:pt x="171974" y="3120"/>
                </a:lnTo>
                <a:cubicBezTo>
                  <a:pt x="146995" y="2870"/>
                  <a:pt x="78879" y="250"/>
                  <a:pt x="539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-4775" y="4073513"/>
            <a:ext cx="3002297" cy="1077976"/>
          </a:xfrm>
          <a:custGeom>
            <a:avLst/>
            <a:gdLst/>
            <a:ahLst/>
            <a:cxnLst/>
            <a:rect l="l" t="t" r="r" b="b"/>
            <a:pathLst>
              <a:path w="86453" h="31041" extrusionOk="0">
                <a:moveTo>
                  <a:pt x="1" y="1"/>
                </a:moveTo>
                <a:lnTo>
                  <a:pt x="1" y="31040"/>
                </a:lnTo>
                <a:lnTo>
                  <a:pt x="86452" y="31040"/>
                </a:lnTo>
                <a:cubicBezTo>
                  <a:pt x="86309" y="30624"/>
                  <a:pt x="86155" y="30183"/>
                  <a:pt x="85988" y="29766"/>
                </a:cubicBezTo>
                <a:cubicBezTo>
                  <a:pt x="84940" y="27099"/>
                  <a:pt x="83500" y="24563"/>
                  <a:pt x="81499" y="22539"/>
                </a:cubicBezTo>
                <a:cubicBezTo>
                  <a:pt x="77417" y="18424"/>
                  <a:pt x="71595" y="16952"/>
                  <a:pt x="65677" y="16952"/>
                </a:cubicBezTo>
                <a:cubicBezTo>
                  <a:pt x="63188" y="16952"/>
                  <a:pt x="60682" y="17212"/>
                  <a:pt x="58282" y="17646"/>
                </a:cubicBezTo>
                <a:cubicBezTo>
                  <a:pt x="51698" y="18836"/>
                  <a:pt x="44852" y="21432"/>
                  <a:pt x="41173" y="27016"/>
                </a:cubicBezTo>
                <a:cubicBezTo>
                  <a:pt x="41328" y="20301"/>
                  <a:pt x="37196" y="13467"/>
                  <a:pt x="30862" y="11216"/>
                </a:cubicBezTo>
                <a:cubicBezTo>
                  <a:pt x="29483" y="10725"/>
                  <a:pt x="28026" y="10491"/>
                  <a:pt x="26566" y="10491"/>
                </a:cubicBezTo>
                <a:cubicBezTo>
                  <a:pt x="21305" y="10491"/>
                  <a:pt x="16000" y="13523"/>
                  <a:pt x="14146" y="18443"/>
                </a:cubicBezTo>
                <a:cubicBezTo>
                  <a:pt x="13824" y="14407"/>
                  <a:pt x="12872" y="10347"/>
                  <a:pt x="10705" y="6918"/>
                </a:cubicBezTo>
                <a:cubicBezTo>
                  <a:pt x="8538" y="3489"/>
                  <a:pt x="5061" y="763"/>
                  <a:pt x="1061" y="108"/>
                </a:cubicBezTo>
                <a:cubicBezTo>
                  <a:pt x="715" y="48"/>
                  <a:pt x="358" y="13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6754051" y="4147463"/>
            <a:ext cx="2385215" cy="1004805"/>
          </a:xfrm>
          <a:custGeom>
            <a:avLst/>
            <a:gdLst/>
            <a:ahLst/>
            <a:cxnLst/>
            <a:rect l="l" t="t" r="r" b="b"/>
            <a:pathLst>
              <a:path w="84142" h="35446" extrusionOk="0">
                <a:moveTo>
                  <a:pt x="84142" y="0"/>
                </a:moveTo>
                <a:cubicBezTo>
                  <a:pt x="83785" y="12"/>
                  <a:pt x="83440" y="24"/>
                  <a:pt x="83070" y="48"/>
                </a:cubicBezTo>
                <a:cubicBezTo>
                  <a:pt x="77058" y="417"/>
                  <a:pt x="71045" y="1869"/>
                  <a:pt x="65806" y="4858"/>
                </a:cubicBezTo>
                <a:cubicBezTo>
                  <a:pt x="60580" y="7846"/>
                  <a:pt x="56162" y="12442"/>
                  <a:pt x="53960" y="18062"/>
                </a:cubicBezTo>
                <a:cubicBezTo>
                  <a:pt x="50326" y="15625"/>
                  <a:pt x="45959" y="14222"/>
                  <a:pt x="41606" y="14222"/>
                </a:cubicBezTo>
                <a:cubicBezTo>
                  <a:pt x="40067" y="14222"/>
                  <a:pt x="38531" y="14397"/>
                  <a:pt x="37029" y="14764"/>
                </a:cubicBezTo>
                <a:cubicBezTo>
                  <a:pt x="31278" y="16157"/>
                  <a:pt x="26218" y="20503"/>
                  <a:pt x="24408" y="26134"/>
                </a:cubicBezTo>
                <a:cubicBezTo>
                  <a:pt x="22449" y="25487"/>
                  <a:pt x="20404" y="25180"/>
                  <a:pt x="18354" y="25180"/>
                </a:cubicBezTo>
                <a:cubicBezTo>
                  <a:pt x="11049" y="25180"/>
                  <a:pt x="3692" y="29085"/>
                  <a:pt x="1" y="35445"/>
                </a:cubicBezTo>
                <a:lnTo>
                  <a:pt x="84142" y="35445"/>
                </a:lnTo>
                <a:lnTo>
                  <a:pt x="8414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8328150" y="-442175"/>
            <a:ext cx="1426500" cy="142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title"/>
          </p:nvPr>
        </p:nvSpPr>
        <p:spPr>
          <a:xfrm flipH="1">
            <a:off x="5082600" y="1245650"/>
            <a:ext cx="3348000" cy="19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subTitle" idx="1"/>
          </p:nvPr>
        </p:nvSpPr>
        <p:spPr>
          <a:xfrm flipH="1">
            <a:off x="5082600" y="3408675"/>
            <a:ext cx="2722500" cy="4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title" idx="2" hasCustomPrompt="1"/>
          </p:nvPr>
        </p:nvSpPr>
        <p:spPr>
          <a:xfrm>
            <a:off x="1149784" y="781252"/>
            <a:ext cx="2063100" cy="9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1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/>
          <p:nvPr/>
        </p:nvSpPr>
        <p:spPr>
          <a:xfrm>
            <a:off x="-40575" y="1229425"/>
            <a:ext cx="9177742" cy="2270016"/>
          </a:xfrm>
          <a:custGeom>
            <a:avLst/>
            <a:gdLst/>
            <a:ahLst/>
            <a:cxnLst/>
            <a:rect l="l" t="t" r="r" b="b"/>
            <a:pathLst>
              <a:path w="285311" h="70938" extrusionOk="0">
                <a:moveTo>
                  <a:pt x="1" y="0"/>
                </a:moveTo>
                <a:lnTo>
                  <a:pt x="1" y="70938"/>
                </a:lnTo>
                <a:lnTo>
                  <a:pt x="285310" y="70938"/>
                </a:lnTo>
                <a:lnTo>
                  <a:pt x="285310" y="20872"/>
                </a:lnTo>
                <a:cubicBezTo>
                  <a:pt x="273797" y="21551"/>
                  <a:pt x="262903" y="29564"/>
                  <a:pt x="257997" y="41351"/>
                </a:cubicBezTo>
                <a:cubicBezTo>
                  <a:pt x="247758" y="31766"/>
                  <a:pt x="235744" y="23396"/>
                  <a:pt x="222409" y="22539"/>
                </a:cubicBezTo>
                <a:cubicBezTo>
                  <a:pt x="221827" y="22502"/>
                  <a:pt x="221243" y="22484"/>
                  <a:pt x="220657" y="22484"/>
                </a:cubicBezTo>
                <a:cubicBezTo>
                  <a:pt x="207838" y="22484"/>
                  <a:pt x="194427" y="31248"/>
                  <a:pt x="191751" y="45185"/>
                </a:cubicBezTo>
                <a:cubicBezTo>
                  <a:pt x="182561" y="32357"/>
                  <a:pt x="168422" y="23561"/>
                  <a:pt x="153753" y="23561"/>
                </a:cubicBezTo>
                <a:cubicBezTo>
                  <a:pt x="153295" y="23561"/>
                  <a:pt x="152836" y="23569"/>
                  <a:pt x="152377" y="23587"/>
                </a:cubicBezTo>
                <a:cubicBezTo>
                  <a:pt x="137208" y="24158"/>
                  <a:pt x="122302" y="35136"/>
                  <a:pt x="117527" y="51209"/>
                </a:cubicBezTo>
                <a:cubicBezTo>
                  <a:pt x="108598" y="41256"/>
                  <a:pt x="97072" y="34231"/>
                  <a:pt x="84761" y="31231"/>
                </a:cubicBezTo>
                <a:cubicBezTo>
                  <a:pt x="81079" y="30326"/>
                  <a:pt x="77287" y="29787"/>
                  <a:pt x="73516" y="29787"/>
                </a:cubicBezTo>
                <a:cubicBezTo>
                  <a:pt x="69446" y="29787"/>
                  <a:pt x="65400" y="30415"/>
                  <a:pt x="61544" y="31885"/>
                </a:cubicBezTo>
                <a:cubicBezTo>
                  <a:pt x="54115" y="34707"/>
                  <a:pt x="47542" y="41029"/>
                  <a:pt x="45137" y="49364"/>
                </a:cubicBezTo>
                <a:cubicBezTo>
                  <a:pt x="44411" y="38600"/>
                  <a:pt x="39077" y="28849"/>
                  <a:pt x="32612" y="20836"/>
                </a:cubicBezTo>
                <a:cubicBezTo>
                  <a:pt x="24111" y="10323"/>
                  <a:pt x="12276" y="1953"/>
                  <a:pt x="1" y="0"/>
                </a:cubicBezTo>
                <a:close/>
              </a:path>
            </a:pathLst>
          </a:custGeom>
          <a:solidFill>
            <a:srgbClr val="F8AD70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-75" y="2001903"/>
            <a:ext cx="9144000" cy="3300597"/>
          </a:xfrm>
          <a:custGeom>
            <a:avLst/>
            <a:gdLst/>
            <a:ahLst/>
            <a:cxnLst/>
            <a:rect l="l" t="t" r="r" b="b"/>
            <a:pathLst>
              <a:path w="285750" h="79475" extrusionOk="0">
                <a:moveTo>
                  <a:pt x="190413" y="0"/>
                </a:moveTo>
                <a:cubicBezTo>
                  <a:pt x="190390" y="0"/>
                  <a:pt x="190368" y="0"/>
                  <a:pt x="190345" y="1"/>
                </a:cubicBezTo>
                <a:lnTo>
                  <a:pt x="190226" y="1"/>
                </a:lnTo>
                <a:lnTo>
                  <a:pt x="113276" y="870"/>
                </a:lnTo>
                <a:lnTo>
                  <a:pt x="44827" y="1656"/>
                </a:lnTo>
                <a:cubicBezTo>
                  <a:pt x="33338" y="1787"/>
                  <a:pt x="21848" y="1918"/>
                  <a:pt x="10358" y="2049"/>
                </a:cubicBezTo>
                <a:cubicBezTo>
                  <a:pt x="9909" y="2053"/>
                  <a:pt x="9456" y="2056"/>
                  <a:pt x="9000" y="2056"/>
                </a:cubicBezTo>
                <a:cubicBezTo>
                  <a:pt x="6097" y="2056"/>
                  <a:pt x="3066" y="1966"/>
                  <a:pt x="0" y="1894"/>
                </a:cubicBezTo>
                <a:lnTo>
                  <a:pt x="0" y="79475"/>
                </a:lnTo>
                <a:lnTo>
                  <a:pt x="285750" y="79475"/>
                </a:lnTo>
                <a:lnTo>
                  <a:pt x="285750" y="22515"/>
                </a:lnTo>
                <a:cubicBezTo>
                  <a:pt x="265231" y="21196"/>
                  <a:pt x="244661" y="20537"/>
                  <a:pt x="224041" y="20537"/>
                </a:cubicBezTo>
                <a:cubicBezTo>
                  <a:pt x="222322" y="20537"/>
                  <a:pt x="220604" y="20542"/>
                  <a:pt x="218885" y="20551"/>
                </a:cubicBezTo>
                <a:cubicBezTo>
                  <a:pt x="210981" y="20587"/>
                  <a:pt x="203062" y="20724"/>
                  <a:pt x="195153" y="20724"/>
                </a:cubicBezTo>
                <a:cubicBezTo>
                  <a:pt x="184808" y="20724"/>
                  <a:pt x="174479" y="20490"/>
                  <a:pt x="164223" y="19491"/>
                </a:cubicBezTo>
                <a:cubicBezTo>
                  <a:pt x="161913" y="19277"/>
                  <a:pt x="159198" y="18789"/>
                  <a:pt x="159008" y="16705"/>
                </a:cubicBezTo>
                <a:cubicBezTo>
                  <a:pt x="158865" y="15205"/>
                  <a:pt x="160258" y="13871"/>
                  <a:pt x="162139" y="13383"/>
                </a:cubicBezTo>
                <a:lnTo>
                  <a:pt x="191643" y="5632"/>
                </a:lnTo>
                <a:cubicBezTo>
                  <a:pt x="195741" y="4554"/>
                  <a:pt x="194737" y="0"/>
                  <a:pt x="1904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 flipH="1">
            <a:off x="6141700" y="4073513"/>
            <a:ext cx="3002297" cy="1077976"/>
          </a:xfrm>
          <a:custGeom>
            <a:avLst/>
            <a:gdLst/>
            <a:ahLst/>
            <a:cxnLst/>
            <a:rect l="l" t="t" r="r" b="b"/>
            <a:pathLst>
              <a:path w="86453" h="31041" extrusionOk="0">
                <a:moveTo>
                  <a:pt x="1" y="1"/>
                </a:moveTo>
                <a:lnTo>
                  <a:pt x="1" y="31040"/>
                </a:lnTo>
                <a:lnTo>
                  <a:pt x="86452" y="31040"/>
                </a:lnTo>
                <a:cubicBezTo>
                  <a:pt x="86309" y="30624"/>
                  <a:pt x="86155" y="30183"/>
                  <a:pt x="85988" y="29766"/>
                </a:cubicBezTo>
                <a:cubicBezTo>
                  <a:pt x="84940" y="27099"/>
                  <a:pt x="83500" y="24563"/>
                  <a:pt x="81499" y="22539"/>
                </a:cubicBezTo>
                <a:cubicBezTo>
                  <a:pt x="77417" y="18424"/>
                  <a:pt x="71595" y="16952"/>
                  <a:pt x="65677" y="16952"/>
                </a:cubicBezTo>
                <a:cubicBezTo>
                  <a:pt x="63188" y="16952"/>
                  <a:pt x="60682" y="17212"/>
                  <a:pt x="58282" y="17646"/>
                </a:cubicBezTo>
                <a:cubicBezTo>
                  <a:pt x="51698" y="18836"/>
                  <a:pt x="44852" y="21432"/>
                  <a:pt x="41173" y="27016"/>
                </a:cubicBezTo>
                <a:cubicBezTo>
                  <a:pt x="41328" y="20301"/>
                  <a:pt x="37196" y="13467"/>
                  <a:pt x="30862" y="11216"/>
                </a:cubicBezTo>
                <a:cubicBezTo>
                  <a:pt x="29483" y="10725"/>
                  <a:pt x="28026" y="10491"/>
                  <a:pt x="26566" y="10491"/>
                </a:cubicBezTo>
                <a:cubicBezTo>
                  <a:pt x="21305" y="10491"/>
                  <a:pt x="16000" y="13523"/>
                  <a:pt x="14146" y="18443"/>
                </a:cubicBezTo>
                <a:cubicBezTo>
                  <a:pt x="13824" y="14407"/>
                  <a:pt x="12872" y="10347"/>
                  <a:pt x="10705" y="6918"/>
                </a:cubicBezTo>
                <a:cubicBezTo>
                  <a:pt x="8538" y="3489"/>
                  <a:pt x="5061" y="763"/>
                  <a:pt x="1061" y="108"/>
                </a:cubicBezTo>
                <a:cubicBezTo>
                  <a:pt x="715" y="48"/>
                  <a:pt x="358" y="13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title"/>
          </p:nvPr>
        </p:nvSpPr>
        <p:spPr>
          <a:xfrm>
            <a:off x="1022538" y="1906750"/>
            <a:ext cx="2983800" cy="17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subTitle" idx="1"/>
          </p:nvPr>
        </p:nvSpPr>
        <p:spPr>
          <a:xfrm>
            <a:off x="1492188" y="3910615"/>
            <a:ext cx="2514000" cy="4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title" idx="2" hasCustomPrompt="1"/>
          </p:nvPr>
        </p:nvSpPr>
        <p:spPr>
          <a:xfrm>
            <a:off x="2773713" y="888040"/>
            <a:ext cx="1137900" cy="7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4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/>
          <p:nvPr/>
        </p:nvSpPr>
        <p:spPr>
          <a:xfrm flipH="1">
            <a:off x="16875" y="4578926"/>
            <a:ext cx="9144000" cy="572655"/>
          </a:xfrm>
          <a:custGeom>
            <a:avLst/>
            <a:gdLst/>
            <a:ahLst/>
            <a:cxnLst/>
            <a:rect l="l" t="t" r="r" b="b"/>
            <a:pathLst>
              <a:path w="285750" h="55937" extrusionOk="0">
                <a:moveTo>
                  <a:pt x="0" y="1"/>
                </a:moveTo>
                <a:lnTo>
                  <a:pt x="60" y="55936"/>
                </a:lnTo>
                <a:lnTo>
                  <a:pt x="285750" y="55936"/>
                </a:lnTo>
                <a:lnTo>
                  <a:pt x="285750" y="685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758775" y="411032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77" name="Google Shape;177;p19"/>
          <p:cNvGrpSpPr/>
          <p:nvPr/>
        </p:nvGrpSpPr>
        <p:grpSpPr>
          <a:xfrm>
            <a:off x="-876700" y="-442175"/>
            <a:ext cx="11340128" cy="5639788"/>
            <a:chOff x="-876700" y="-442175"/>
            <a:chExt cx="11340128" cy="5639788"/>
          </a:xfrm>
        </p:grpSpPr>
        <p:grpSp>
          <p:nvGrpSpPr>
            <p:cNvPr id="178" name="Google Shape;178;p19"/>
            <p:cNvGrpSpPr/>
            <p:nvPr/>
          </p:nvGrpSpPr>
          <p:grpSpPr>
            <a:xfrm>
              <a:off x="-876700" y="-442175"/>
              <a:ext cx="10013867" cy="5238141"/>
              <a:chOff x="-876700" y="-442175"/>
              <a:chExt cx="10013867" cy="5238141"/>
            </a:xfrm>
          </p:grpSpPr>
          <p:sp>
            <p:nvSpPr>
              <p:cNvPr id="179" name="Google Shape;179;p19"/>
              <p:cNvSpPr/>
              <p:nvPr/>
            </p:nvSpPr>
            <p:spPr>
              <a:xfrm>
                <a:off x="-876700" y="-442175"/>
                <a:ext cx="1426500" cy="1425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9"/>
              <p:cNvSpPr/>
              <p:nvPr/>
            </p:nvSpPr>
            <p:spPr>
              <a:xfrm>
                <a:off x="-40575" y="2525950"/>
                <a:ext cx="9177742" cy="2270016"/>
              </a:xfrm>
              <a:custGeom>
                <a:avLst/>
                <a:gdLst/>
                <a:ahLst/>
                <a:cxnLst/>
                <a:rect l="l" t="t" r="r" b="b"/>
                <a:pathLst>
                  <a:path w="285311" h="70938" extrusionOk="0">
                    <a:moveTo>
                      <a:pt x="1" y="0"/>
                    </a:moveTo>
                    <a:lnTo>
                      <a:pt x="1" y="70938"/>
                    </a:lnTo>
                    <a:lnTo>
                      <a:pt x="285310" y="70938"/>
                    </a:lnTo>
                    <a:lnTo>
                      <a:pt x="285310" y="20872"/>
                    </a:lnTo>
                    <a:cubicBezTo>
                      <a:pt x="273797" y="21551"/>
                      <a:pt x="262903" y="29564"/>
                      <a:pt x="257997" y="41351"/>
                    </a:cubicBezTo>
                    <a:cubicBezTo>
                      <a:pt x="247758" y="31766"/>
                      <a:pt x="235744" y="23396"/>
                      <a:pt x="222409" y="22539"/>
                    </a:cubicBezTo>
                    <a:cubicBezTo>
                      <a:pt x="221827" y="22502"/>
                      <a:pt x="221243" y="22484"/>
                      <a:pt x="220657" y="22484"/>
                    </a:cubicBezTo>
                    <a:cubicBezTo>
                      <a:pt x="207838" y="22484"/>
                      <a:pt x="194427" y="31248"/>
                      <a:pt x="191751" y="45185"/>
                    </a:cubicBezTo>
                    <a:cubicBezTo>
                      <a:pt x="182561" y="32357"/>
                      <a:pt x="168422" y="23561"/>
                      <a:pt x="153753" y="23561"/>
                    </a:cubicBezTo>
                    <a:cubicBezTo>
                      <a:pt x="153295" y="23561"/>
                      <a:pt x="152836" y="23569"/>
                      <a:pt x="152377" y="23587"/>
                    </a:cubicBezTo>
                    <a:cubicBezTo>
                      <a:pt x="137208" y="24158"/>
                      <a:pt x="122302" y="35136"/>
                      <a:pt x="117527" y="51209"/>
                    </a:cubicBezTo>
                    <a:cubicBezTo>
                      <a:pt x="108598" y="41256"/>
                      <a:pt x="97072" y="34231"/>
                      <a:pt x="84761" y="31231"/>
                    </a:cubicBezTo>
                    <a:cubicBezTo>
                      <a:pt x="81079" y="30326"/>
                      <a:pt x="77287" y="29787"/>
                      <a:pt x="73516" y="29787"/>
                    </a:cubicBezTo>
                    <a:cubicBezTo>
                      <a:pt x="69446" y="29787"/>
                      <a:pt x="65400" y="30415"/>
                      <a:pt x="61544" y="31885"/>
                    </a:cubicBezTo>
                    <a:cubicBezTo>
                      <a:pt x="54115" y="34707"/>
                      <a:pt x="47542" y="41029"/>
                      <a:pt x="45137" y="49364"/>
                    </a:cubicBezTo>
                    <a:cubicBezTo>
                      <a:pt x="44411" y="38600"/>
                      <a:pt x="39077" y="28849"/>
                      <a:pt x="32612" y="20836"/>
                    </a:cubicBezTo>
                    <a:cubicBezTo>
                      <a:pt x="24111" y="10323"/>
                      <a:pt x="12276" y="1953"/>
                      <a:pt x="1" y="0"/>
                    </a:cubicBezTo>
                    <a:close/>
                  </a:path>
                </a:pathLst>
              </a:custGeom>
              <a:solidFill>
                <a:srgbClr val="F8AD70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" name="Google Shape;181;p19"/>
            <p:cNvGrpSpPr/>
            <p:nvPr/>
          </p:nvGrpSpPr>
          <p:grpSpPr>
            <a:xfrm>
              <a:off x="7861197" y="3929933"/>
              <a:ext cx="2602230" cy="1267680"/>
              <a:chOff x="-1325629" y="3929933"/>
              <a:chExt cx="2602230" cy="1267680"/>
            </a:xfrm>
          </p:grpSpPr>
          <p:sp>
            <p:nvSpPr>
              <p:cNvPr id="182" name="Google Shape;182;p19"/>
              <p:cNvSpPr/>
              <p:nvPr/>
            </p:nvSpPr>
            <p:spPr>
              <a:xfrm flipH="1">
                <a:off x="-1325629" y="3929933"/>
                <a:ext cx="2455666" cy="1267680"/>
              </a:xfrm>
              <a:custGeom>
                <a:avLst/>
                <a:gdLst/>
                <a:ahLst/>
                <a:cxnLst/>
                <a:rect l="l" t="t" r="r" b="b"/>
                <a:pathLst>
                  <a:path w="17277" h="8919" extrusionOk="0">
                    <a:moveTo>
                      <a:pt x="7249" y="1"/>
                    </a:moveTo>
                    <a:cubicBezTo>
                      <a:pt x="7245" y="1"/>
                      <a:pt x="7242" y="1"/>
                      <a:pt x="7239" y="1"/>
                    </a:cubicBezTo>
                    <a:cubicBezTo>
                      <a:pt x="6001" y="61"/>
                      <a:pt x="6287" y="8133"/>
                      <a:pt x="6287" y="8133"/>
                    </a:cubicBezTo>
                    <a:cubicBezTo>
                      <a:pt x="6287" y="8133"/>
                      <a:pt x="4452" y="592"/>
                      <a:pt x="3168" y="592"/>
                    </a:cubicBezTo>
                    <a:cubicBezTo>
                      <a:pt x="3123" y="592"/>
                      <a:pt x="3079" y="601"/>
                      <a:pt x="3036" y="620"/>
                    </a:cubicBezTo>
                    <a:cubicBezTo>
                      <a:pt x="2798" y="727"/>
                      <a:pt x="2715" y="1061"/>
                      <a:pt x="2762" y="1549"/>
                    </a:cubicBezTo>
                    <a:cubicBezTo>
                      <a:pt x="2762" y="1656"/>
                      <a:pt x="2774" y="1775"/>
                      <a:pt x="2798" y="1882"/>
                    </a:cubicBezTo>
                    <a:cubicBezTo>
                      <a:pt x="3143" y="4133"/>
                      <a:pt x="5203" y="8538"/>
                      <a:pt x="5263" y="8693"/>
                    </a:cubicBezTo>
                    <a:cubicBezTo>
                      <a:pt x="5144" y="8633"/>
                      <a:pt x="1869" y="6966"/>
                      <a:pt x="0" y="6419"/>
                    </a:cubicBezTo>
                    <a:lnTo>
                      <a:pt x="0" y="7312"/>
                    </a:lnTo>
                    <a:cubicBezTo>
                      <a:pt x="1238" y="7895"/>
                      <a:pt x="3096" y="8538"/>
                      <a:pt x="4227" y="8919"/>
                    </a:cubicBezTo>
                    <a:lnTo>
                      <a:pt x="13859" y="8919"/>
                    </a:lnTo>
                    <a:cubicBezTo>
                      <a:pt x="14073" y="8835"/>
                      <a:pt x="14288" y="8728"/>
                      <a:pt x="14502" y="8621"/>
                    </a:cubicBezTo>
                    <a:cubicBezTo>
                      <a:pt x="14538" y="8609"/>
                      <a:pt x="14573" y="8597"/>
                      <a:pt x="14609" y="8574"/>
                    </a:cubicBezTo>
                    <a:cubicBezTo>
                      <a:pt x="14776" y="8490"/>
                      <a:pt x="14954" y="8419"/>
                      <a:pt x="15121" y="8324"/>
                    </a:cubicBezTo>
                    <a:cubicBezTo>
                      <a:pt x="15157" y="8312"/>
                      <a:pt x="15193" y="8288"/>
                      <a:pt x="15228" y="8276"/>
                    </a:cubicBezTo>
                    <a:cubicBezTo>
                      <a:pt x="15597" y="8085"/>
                      <a:pt x="15966" y="7883"/>
                      <a:pt x="16264" y="7704"/>
                    </a:cubicBezTo>
                    <a:cubicBezTo>
                      <a:pt x="16300" y="7681"/>
                      <a:pt x="16336" y="7657"/>
                      <a:pt x="16371" y="7645"/>
                    </a:cubicBezTo>
                    <a:cubicBezTo>
                      <a:pt x="16943" y="7288"/>
                      <a:pt x="17276" y="6966"/>
                      <a:pt x="17109" y="6788"/>
                    </a:cubicBezTo>
                    <a:cubicBezTo>
                      <a:pt x="17032" y="6710"/>
                      <a:pt x="16889" y="6673"/>
                      <a:pt x="16703" y="6673"/>
                    </a:cubicBezTo>
                    <a:cubicBezTo>
                      <a:pt x="16603" y="6673"/>
                      <a:pt x="16492" y="6684"/>
                      <a:pt x="16371" y="6704"/>
                    </a:cubicBezTo>
                    <a:cubicBezTo>
                      <a:pt x="16336" y="6704"/>
                      <a:pt x="16300" y="6716"/>
                      <a:pt x="16264" y="6716"/>
                    </a:cubicBezTo>
                    <a:cubicBezTo>
                      <a:pt x="15895" y="6788"/>
                      <a:pt x="15514" y="6895"/>
                      <a:pt x="15157" y="7014"/>
                    </a:cubicBezTo>
                    <a:cubicBezTo>
                      <a:pt x="15121" y="7026"/>
                      <a:pt x="15085" y="7038"/>
                      <a:pt x="15050" y="7050"/>
                    </a:cubicBezTo>
                    <a:cubicBezTo>
                      <a:pt x="14883" y="7109"/>
                      <a:pt x="14704" y="7169"/>
                      <a:pt x="14538" y="7240"/>
                    </a:cubicBezTo>
                    <a:cubicBezTo>
                      <a:pt x="14502" y="7252"/>
                      <a:pt x="14478" y="7264"/>
                      <a:pt x="14442" y="7276"/>
                    </a:cubicBezTo>
                    <a:cubicBezTo>
                      <a:pt x="14145" y="7383"/>
                      <a:pt x="13859" y="7502"/>
                      <a:pt x="13585" y="7621"/>
                    </a:cubicBezTo>
                    <a:cubicBezTo>
                      <a:pt x="13549" y="7633"/>
                      <a:pt x="13514" y="7645"/>
                      <a:pt x="13478" y="7657"/>
                    </a:cubicBezTo>
                    <a:cubicBezTo>
                      <a:pt x="12728" y="7978"/>
                      <a:pt x="12145" y="8252"/>
                      <a:pt x="12073" y="8288"/>
                    </a:cubicBezTo>
                    <a:cubicBezTo>
                      <a:pt x="12145" y="8216"/>
                      <a:pt x="12764" y="7597"/>
                      <a:pt x="13490" y="6823"/>
                    </a:cubicBezTo>
                    <a:cubicBezTo>
                      <a:pt x="13526" y="6788"/>
                      <a:pt x="13561" y="6740"/>
                      <a:pt x="13597" y="6704"/>
                    </a:cubicBezTo>
                    <a:cubicBezTo>
                      <a:pt x="13835" y="6442"/>
                      <a:pt x="14097" y="6145"/>
                      <a:pt x="14347" y="5859"/>
                    </a:cubicBezTo>
                    <a:cubicBezTo>
                      <a:pt x="14383" y="5835"/>
                      <a:pt x="14407" y="5788"/>
                      <a:pt x="14442" y="5752"/>
                    </a:cubicBezTo>
                    <a:cubicBezTo>
                      <a:pt x="14621" y="5549"/>
                      <a:pt x="14800" y="5347"/>
                      <a:pt x="14954" y="5145"/>
                    </a:cubicBezTo>
                    <a:cubicBezTo>
                      <a:pt x="14990" y="5097"/>
                      <a:pt x="15026" y="5061"/>
                      <a:pt x="15050" y="5014"/>
                    </a:cubicBezTo>
                    <a:cubicBezTo>
                      <a:pt x="15752" y="4133"/>
                      <a:pt x="16193" y="3382"/>
                      <a:pt x="15812" y="3251"/>
                    </a:cubicBezTo>
                    <a:cubicBezTo>
                      <a:pt x="15781" y="3241"/>
                      <a:pt x="15747" y="3236"/>
                      <a:pt x="15710" y="3236"/>
                    </a:cubicBezTo>
                    <a:cubicBezTo>
                      <a:pt x="15533" y="3236"/>
                      <a:pt x="15284" y="3352"/>
                      <a:pt x="14978" y="3549"/>
                    </a:cubicBezTo>
                    <a:cubicBezTo>
                      <a:pt x="14943" y="3561"/>
                      <a:pt x="14907" y="3585"/>
                      <a:pt x="14883" y="3609"/>
                    </a:cubicBezTo>
                    <a:cubicBezTo>
                      <a:pt x="14704" y="3740"/>
                      <a:pt x="14502" y="3883"/>
                      <a:pt x="14300" y="4037"/>
                    </a:cubicBezTo>
                    <a:cubicBezTo>
                      <a:pt x="14276" y="4073"/>
                      <a:pt x="14240" y="4097"/>
                      <a:pt x="14204" y="4121"/>
                    </a:cubicBezTo>
                    <a:cubicBezTo>
                      <a:pt x="14014" y="4287"/>
                      <a:pt x="13800" y="4466"/>
                      <a:pt x="13597" y="4656"/>
                    </a:cubicBezTo>
                    <a:cubicBezTo>
                      <a:pt x="13561" y="4692"/>
                      <a:pt x="13526" y="4716"/>
                      <a:pt x="13490" y="4752"/>
                    </a:cubicBezTo>
                    <a:cubicBezTo>
                      <a:pt x="12680" y="5490"/>
                      <a:pt x="11823" y="6371"/>
                      <a:pt x="11192" y="7061"/>
                    </a:cubicBezTo>
                    <a:cubicBezTo>
                      <a:pt x="10656" y="7633"/>
                      <a:pt x="10263" y="8074"/>
                      <a:pt x="10180" y="8169"/>
                    </a:cubicBezTo>
                    <a:cubicBezTo>
                      <a:pt x="10251" y="8050"/>
                      <a:pt x="10668" y="7431"/>
                      <a:pt x="11192" y="6609"/>
                    </a:cubicBezTo>
                    <a:cubicBezTo>
                      <a:pt x="12002" y="5311"/>
                      <a:pt x="13073" y="3525"/>
                      <a:pt x="13419" y="2466"/>
                    </a:cubicBezTo>
                    <a:cubicBezTo>
                      <a:pt x="13454" y="2359"/>
                      <a:pt x="13490" y="2251"/>
                      <a:pt x="13514" y="2156"/>
                    </a:cubicBezTo>
                    <a:cubicBezTo>
                      <a:pt x="13561" y="1918"/>
                      <a:pt x="13561" y="1739"/>
                      <a:pt x="13478" y="1632"/>
                    </a:cubicBezTo>
                    <a:cubicBezTo>
                      <a:pt x="13466" y="1608"/>
                      <a:pt x="13430" y="1585"/>
                      <a:pt x="13407" y="1573"/>
                    </a:cubicBezTo>
                    <a:lnTo>
                      <a:pt x="13371" y="1573"/>
                    </a:lnTo>
                    <a:cubicBezTo>
                      <a:pt x="13350" y="1567"/>
                      <a:pt x="13328" y="1564"/>
                      <a:pt x="13305" y="1564"/>
                    </a:cubicBezTo>
                    <a:cubicBezTo>
                      <a:pt x="12877" y="1564"/>
                      <a:pt x="12052" y="2592"/>
                      <a:pt x="11216" y="3835"/>
                    </a:cubicBezTo>
                    <a:cubicBezTo>
                      <a:pt x="10037" y="5585"/>
                      <a:pt x="8835" y="7764"/>
                      <a:pt x="8656" y="8085"/>
                    </a:cubicBezTo>
                    <a:cubicBezTo>
                      <a:pt x="8847" y="7645"/>
                      <a:pt x="10418" y="3954"/>
                      <a:pt x="10835" y="1882"/>
                    </a:cubicBezTo>
                    <a:cubicBezTo>
                      <a:pt x="10859" y="1763"/>
                      <a:pt x="10871" y="1656"/>
                      <a:pt x="10894" y="1561"/>
                    </a:cubicBezTo>
                    <a:cubicBezTo>
                      <a:pt x="10978" y="989"/>
                      <a:pt x="10942" y="584"/>
                      <a:pt x="10716" y="501"/>
                    </a:cubicBezTo>
                    <a:cubicBezTo>
                      <a:pt x="10693" y="494"/>
                      <a:pt x="10670" y="491"/>
                      <a:pt x="10646" y="491"/>
                    </a:cubicBezTo>
                    <a:cubicBezTo>
                      <a:pt x="10385" y="491"/>
                      <a:pt x="10067" y="905"/>
                      <a:pt x="9739" y="1549"/>
                    </a:cubicBezTo>
                    <a:cubicBezTo>
                      <a:pt x="9680" y="1656"/>
                      <a:pt x="9620" y="1763"/>
                      <a:pt x="9573" y="1882"/>
                    </a:cubicBezTo>
                    <a:cubicBezTo>
                      <a:pt x="8549" y="4049"/>
                      <a:pt x="7465" y="7966"/>
                      <a:pt x="7465" y="7966"/>
                    </a:cubicBezTo>
                    <a:cubicBezTo>
                      <a:pt x="7465" y="7966"/>
                      <a:pt x="7930" y="4240"/>
                      <a:pt x="7834" y="1882"/>
                    </a:cubicBezTo>
                    <a:cubicBezTo>
                      <a:pt x="7834" y="1763"/>
                      <a:pt x="7823" y="1656"/>
                      <a:pt x="7823" y="1549"/>
                    </a:cubicBezTo>
                    <a:cubicBezTo>
                      <a:pt x="7752" y="640"/>
                      <a:pt x="7587" y="1"/>
                      <a:pt x="72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9"/>
              <p:cNvSpPr/>
              <p:nvPr/>
            </p:nvSpPr>
            <p:spPr>
              <a:xfrm rot="4107140">
                <a:off x="945355" y="4687960"/>
                <a:ext cx="125791" cy="52772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4" name="Google Shape;184;p19"/>
          <p:cNvSpPr/>
          <p:nvPr/>
        </p:nvSpPr>
        <p:spPr>
          <a:xfrm flipH="1">
            <a:off x="-4592" y="4147463"/>
            <a:ext cx="2385215" cy="1004805"/>
          </a:xfrm>
          <a:custGeom>
            <a:avLst/>
            <a:gdLst/>
            <a:ahLst/>
            <a:cxnLst/>
            <a:rect l="l" t="t" r="r" b="b"/>
            <a:pathLst>
              <a:path w="84142" h="35446" extrusionOk="0">
                <a:moveTo>
                  <a:pt x="84142" y="0"/>
                </a:moveTo>
                <a:cubicBezTo>
                  <a:pt x="83785" y="12"/>
                  <a:pt x="83440" y="24"/>
                  <a:pt x="83070" y="48"/>
                </a:cubicBezTo>
                <a:cubicBezTo>
                  <a:pt x="77058" y="417"/>
                  <a:pt x="71045" y="1869"/>
                  <a:pt x="65806" y="4858"/>
                </a:cubicBezTo>
                <a:cubicBezTo>
                  <a:pt x="60580" y="7846"/>
                  <a:pt x="56162" y="12442"/>
                  <a:pt x="53960" y="18062"/>
                </a:cubicBezTo>
                <a:cubicBezTo>
                  <a:pt x="50326" y="15625"/>
                  <a:pt x="45959" y="14222"/>
                  <a:pt x="41606" y="14222"/>
                </a:cubicBezTo>
                <a:cubicBezTo>
                  <a:pt x="40067" y="14222"/>
                  <a:pt x="38531" y="14397"/>
                  <a:pt x="37029" y="14764"/>
                </a:cubicBezTo>
                <a:cubicBezTo>
                  <a:pt x="31278" y="16157"/>
                  <a:pt x="26218" y="20503"/>
                  <a:pt x="24408" y="26134"/>
                </a:cubicBezTo>
                <a:cubicBezTo>
                  <a:pt x="22449" y="25487"/>
                  <a:pt x="20404" y="25180"/>
                  <a:pt x="18354" y="25180"/>
                </a:cubicBezTo>
                <a:cubicBezTo>
                  <a:pt x="11049" y="25180"/>
                  <a:pt x="3692" y="29085"/>
                  <a:pt x="1" y="35445"/>
                </a:cubicBezTo>
                <a:lnTo>
                  <a:pt x="84142" y="35445"/>
                </a:lnTo>
                <a:lnTo>
                  <a:pt x="8414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_1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32"/>
          <p:cNvGrpSpPr/>
          <p:nvPr/>
        </p:nvGrpSpPr>
        <p:grpSpPr>
          <a:xfrm>
            <a:off x="-40575" y="410275"/>
            <a:ext cx="10473346" cy="4787338"/>
            <a:chOff x="-40575" y="410275"/>
            <a:chExt cx="10473346" cy="4787338"/>
          </a:xfrm>
        </p:grpSpPr>
        <p:sp>
          <p:nvSpPr>
            <p:cNvPr id="336" name="Google Shape;336;p32"/>
            <p:cNvSpPr/>
            <p:nvPr/>
          </p:nvSpPr>
          <p:spPr>
            <a:xfrm flipH="1">
              <a:off x="-40575" y="410275"/>
              <a:ext cx="9177742" cy="2270016"/>
            </a:xfrm>
            <a:custGeom>
              <a:avLst/>
              <a:gdLst/>
              <a:ahLst/>
              <a:cxnLst/>
              <a:rect l="l" t="t" r="r" b="b"/>
              <a:pathLst>
                <a:path w="285311" h="70938" extrusionOk="0">
                  <a:moveTo>
                    <a:pt x="1" y="0"/>
                  </a:moveTo>
                  <a:lnTo>
                    <a:pt x="1" y="70938"/>
                  </a:lnTo>
                  <a:lnTo>
                    <a:pt x="285310" y="70938"/>
                  </a:lnTo>
                  <a:lnTo>
                    <a:pt x="285310" y="20872"/>
                  </a:lnTo>
                  <a:cubicBezTo>
                    <a:pt x="273797" y="21551"/>
                    <a:pt x="262903" y="29564"/>
                    <a:pt x="257997" y="41351"/>
                  </a:cubicBezTo>
                  <a:cubicBezTo>
                    <a:pt x="247758" y="31766"/>
                    <a:pt x="235744" y="23396"/>
                    <a:pt x="222409" y="22539"/>
                  </a:cubicBezTo>
                  <a:cubicBezTo>
                    <a:pt x="221827" y="22502"/>
                    <a:pt x="221243" y="22484"/>
                    <a:pt x="220657" y="22484"/>
                  </a:cubicBezTo>
                  <a:cubicBezTo>
                    <a:pt x="207838" y="22484"/>
                    <a:pt x="194427" y="31248"/>
                    <a:pt x="191751" y="45185"/>
                  </a:cubicBezTo>
                  <a:cubicBezTo>
                    <a:pt x="182561" y="32357"/>
                    <a:pt x="168422" y="23561"/>
                    <a:pt x="153753" y="23561"/>
                  </a:cubicBezTo>
                  <a:cubicBezTo>
                    <a:pt x="153295" y="23561"/>
                    <a:pt x="152836" y="23569"/>
                    <a:pt x="152377" y="23587"/>
                  </a:cubicBezTo>
                  <a:cubicBezTo>
                    <a:pt x="137208" y="24158"/>
                    <a:pt x="122302" y="35136"/>
                    <a:pt x="117527" y="51209"/>
                  </a:cubicBezTo>
                  <a:cubicBezTo>
                    <a:pt x="108598" y="41256"/>
                    <a:pt x="97072" y="34231"/>
                    <a:pt x="84761" y="31231"/>
                  </a:cubicBezTo>
                  <a:cubicBezTo>
                    <a:pt x="81079" y="30326"/>
                    <a:pt x="77287" y="29787"/>
                    <a:pt x="73516" y="29787"/>
                  </a:cubicBezTo>
                  <a:cubicBezTo>
                    <a:pt x="69446" y="29787"/>
                    <a:pt x="65400" y="30415"/>
                    <a:pt x="61544" y="31885"/>
                  </a:cubicBezTo>
                  <a:cubicBezTo>
                    <a:pt x="54115" y="34707"/>
                    <a:pt x="47542" y="41029"/>
                    <a:pt x="45137" y="49364"/>
                  </a:cubicBezTo>
                  <a:cubicBezTo>
                    <a:pt x="44411" y="38600"/>
                    <a:pt x="39077" y="28849"/>
                    <a:pt x="32612" y="20836"/>
                  </a:cubicBezTo>
                  <a:cubicBezTo>
                    <a:pt x="24111" y="10323"/>
                    <a:pt x="12276" y="1953"/>
                    <a:pt x="1" y="0"/>
                  </a:cubicBezTo>
                  <a:close/>
                </a:path>
              </a:pathLst>
            </a:custGeom>
            <a:solidFill>
              <a:srgbClr val="F8AD70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 flipH="1">
              <a:off x="-75" y="2042530"/>
              <a:ext cx="9144000" cy="3127997"/>
            </a:xfrm>
            <a:custGeom>
              <a:avLst/>
              <a:gdLst/>
              <a:ahLst/>
              <a:cxnLst/>
              <a:rect l="l" t="t" r="r" b="b"/>
              <a:pathLst>
                <a:path w="285750" h="55937" extrusionOk="0">
                  <a:moveTo>
                    <a:pt x="0" y="1"/>
                  </a:moveTo>
                  <a:lnTo>
                    <a:pt x="60" y="55936"/>
                  </a:lnTo>
                  <a:lnTo>
                    <a:pt x="285750" y="55936"/>
                  </a:lnTo>
                  <a:lnTo>
                    <a:pt x="285750" y="68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 flipH="1">
              <a:off x="0" y="4270353"/>
              <a:ext cx="1849652" cy="900240"/>
            </a:xfrm>
            <a:custGeom>
              <a:avLst/>
              <a:gdLst/>
              <a:ahLst/>
              <a:cxnLst/>
              <a:rect l="l" t="t" r="r" b="b"/>
              <a:pathLst>
                <a:path w="84142" h="35446" extrusionOk="0">
                  <a:moveTo>
                    <a:pt x="84142" y="0"/>
                  </a:moveTo>
                  <a:cubicBezTo>
                    <a:pt x="83785" y="12"/>
                    <a:pt x="83440" y="24"/>
                    <a:pt x="83070" y="48"/>
                  </a:cubicBezTo>
                  <a:cubicBezTo>
                    <a:pt x="77058" y="417"/>
                    <a:pt x="71045" y="1869"/>
                    <a:pt x="65806" y="4858"/>
                  </a:cubicBezTo>
                  <a:cubicBezTo>
                    <a:pt x="60580" y="7846"/>
                    <a:pt x="56162" y="12442"/>
                    <a:pt x="53960" y="18062"/>
                  </a:cubicBezTo>
                  <a:cubicBezTo>
                    <a:pt x="50326" y="15625"/>
                    <a:pt x="45959" y="14222"/>
                    <a:pt x="41606" y="14222"/>
                  </a:cubicBezTo>
                  <a:cubicBezTo>
                    <a:pt x="40067" y="14222"/>
                    <a:pt x="38531" y="14397"/>
                    <a:pt x="37029" y="14764"/>
                  </a:cubicBezTo>
                  <a:cubicBezTo>
                    <a:pt x="31278" y="16157"/>
                    <a:pt x="26218" y="20503"/>
                    <a:pt x="24408" y="26134"/>
                  </a:cubicBezTo>
                  <a:cubicBezTo>
                    <a:pt x="22449" y="25487"/>
                    <a:pt x="20404" y="25180"/>
                    <a:pt x="18354" y="25180"/>
                  </a:cubicBezTo>
                  <a:cubicBezTo>
                    <a:pt x="11049" y="25180"/>
                    <a:pt x="3692" y="29085"/>
                    <a:pt x="1" y="35445"/>
                  </a:cubicBezTo>
                  <a:lnTo>
                    <a:pt x="84142" y="35445"/>
                  </a:lnTo>
                  <a:lnTo>
                    <a:pt x="841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9" name="Google Shape;339;p32"/>
            <p:cNvGrpSpPr/>
            <p:nvPr/>
          </p:nvGrpSpPr>
          <p:grpSpPr>
            <a:xfrm flipH="1">
              <a:off x="7830541" y="3929933"/>
              <a:ext cx="2602230" cy="1267680"/>
              <a:chOff x="-1325629" y="3929933"/>
              <a:chExt cx="2602230" cy="1267680"/>
            </a:xfrm>
          </p:grpSpPr>
          <p:sp>
            <p:nvSpPr>
              <p:cNvPr id="340" name="Google Shape;340;p32"/>
              <p:cNvSpPr/>
              <p:nvPr/>
            </p:nvSpPr>
            <p:spPr>
              <a:xfrm flipH="1">
                <a:off x="-1325629" y="3929933"/>
                <a:ext cx="2455666" cy="1267680"/>
              </a:xfrm>
              <a:custGeom>
                <a:avLst/>
                <a:gdLst/>
                <a:ahLst/>
                <a:cxnLst/>
                <a:rect l="l" t="t" r="r" b="b"/>
                <a:pathLst>
                  <a:path w="17277" h="8919" extrusionOk="0">
                    <a:moveTo>
                      <a:pt x="7249" y="1"/>
                    </a:moveTo>
                    <a:cubicBezTo>
                      <a:pt x="7245" y="1"/>
                      <a:pt x="7242" y="1"/>
                      <a:pt x="7239" y="1"/>
                    </a:cubicBezTo>
                    <a:cubicBezTo>
                      <a:pt x="6001" y="61"/>
                      <a:pt x="6287" y="8133"/>
                      <a:pt x="6287" y="8133"/>
                    </a:cubicBezTo>
                    <a:cubicBezTo>
                      <a:pt x="6287" y="8133"/>
                      <a:pt x="4452" y="592"/>
                      <a:pt x="3168" y="592"/>
                    </a:cubicBezTo>
                    <a:cubicBezTo>
                      <a:pt x="3123" y="592"/>
                      <a:pt x="3079" y="601"/>
                      <a:pt x="3036" y="620"/>
                    </a:cubicBezTo>
                    <a:cubicBezTo>
                      <a:pt x="2798" y="727"/>
                      <a:pt x="2715" y="1061"/>
                      <a:pt x="2762" y="1549"/>
                    </a:cubicBezTo>
                    <a:cubicBezTo>
                      <a:pt x="2762" y="1656"/>
                      <a:pt x="2774" y="1775"/>
                      <a:pt x="2798" y="1882"/>
                    </a:cubicBezTo>
                    <a:cubicBezTo>
                      <a:pt x="3143" y="4133"/>
                      <a:pt x="5203" y="8538"/>
                      <a:pt x="5263" y="8693"/>
                    </a:cubicBezTo>
                    <a:cubicBezTo>
                      <a:pt x="5144" y="8633"/>
                      <a:pt x="1869" y="6966"/>
                      <a:pt x="0" y="6419"/>
                    </a:cubicBezTo>
                    <a:lnTo>
                      <a:pt x="0" y="7312"/>
                    </a:lnTo>
                    <a:cubicBezTo>
                      <a:pt x="1238" y="7895"/>
                      <a:pt x="3096" y="8538"/>
                      <a:pt x="4227" y="8919"/>
                    </a:cubicBezTo>
                    <a:lnTo>
                      <a:pt x="13859" y="8919"/>
                    </a:lnTo>
                    <a:cubicBezTo>
                      <a:pt x="14073" y="8835"/>
                      <a:pt x="14288" y="8728"/>
                      <a:pt x="14502" y="8621"/>
                    </a:cubicBezTo>
                    <a:cubicBezTo>
                      <a:pt x="14538" y="8609"/>
                      <a:pt x="14573" y="8597"/>
                      <a:pt x="14609" y="8574"/>
                    </a:cubicBezTo>
                    <a:cubicBezTo>
                      <a:pt x="14776" y="8490"/>
                      <a:pt x="14954" y="8419"/>
                      <a:pt x="15121" y="8324"/>
                    </a:cubicBezTo>
                    <a:cubicBezTo>
                      <a:pt x="15157" y="8312"/>
                      <a:pt x="15193" y="8288"/>
                      <a:pt x="15228" y="8276"/>
                    </a:cubicBezTo>
                    <a:cubicBezTo>
                      <a:pt x="15597" y="8085"/>
                      <a:pt x="15966" y="7883"/>
                      <a:pt x="16264" y="7704"/>
                    </a:cubicBezTo>
                    <a:cubicBezTo>
                      <a:pt x="16300" y="7681"/>
                      <a:pt x="16336" y="7657"/>
                      <a:pt x="16371" y="7645"/>
                    </a:cubicBezTo>
                    <a:cubicBezTo>
                      <a:pt x="16943" y="7288"/>
                      <a:pt x="17276" y="6966"/>
                      <a:pt x="17109" y="6788"/>
                    </a:cubicBezTo>
                    <a:cubicBezTo>
                      <a:pt x="17032" y="6710"/>
                      <a:pt x="16889" y="6673"/>
                      <a:pt x="16703" y="6673"/>
                    </a:cubicBezTo>
                    <a:cubicBezTo>
                      <a:pt x="16603" y="6673"/>
                      <a:pt x="16492" y="6684"/>
                      <a:pt x="16371" y="6704"/>
                    </a:cubicBezTo>
                    <a:cubicBezTo>
                      <a:pt x="16336" y="6704"/>
                      <a:pt x="16300" y="6716"/>
                      <a:pt x="16264" y="6716"/>
                    </a:cubicBezTo>
                    <a:cubicBezTo>
                      <a:pt x="15895" y="6788"/>
                      <a:pt x="15514" y="6895"/>
                      <a:pt x="15157" y="7014"/>
                    </a:cubicBezTo>
                    <a:cubicBezTo>
                      <a:pt x="15121" y="7026"/>
                      <a:pt x="15085" y="7038"/>
                      <a:pt x="15050" y="7050"/>
                    </a:cubicBezTo>
                    <a:cubicBezTo>
                      <a:pt x="14883" y="7109"/>
                      <a:pt x="14704" y="7169"/>
                      <a:pt x="14538" y="7240"/>
                    </a:cubicBezTo>
                    <a:cubicBezTo>
                      <a:pt x="14502" y="7252"/>
                      <a:pt x="14478" y="7264"/>
                      <a:pt x="14442" y="7276"/>
                    </a:cubicBezTo>
                    <a:cubicBezTo>
                      <a:pt x="14145" y="7383"/>
                      <a:pt x="13859" y="7502"/>
                      <a:pt x="13585" y="7621"/>
                    </a:cubicBezTo>
                    <a:cubicBezTo>
                      <a:pt x="13549" y="7633"/>
                      <a:pt x="13514" y="7645"/>
                      <a:pt x="13478" y="7657"/>
                    </a:cubicBezTo>
                    <a:cubicBezTo>
                      <a:pt x="12728" y="7978"/>
                      <a:pt x="12145" y="8252"/>
                      <a:pt x="12073" y="8288"/>
                    </a:cubicBezTo>
                    <a:cubicBezTo>
                      <a:pt x="12145" y="8216"/>
                      <a:pt x="12764" y="7597"/>
                      <a:pt x="13490" y="6823"/>
                    </a:cubicBezTo>
                    <a:cubicBezTo>
                      <a:pt x="13526" y="6788"/>
                      <a:pt x="13561" y="6740"/>
                      <a:pt x="13597" y="6704"/>
                    </a:cubicBezTo>
                    <a:cubicBezTo>
                      <a:pt x="13835" y="6442"/>
                      <a:pt x="14097" y="6145"/>
                      <a:pt x="14347" y="5859"/>
                    </a:cubicBezTo>
                    <a:cubicBezTo>
                      <a:pt x="14383" y="5835"/>
                      <a:pt x="14407" y="5788"/>
                      <a:pt x="14442" y="5752"/>
                    </a:cubicBezTo>
                    <a:cubicBezTo>
                      <a:pt x="14621" y="5549"/>
                      <a:pt x="14800" y="5347"/>
                      <a:pt x="14954" y="5145"/>
                    </a:cubicBezTo>
                    <a:cubicBezTo>
                      <a:pt x="14990" y="5097"/>
                      <a:pt x="15026" y="5061"/>
                      <a:pt x="15050" y="5014"/>
                    </a:cubicBezTo>
                    <a:cubicBezTo>
                      <a:pt x="15752" y="4133"/>
                      <a:pt x="16193" y="3382"/>
                      <a:pt x="15812" y="3251"/>
                    </a:cubicBezTo>
                    <a:cubicBezTo>
                      <a:pt x="15781" y="3241"/>
                      <a:pt x="15747" y="3236"/>
                      <a:pt x="15710" y="3236"/>
                    </a:cubicBezTo>
                    <a:cubicBezTo>
                      <a:pt x="15533" y="3236"/>
                      <a:pt x="15284" y="3352"/>
                      <a:pt x="14978" y="3549"/>
                    </a:cubicBezTo>
                    <a:cubicBezTo>
                      <a:pt x="14943" y="3561"/>
                      <a:pt x="14907" y="3585"/>
                      <a:pt x="14883" y="3609"/>
                    </a:cubicBezTo>
                    <a:cubicBezTo>
                      <a:pt x="14704" y="3740"/>
                      <a:pt x="14502" y="3883"/>
                      <a:pt x="14300" y="4037"/>
                    </a:cubicBezTo>
                    <a:cubicBezTo>
                      <a:pt x="14276" y="4073"/>
                      <a:pt x="14240" y="4097"/>
                      <a:pt x="14204" y="4121"/>
                    </a:cubicBezTo>
                    <a:cubicBezTo>
                      <a:pt x="14014" y="4287"/>
                      <a:pt x="13800" y="4466"/>
                      <a:pt x="13597" y="4656"/>
                    </a:cubicBezTo>
                    <a:cubicBezTo>
                      <a:pt x="13561" y="4692"/>
                      <a:pt x="13526" y="4716"/>
                      <a:pt x="13490" y="4752"/>
                    </a:cubicBezTo>
                    <a:cubicBezTo>
                      <a:pt x="12680" y="5490"/>
                      <a:pt x="11823" y="6371"/>
                      <a:pt x="11192" y="7061"/>
                    </a:cubicBezTo>
                    <a:cubicBezTo>
                      <a:pt x="10656" y="7633"/>
                      <a:pt x="10263" y="8074"/>
                      <a:pt x="10180" y="8169"/>
                    </a:cubicBezTo>
                    <a:cubicBezTo>
                      <a:pt x="10251" y="8050"/>
                      <a:pt x="10668" y="7431"/>
                      <a:pt x="11192" y="6609"/>
                    </a:cubicBezTo>
                    <a:cubicBezTo>
                      <a:pt x="12002" y="5311"/>
                      <a:pt x="13073" y="3525"/>
                      <a:pt x="13419" y="2466"/>
                    </a:cubicBezTo>
                    <a:cubicBezTo>
                      <a:pt x="13454" y="2359"/>
                      <a:pt x="13490" y="2251"/>
                      <a:pt x="13514" y="2156"/>
                    </a:cubicBezTo>
                    <a:cubicBezTo>
                      <a:pt x="13561" y="1918"/>
                      <a:pt x="13561" y="1739"/>
                      <a:pt x="13478" y="1632"/>
                    </a:cubicBezTo>
                    <a:cubicBezTo>
                      <a:pt x="13466" y="1608"/>
                      <a:pt x="13430" y="1585"/>
                      <a:pt x="13407" y="1573"/>
                    </a:cubicBezTo>
                    <a:lnTo>
                      <a:pt x="13371" y="1573"/>
                    </a:lnTo>
                    <a:cubicBezTo>
                      <a:pt x="13350" y="1567"/>
                      <a:pt x="13328" y="1564"/>
                      <a:pt x="13305" y="1564"/>
                    </a:cubicBezTo>
                    <a:cubicBezTo>
                      <a:pt x="12877" y="1564"/>
                      <a:pt x="12052" y="2592"/>
                      <a:pt x="11216" y="3835"/>
                    </a:cubicBezTo>
                    <a:cubicBezTo>
                      <a:pt x="10037" y="5585"/>
                      <a:pt x="8835" y="7764"/>
                      <a:pt x="8656" y="8085"/>
                    </a:cubicBezTo>
                    <a:cubicBezTo>
                      <a:pt x="8847" y="7645"/>
                      <a:pt x="10418" y="3954"/>
                      <a:pt x="10835" y="1882"/>
                    </a:cubicBezTo>
                    <a:cubicBezTo>
                      <a:pt x="10859" y="1763"/>
                      <a:pt x="10871" y="1656"/>
                      <a:pt x="10894" y="1561"/>
                    </a:cubicBezTo>
                    <a:cubicBezTo>
                      <a:pt x="10978" y="989"/>
                      <a:pt x="10942" y="584"/>
                      <a:pt x="10716" y="501"/>
                    </a:cubicBezTo>
                    <a:cubicBezTo>
                      <a:pt x="10693" y="494"/>
                      <a:pt x="10670" y="491"/>
                      <a:pt x="10646" y="491"/>
                    </a:cubicBezTo>
                    <a:cubicBezTo>
                      <a:pt x="10385" y="491"/>
                      <a:pt x="10067" y="905"/>
                      <a:pt x="9739" y="1549"/>
                    </a:cubicBezTo>
                    <a:cubicBezTo>
                      <a:pt x="9680" y="1656"/>
                      <a:pt x="9620" y="1763"/>
                      <a:pt x="9573" y="1882"/>
                    </a:cubicBezTo>
                    <a:cubicBezTo>
                      <a:pt x="8549" y="4049"/>
                      <a:pt x="7465" y="7966"/>
                      <a:pt x="7465" y="7966"/>
                    </a:cubicBezTo>
                    <a:cubicBezTo>
                      <a:pt x="7465" y="7966"/>
                      <a:pt x="7930" y="4240"/>
                      <a:pt x="7834" y="1882"/>
                    </a:cubicBezTo>
                    <a:cubicBezTo>
                      <a:pt x="7834" y="1763"/>
                      <a:pt x="7823" y="1656"/>
                      <a:pt x="7823" y="1549"/>
                    </a:cubicBezTo>
                    <a:cubicBezTo>
                      <a:pt x="7752" y="640"/>
                      <a:pt x="7587" y="1"/>
                      <a:pt x="72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 rot="4107140">
                <a:off x="945355" y="4687960"/>
                <a:ext cx="125791" cy="52772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_1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33"/>
          <p:cNvGrpSpPr/>
          <p:nvPr/>
        </p:nvGrpSpPr>
        <p:grpSpPr>
          <a:xfrm>
            <a:off x="-1313459" y="1229425"/>
            <a:ext cx="11728003" cy="3968188"/>
            <a:chOff x="-1313459" y="1229425"/>
            <a:chExt cx="11728003" cy="3968188"/>
          </a:xfrm>
        </p:grpSpPr>
        <p:sp>
          <p:nvSpPr>
            <p:cNvPr id="344" name="Google Shape;344;p33"/>
            <p:cNvSpPr/>
            <p:nvPr/>
          </p:nvSpPr>
          <p:spPr>
            <a:xfrm>
              <a:off x="0" y="2732373"/>
              <a:ext cx="9144000" cy="2411164"/>
            </a:xfrm>
            <a:custGeom>
              <a:avLst/>
              <a:gdLst/>
              <a:ahLst/>
              <a:cxnLst/>
              <a:rect l="l" t="t" r="r" b="b"/>
              <a:pathLst>
                <a:path w="285750" h="55937" extrusionOk="0">
                  <a:moveTo>
                    <a:pt x="0" y="1"/>
                  </a:moveTo>
                  <a:lnTo>
                    <a:pt x="60" y="55936"/>
                  </a:lnTo>
                  <a:lnTo>
                    <a:pt x="285750" y="55936"/>
                  </a:lnTo>
                  <a:lnTo>
                    <a:pt x="285750" y="68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7975236" y="3881888"/>
              <a:ext cx="2439308" cy="1267692"/>
            </a:xfrm>
            <a:custGeom>
              <a:avLst/>
              <a:gdLst/>
              <a:ahLst/>
              <a:cxnLst/>
              <a:rect l="l" t="t" r="r" b="b"/>
              <a:pathLst>
                <a:path w="26944" h="14003" extrusionOk="0">
                  <a:moveTo>
                    <a:pt x="13549" y="1"/>
                  </a:moveTo>
                  <a:cubicBezTo>
                    <a:pt x="13521" y="1"/>
                    <a:pt x="13494" y="1"/>
                    <a:pt x="13466" y="1"/>
                  </a:cubicBezTo>
                  <a:lnTo>
                    <a:pt x="13276" y="1"/>
                  </a:lnTo>
                  <a:lnTo>
                    <a:pt x="13395" y="11240"/>
                  </a:lnTo>
                  <a:lnTo>
                    <a:pt x="11823" y="96"/>
                  </a:lnTo>
                  <a:cubicBezTo>
                    <a:pt x="10061" y="310"/>
                    <a:pt x="8358" y="870"/>
                    <a:pt x="6822" y="1751"/>
                  </a:cubicBezTo>
                  <a:lnTo>
                    <a:pt x="10549" y="11657"/>
                  </a:lnTo>
                  <a:lnTo>
                    <a:pt x="5775" y="2418"/>
                  </a:lnTo>
                  <a:cubicBezTo>
                    <a:pt x="4024" y="3632"/>
                    <a:pt x="2596" y="5240"/>
                    <a:pt x="1596" y="7121"/>
                  </a:cubicBezTo>
                  <a:lnTo>
                    <a:pt x="8656" y="12800"/>
                  </a:lnTo>
                  <a:lnTo>
                    <a:pt x="8656" y="12800"/>
                  </a:lnTo>
                  <a:lnTo>
                    <a:pt x="881" y="8669"/>
                  </a:lnTo>
                  <a:cubicBezTo>
                    <a:pt x="298" y="10204"/>
                    <a:pt x="0" y="11824"/>
                    <a:pt x="0" y="13467"/>
                  </a:cubicBezTo>
                  <a:cubicBezTo>
                    <a:pt x="0" y="13645"/>
                    <a:pt x="24" y="13824"/>
                    <a:pt x="24" y="14003"/>
                  </a:cubicBezTo>
                  <a:lnTo>
                    <a:pt x="26932" y="14003"/>
                  </a:lnTo>
                  <a:cubicBezTo>
                    <a:pt x="26944" y="13824"/>
                    <a:pt x="26944" y="13645"/>
                    <a:pt x="26944" y="13467"/>
                  </a:cubicBezTo>
                  <a:cubicBezTo>
                    <a:pt x="26944" y="11883"/>
                    <a:pt x="26658" y="10312"/>
                    <a:pt x="26122" y="8823"/>
                  </a:cubicBezTo>
                  <a:lnTo>
                    <a:pt x="18086" y="12181"/>
                  </a:lnTo>
                  <a:lnTo>
                    <a:pt x="25456" y="7323"/>
                  </a:lnTo>
                  <a:cubicBezTo>
                    <a:pt x="24325" y="5121"/>
                    <a:pt x="22610" y="3275"/>
                    <a:pt x="20515" y="1989"/>
                  </a:cubicBezTo>
                  <a:lnTo>
                    <a:pt x="16347" y="11383"/>
                  </a:lnTo>
                  <a:cubicBezTo>
                    <a:pt x="16443" y="10966"/>
                    <a:pt x="18062" y="4418"/>
                    <a:pt x="18907" y="1144"/>
                  </a:cubicBezTo>
                  <a:cubicBezTo>
                    <a:pt x="17230" y="393"/>
                    <a:pt x="15402" y="1"/>
                    <a:pt x="13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33"/>
            <p:cNvGrpSpPr/>
            <p:nvPr/>
          </p:nvGrpSpPr>
          <p:grpSpPr>
            <a:xfrm>
              <a:off x="-1313459" y="3929933"/>
              <a:ext cx="2602230" cy="1267680"/>
              <a:chOff x="-1325629" y="3929933"/>
              <a:chExt cx="2602230" cy="1267680"/>
            </a:xfrm>
          </p:grpSpPr>
          <p:sp>
            <p:nvSpPr>
              <p:cNvPr id="347" name="Google Shape;347;p33"/>
              <p:cNvSpPr/>
              <p:nvPr/>
            </p:nvSpPr>
            <p:spPr>
              <a:xfrm flipH="1">
                <a:off x="-1325629" y="3929933"/>
                <a:ext cx="2455666" cy="1267680"/>
              </a:xfrm>
              <a:custGeom>
                <a:avLst/>
                <a:gdLst/>
                <a:ahLst/>
                <a:cxnLst/>
                <a:rect l="l" t="t" r="r" b="b"/>
                <a:pathLst>
                  <a:path w="17277" h="8919" extrusionOk="0">
                    <a:moveTo>
                      <a:pt x="7249" y="1"/>
                    </a:moveTo>
                    <a:cubicBezTo>
                      <a:pt x="7245" y="1"/>
                      <a:pt x="7242" y="1"/>
                      <a:pt x="7239" y="1"/>
                    </a:cubicBezTo>
                    <a:cubicBezTo>
                      <a:pt x="6001" y="61"/>
                      <a:pt x="6287" y="8133"/>
                      <a:pt x="6287" y="8133"/>
                    </a:cubicBezTo>
                    <a:cubicBezTo>
                      <a:pt x="6287" y="8133"/>
                      <a:pt x="4452" y="592"/>
                      <a:pt x="3168" y="592"/>
                    </a:cubicBezTo>
                    <a:cubicBezTo>
                      <a:pt x="3123" y="592"/>
                      <a:pt x="3079" y="601"/>
                      <a:pt x="3036" y="620"/>
                    </a:cubicBezTo>
                    <a:cubicBezTo>
                      <a:pt x="2798" y="727"/>
                      <a:pt x="2715" y="1061"/>
                      <a:pt x="2762" y="1549"/>
                    </a:cubicBezTo>
                    <a:cubicBezTo>
                      <a:pt x="2762" y="1656"/>
                      <a:pt x="2774" y="1775"/>
                      <a:pt x="2798" y="1882"/>
                    </a:cubicBezTo>
                    <a:cubicBezTo>
                      <a:pt x="3143" y="4133"/>
                      <a:pt x="5203" y="8538"/>
                      <a:pt x="5263" y="8693"/>
                    </a:cubicBezTo>
                    <a:cubicBezTo>
                      <a:pt x="5144" y="8633"/>
                      <a:pt x="1869" y="6966"/>
                      <a:pt x="0" y="6419"/>
                    </a:cubicBezTo>
                    <a:lnTo>
                      <a:pt x="0" y="7312"/>
                    </a:lnTo>
                    <a:cubicBezTo>
                      <a:pt x="1238" y="7895"/>
                      <a:pt x="3096" y="8538"/>
                      <a:pt x="4227" y="8919"/>
                    </a:cubicBezTo>
                    <a:lnTo>
                      <a:pt x="13859" y="8919"/>
                    </a:lnTo>
                    <a:cubicBezTo>
                      <a:pt x="14073" y="8835"/>
                      <a:pt x="14288" y="8728"/>
                      <a:pt x="14502" y="8621"/>
                    </a:cubicBezTo>
                    <a:cubicBezTo>
                      <a:pt x="14538" y="8609"/>
                      <a:pt x="14573" y="8597"/>
                      <a:pt x="14609" y="8574"/>
                    </a:cubicBezTo>
                    <a:cubicBezTo>
                      <a:pt x="14776" y="8490"/>
                      <a:pt x="14954" y="8419"/>
                      <a:pt x="15121" y="8324"/>
                    </a:cubicBezTo>
                    <a:cubicBezTo>
                      <a:pt x="15157" y="8312"/>
                      <a:pt x="15193" y="8288"/>
                      <a:pt x="15228" y="8276"/>
                    </a:cubicBezTo>
                    <a:cubicBezTo>
                      <a:pt x="15597" y="8085"/>
                      <a:pt x="15966" y="7883"/>
                      <a:pt x="16264" y="7704"/>
                    </a:cubicBezTo>
                    <a:cubicBezTo>
                      <a:pt x="16300" y="7681"/>
                      <a:pt x="16336" y="7657"/>
                      <a:pt x="16371" y="7645"/>
                    </a:cubicBezTo>
                    <a:cubicBezTo>
                      <a:pt x="16943" y="7288"/>
                      <a:pt x="17276" y="6966"/>
                      <a:pt x="17109" y="6788"/>
                    </a:cubicBezTo>
                    <a:cubicBezTo>
                      <a:pt x="17032" y="6710"/>
                      <a:pt x="16889" y="6673"/>
                      <a:pt x="16703" y="6673"/>
                    </a:cubicBezTo>
                    <a:cubicBezTo>
                      <a:pt x="16603" y="6673"/>
                      <a:pt x="16492" y="6684"/>
                      <a:pt x="16371" y="6704"/>
                    </a:cubicBezTo>
                    <a:cubicBezTo>
                      <a:pt x="16336" y="6704"/>
                      <a:pt x="16300" y="6716"/>
                      <a:pt x="16264" y="6716"/>
                    </a:cubicBezTo>
                    <a:cubicBezTo>
                      <a:pt x="15895" y="6788"/>
                      <a:pt x="15514" y="6895"/>
                      <a:pt x="15157" y="7014"/>
                    </a:cubicBezTo>
                    <a:cubicBezTo>
                      <a:pt x="15121" y="7026"/>
                      <a:pt x="15085" y="7038"/>
                      <a:pt x="15050" y="7050"/>
                    </a:cubicBezTo>
                    <a:cubicBezTo>
                      <a:pt x="14883" y="7109"/>
                      <a:pt x="14704" y="7169"/>
                      <a:pt x="14538" y="7240"/>
                    </a:cubicBezTo>
                    <a:cubicBezTo>
                      <a:pt x="14502" y="7252"/>
                      <a:pt x="14478" y="7264"/>
                      <a:pt x="14442" y="7276"/>
                    </a:cubicBezTo>
                    <a:cubicBezTo>
                      <a:pt x="14145" y="7383"/>
                      <a:pt x="13859" y="7502"/>
                      <a:pt x="13585" y="7621"/>
                    </a:cubicBezTo>
                    <a:cubicBezTo>
                      <a:pt x="13549" y="7633"/>
                      <a:pt x="13514" y="7645"/>
                      <a:pt x="13478" y="7657"/>
                    </a:cubicBezTo>
                    <a:cubicBezTo>
                      <a:pt x="12728" y="7978"/>
                      <a:pt x="12145" y="8252"/>
                      <a:pt x="12073" y="8288"/>
                    </a:cubicBezTo>
                    <a:cubicBezTo>
                      <a:pt x="12145" y="8216"/>
                      <a:pt x="12764" y="7597"/>
                      <a:pt x="13490" y="6823"/>
                    </a:cubicBezTo>
                    <a:cubicBezTo>
                      <a:pt x="13526" y="6788"/>
                      <a:pt x="13561" y="6740"/>
                      <a:pt x="13597" y="6704"/>
                    </a:cubicBezTo>
                    <a:cubicBezTo>
                      <a:pt x="13835" y="6442"/>
                      <a:pt x="14097" y="6145"/>
                      <a:pt x="14347" y="5859"/>
                    </a:cubicBezTo>
                    <a:cubicBezTo>
                      <a:pt x="14383" y="5835"/>
                      <a:pt x="14407" y="5788"/>
                      <a:pt x="14442" y="5752"/>
                    </a:cubicBezTo>
                    <a:cubicBezTo>
                      <a:pt x="14621" y="5549"/>
                      <a:pt x="14800" y="5347"/>
                      <a:pt x="14954" y="5145"/>
                    </a:cubicBezTo>
                    <a:cubicBezTo>
                      <a:pt x="14990" y="5097"/>
                      <a:pt x="15026" y="5061"/>
                      <a:pt x="15050" y="5014"/>
                    </a:cubicBezTo>
                    <a:cubicBezTo>
                      <a:pt x="15752" y="4133"/>
                      <a:pt x="16193" y="3382"/>
                      <a:pt x="15812" y="3251"/>
                    </a:cubicBezTo>
                    <a:cubicBezTo>
                      <a:pt x="15781" y="3241"/>
                      <a:pt x="15747" y="3236"/>
                      <a:pt x="15710" y="3236"/>
                    </a:cubicBezTo>
                    <a:cubicBezTo>
                      <a:pt x="15533" y="3236"/>
                      <a:pt x="15284" y="3352"/>
                      <a:pt x="14978" y="3549"/>
                    </a:cubicBezTo>
                    <a:cubicBezTo>
                      <a:pt x="14943" y="3561"/>
                      <a:pt x="14907" y="3585"/>
                      <a:pt x="14883" y="3609"/>
                    </a:cubicBezTo>
                    <a:cubicBezTo>
                      <a:pt x="14704" y="3740"/>
                      <a:pt x="14502" y="3883"/>
                      <a:pt x="14300" y="4037"/>
                    </a:cubicBezTo>
                    <a:cubicBezTo>
                      <a:pt x="14276" y="4073"/>
                      <a:pt x="14240" y="4097"/>
                      <a:pt x="14204" y="4121"/>
                    </a:cubicBezTo>
                    <a:cubicBezTo>
                      <a:pt x="14014" y="4287"/>
                      <a:pt x="13800" y="4466"/>
                      <a:pt x="13597" y="4656"/>
                    </a:cubicBezTo>
                    <a:cubicBezTo>
                      <a:pt x="13561" y="4692"/>
                      <a:pt x="13526" y="4716"/>
                      <a:pt x="13490" y="4752"/>
                    </a:cubicBezTo>
                    <a:cubicBezTo>
                      <a:pt x="12680" y="5490"/>
                      <a:pt x="11823" y="6371"/>
                      <a:pt x="11192" y="7061"/>
                    </a:cubicBezTo>
                    <a:cubicBezTo>
                      <a:pt x="10656" y="7633"/>
                      <a:pt x="10263" y="8074"/>
                      <a:pt x="10180" y="8169"/>
                    </a:cubicBezTo>
                    <a:cubicBezTo>
                      <a:pt x="10251" y="8050"/>
                      <a:pt x="10668" y="7431"/>
                      <a:pt x="11192" y="6609"/>
                    </a:cubicBezTo>
                    <a:cubicBezTo>
                      <a:pt x="12002" y="5311"/>
                      <a:pt x="13073" y="3525"/>
                      <a:pt x="13419" y="2466"/>
                    </a:cubicBezTo>
                    <a:cubicBezTo>
                      <a:pt x="13454" y="2359"/>
                      <a:pt x="13490" y="2251"/>
                      <a:pt x="13514" y="2156"/>
                    </a:cubicBezTo>
                    <a:cubicBezTo>
                      <a:pt x="13561" y="1918"/>
                      <a:pt x="13561" y="1739"/>
                      <a:pt x="13478" y="1632"/>
                    </a:cubicBezTo>
                    <a:cubicBezTo>
                      <a:pt x="13466" y="1608"/>
                      <a:pt x="13430" y="1585"/>
                      <a:pt x="13407" y="1573"/>
                    </a:cubicBezTo>
                    <a:lnTo>
                      <a:pt x="13371" y="1573"/>
                    </a:lnTo>
                    <a:cubicBezTo>
                      <a:pt x="13350" y="1567"/>
                      <a:pt x="13328" y="1564"/>
                      <a:pt x="13305" y="1564"/>
                    </a:cubicBezTo>
                    <a:cubicBezTo>
                      <a:pt x="12877" y="1564"/>
                      <a:pt x="12052" y="2592"/>
                      <a:pt x="11216" y="3835"/>
                    </a:cubicBezTo>
                    <a:cubicBezTo>
                      <a:pt x="10037" y="5585"/>
                      <a:pt x="8835" y="7764"/>
                      <a:pt x="8656" y="8085"/>
                    </a:cubicBezTo>
                    <a:cubicBezTo>
                      <a:pt x="8847" y="7645"/>
                      <a:pt x="10418" y="3954"/>
                      <a:pt x="10835" y="1882"/>
                    </a:cubicBezTo>
                    <a:cubicBezTo>
                      <a:pt x="10859" y="1763"/>
                      <a:pt x="10871" y="1656"/>
                      <a:pt x="10894" y="1561"/>
                    </a:cubicBezTo>
                    <a:cubicBezTo>
                      <a:pt x="10978" y="989"/>
                      <a:pt x="10942" y="584"/>
                      <a:pt x="10716" y="501"/>
                    </a:cubicBezTo>
                    <a:cubicBezTo>
                      <a:pt x="10693" y="494"/>
                      <a:pt x="10670" y="491"/>
                      <a:pt x="10646" y="491"/>
                    </a:cubicBezTo>
                    <a:cubicBezTo>
                      <a:pt x="10385" y="491"/>
                      <a:pt x="10067" y="905"/>
                      <a:pt x="9739" y="1549"/>
                    </a:cubicBezTo>
                    <a:cubicBezTo>
                      <a:pt x="9680" y="1656"/>
                      <a:pt x="9620" y="1763"/>
                      <a:pt x="9573" y="1882"/>
                    </a:cubicBezTo>
                    <a:cubicBezTo>
                      <a:pt x="8549" y="4049"/>
                      <a:pt x="7465" y="7966"/>
                      <a:pt x="7465" y="7966"/>
                    </a:cubicBezTo>
                    <a:cubicBezTo>
                      <a:pt x="7465" y="7966"/>
                      <a:pt x="7930" y="4240"/>
                      <a:pt x="7834" y="1882"/>
                    </a:cubicBezTo>
                    <a:cubicBezTo>
                      <a:pt x="7834" y="1763"/>
                      <a:pt x="7823" y="1656"/>
                      <a:pt x="7823" y="1549"/>
                    </a:cubicBezTo>
                    <a:cubicBezTo>
                      <a:pt x="7752" y="640"/>
                      <a:pt x="7587" y="1"/>
                      <a:pt x="72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3"/>
              <p:cNvSpPr/>
              <p:nvPr/>
            </p:nvSpPr>
            <p:spPr>
              <a:xfrm rot="4107140">
                <a:off x="945355" y="4687960"/>
                <a:ext cx="125791" cy="52772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9" name="Google Shape;349;p33"/>
            <p:cNvSpPr/>
            <p:nvPr/>
          </p:nvSpPr>
          <p:spPr>
            <a:xfrm flipH="1">
              <a:off x="-40575" y="1229425"/>
              <a:ext cx="9177742" cy="2270016"/>
            </a:xfrm>
            <a:custGeom>
              <a:avLst/>
              <a:gdLst/>
              <a:ahLst/>
              <a:cxnLst/>
              <a:rect l="l" t="t" r="r" b="b"/>
              <a:pathLst>
                <a:path w="285311" h="70938" extrusionOk="0">
                  <a:moveTo>
                    <a:pt x="1" y="0"/>
                  </a:moveTo>
                  <a:lnTo>
                    <a:pt x="1" y="70938"/>
                  </a:lnTo>
                  <a:lnTo>
                    <a:pt x="285310" y="70938"/>
                  </a:lnTo>
                  <a:lnTo>
                    <a:pt x="285310" y="20872"/>
                  </a:lnTo>
                  <a:cubicBezTo>
                    <a:pt x="273797" y="21551"/>
                    <a:pt x="262903" y="29564"/>
                    <a:pt x="257997" y="41351"/>
                  </a:cubicBezTo>
                  <a:cubicBezTo>
                    <a:pt x="247758" y="31766"/>
                    <a:pt x="235744" y="23396"/>
                    <a:pt x="222409" y="22539"/>
                  </a:cubicBezTo>
                  <a:cubicBezTo>
                    <a:pt x="221827" y="22502"/>
                    <a:pt x="221243" y="22484"/>
                    <a:pt x="220657" y="22484"/>
                  </a:cubicBezTo>
                  <a:cubicBezTo>
                    <a:pt x="207838" y="22484"/>
                    <a:pt x="194427" y="31248"/>
                    <a:pt x="191751" y="45185"/>
                  </a:cubicBezTo>
                  <a:cubicBezTo>
                    <a:pt x="182561" y="32357"/>
                    <a:pt x="168422" y="23561"/>
                    <a:pt x="153753" y="23561"/>
                  </a:cubicBezTo>
                  <a:cubicBezTo>
                    <a:pt x="153295" y="23561"/>
                    <a:pt x="152836" y="23569"/>
                    <a:pt x="152377" y="23587"/>
                  </a:cubicBezTo>
                  <a:cubicBezTo>
                    <a:pt x="137208" y="24158"/>
                    <a:pt x="122302" y="35136"/>
                    <a:pt x="117527" y="51209"/>
                  </a:cubicBezTo>
                  <a:cubicBezTo>
                    <a:pt x="108598" y="41256"/>
                    <a:pt x="97072" y="34231"/>
                    <a:pt x="84761" y="31231"/>
                  </a:cubicBezTo>
                  <a:cubicBezTo>
                    <a:pt x="81079" y="30326"/>
                    <a:pt x="77287" y="29787"/>
                    <a:pt x="73516" y="29787"/>
                  </a:cubicBezTo>
                  <a:cubicBezTo>
                    <a:pt x="69446" y="29787"/>
                    <a:pt x="65400" y="30415"/>
                    <a:pt x="61544" y="31885"/>
                  </a:cubicBezTo>
                  <a:cubicBezTo>
                    <a:pt x="54115" y="34707"/>
                    <a:pt x="47542" y="41029"/>
                    <a:pt x="45137" y="49364"/>
                  </a:cubicBezTo>
                  <a:cubicBezTo>
                    <a:pt x="44411" y="38600"/>
                    <a:pt x="39077" y="28849"/>
                    <a:pt x="32612" y="20836"/>
                  </a:cubicBezTo>
                  <a:cubicBezTo>
                    <a:pt x="24111" y="10323"/>
                    <a:pt x="12276" y="1953"/>
                    <a:pt x="1" y="0"/>
                  </a:cubicBezTo>
                  <a:close/>
                </a:path>
              </a:pathLst>
            </a:custGeom>
            <a:solidFill>
              <a:srgbClr val="F8AD70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775" y="411032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Dancing Script"/>
              <a:buNone/>
              <a:defRPr sz="3500" b="1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Dancing Script"/>
              <a:buNone/>
              <a:defRPr sz="3500" b="1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Dancing Script"/>
              <a:buNone/>
              <a:defRPr sz="3500" b="1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Dancing Script"/>
              <a:buNone/>
              <a:defRPr sz="3500" b="1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Dancing Script"/>
              <a:buNone/>
              <a:defRPr sz="3500" b="1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Dancing Script"/>
              <a:buNone/>
              <a:defRPr sz="3500" b="1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Dancing Script"/>
              <a:buNone/>
              <a:defRPr sz="3500" b="1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Dancing Script"/>
              <a:buNone/>
              <a:defRPr sz="3500" b="1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Dancing Script"/>
              <a:buNone/>
              <a:defRPr sz="3500" b="1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  <a:defRPr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○"/>
              <a:defRPr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■"/>
              <a:defRPr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  <a:defRPr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○"/>
              <a:defRPr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■"/>
              <a:defRPr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  <a:defRPr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○"/>
              <a:defRPr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■"/>
              <a:defRPr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60" r:id="rId4"/>
    <p:sldLayoutId id="2147483661" r:id="rId5"/>
    <p:sldLayoutId id="2147483665" r:id="rId6"/>
    <p:sldLayoutId id="2147483678" r:id="rId7"/>
    <p:sldLayoutId id="214748367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7"/>
          <p:cNvSpPr/>
          <p:nvPr/>
        </p:nvSpPr>
        <p:spPr>
          <a:xfrm rot="5400000">
            <a:off x="2197475" y="1610806"/>
            <a:ext cx="465000" cy="4859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7"/>
          <p:cNvSpPr txBox="1">
            <a:spLocks noGrp="1"/>
          </p:cNvSpPr>
          <p:nvPr>
            <p:ph type="subTitle" idx="1"/>
          </p:nvPr>
        </p:nvSpPr>
        <p:spPr>
          <a:xfrm>
            <a:off x="942000" y="3859375"/>
            <a:ext cx="38613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April 28, 2022</a:t>
            </a:r>
            <a:endParaRPr dirty="0"/>
          </a:p>
        </p:txBody>
      </p:sp>
      <p:sp>
        <p:nvSpPr>
          <p:cNvPr id="418" name="Google Shape;418;p37"/>
          <p:cNvSpPr/>
          <p:nvPr/>
        </p:nvSpPr>
        <p:spPr>
          <a:xfrm>
            <a:off x="125" y="4001744"/>
            <a:ext cx="3166341" cy="1136877"/>
          </a:xfrm>
          <a:custGeom>
            <a:avLst/>
            <a:gdLst/>
            <a:ahLst/>
            <a:cxnLst/>
            <a:rect l="l" t="t" r="r" b="b"/>
            <a:pathLst>
              <a:path w="86453" h="31041" extrusionOk="0">
                <a:moveTo>
                  <a:pt x="1" y="1"/>
                </a:moveTo>
                <a:lnTo>
                  <a:pt x="1" y="31040"/>
                </a:lnTo>
                <a:lnTo>
                  <a:pt x="86452" y="31040"/>
                </a:lnTo>
                <a:cubicBezTo>
                  <a:pt x="86309" y="30624"/>
                  <a:pt x="86155" y="30183"/>
                  <a:pt x="85988" y="29766"/>
                </a:cubicBezTo>
                <a:cubicBezTo>
                  <a:pt x="84940" y="27099"/>
                  <a:pt x="83500" y="24563"/>
                  <a:pt x="81499" y="22539"/>
                </a:cubicBezTo>
                <a:cubicBezTo>
                  <a:pt x="77417" y="18424"/>
                  <a:pt x="71595" y="16952"/>
                  <a:pt x="65677" y="16952"/>
                </a:cubicBezTo>
                <a:cubicBezTo>
                  <a:pt x="63188" y="16952"/>
                  <a:pt x="60682" y="17212"/>
                  <a:pt x="58282" y="17646"/>
                </a:cubicBezTo>
                <a:cubicBezTo>
                  <a:pt x="51698" y="18836"/>
                  <a:pt x="44852" y="21432"/>
                  <a:pt x="41173" y="27016"/>
                </a:cubicBezTo>
                <a:cubicBezTo>
                  <a:pt x="41328" y="20301"/>
                  <a:pt x="37196" y="13467"/>
                  <a:pt x="30862" y="11216"/>
                </a:cubicBezTo>
                <a:cubicBezTo>
                  <a:pt x="29483" y="10725"/>
                  <a:pt x="28026" y="10491"/>
                  <a:pt x="26566" y="10491"/>
                </a:cubicBezTo>
                <a:cubicBezTo>
                  <a:pt x="21305" y="10491"/>
                  <a:pt x="16000" y="13523"/>
                  <a:pt x="14146" y="18443"/>
                </a:cubicBezTo>
                <a:cubicBezTo>
                  <a:pt x="13824" y="14407"/>
                  <a:pt x="12872" y="10347"/>
                  <a:pt x="10705" y="6918"/>
                </a:cubicBezTo>
                <a:cubicBezTo>
                  <a:pt x="8538" y="3489"/>
                  <a:pt x="5061" y="763"/>
                  <a:pt x="1061" y="108"/>
                </a:cubicBezTo>
                <a:cubicBezTo>
                  <a:pt x="715" y="48"/>
                  <a:pt x="358" y="13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7"/>
          <p:cNvSpPr/>
          <p:nvPr/>
        </p:nvSpPr>
        <p:spPr>
          <a:xfrm>
            <a:off x="4141725" y="4917449"/>
            <a:ext cx="463480" cy="221173"/>
          </a:xfrm>
          <a:custGeom>
            <a:avLst/>
            <a:gdLst/>
            <a:ahLst/>
            <a:cxnLst/>
            <a:rect l="l" t="t" r="r" b="b"/>
            <a:pathLst>
              <a:path w="7990" h="3813" extrusionOk="0">
                <a:moveTo>
                  <a:pt x="4021" y="1"/>
                </a:moveTo>
                <a:cubicBezTo>
                  <a:pt x="3298" y="1"/>
                  <a:pt x="2823" y="3563"/>
                  <a:pt x="2823" y="3563"/>
                </a:cubicBezTo>
                <a:cubicBezTo>
                  <a:pt x="2823" y="3563"/>
                  <a:pt x="1804" y="43"/>
                  <a:pt x="937" y="43"/>
                </a:cubicBezTo>
                <a:cubicBezTo>
                  <a:pt x="914" y="43"/>
                  <a:pt x="892" y="46"/>
                  <a:pt x="870" y="50"/>
                </a:cubicBezTo>
                <a:cubicBezTo>
                  <a:pt x="1" y="241"/>
                  <a:pt x="2239" y="3658"/>
                  <a:pt x="2239" y="3658"/>
                </a:cubicBezTo>
                <a:lnTo>
                  <a:pt x="2251" y="3813"/>
                </a:lnTo>
                <a:lnTo>
                  <a:pt x="6930" y="3813"/>
                </a:lnTo>
                <a:cubicBezTo>
                  <a:pt x="7514" y="3479"/>
                  <a:pt x="7990" y="3063"/>
                  <a:pt x="7752" y="2682"/>
                </a:cubicBezTo>
                <a:cubicBezTo>
                  <a:pt x="7655" y="2532"/>
                  <a:pt x="7486" y="2471"/>
                  <a:pt x="7274" y="2471"/>
                </a:cubicBezTo>
                <a:cubicBezTo>
                  <a:pt x="6370" y="2471"/>
                  <a:pt x="4688" y="3585"/>
                  <a:pt x="4466" y="3729"/>
                </a:cubicBezTo>
                <a:cubicBezTo>
                  <a:pt x="4728" y="3503"/>
                  <a:pt x="7192" y="1396"/>
                  <a:pt x="6478" y="824"/>
                </a:cubicBezTo>
                <a:cubicBezTo>
                  <a:pt x="6420" y="778"/>
                  <a:pt x="6352" y="757"/>
                  <a:pt x="6277" y="757"/>
                </a:cubicBezTo>
                <a:cubicBezTo>
                  <a:pt x="5438" y="757"/>
                  <a:pt x="3633" y="3387"/>
                  <a:pt x="3513" y="3551"/>
                </a:cubicBezTo>
                <a:cubicBezTo>
                  <a:pt x="3573" y="3372"/>
                  <a:pt x="4751" y="98"/>
                  <a:pt x="4049" y="3"/>
                </a:cubicBezTo>
                <a:cubicBezTo>
                  <a:pt x="4039" y="1"/>
                  <a:pt x="4030" y="1"/>
                  <a:pt x="40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416;p37">
            <a:extLst>
              <a:ext uri="{FF2B5EF4-FFF2-40B4-BE49-F238E27FC236}">
                <a16:creationId xmlns:a16="http://schemas.microsoft.com/office/drawing/2014/main" id="{E7A0A865-3DFF-4B4A-555A-83D667AF0B74}"/>
              </a:ext>
            </a:extLst>
          </p:cNvPr>
          <p:cNvSpPr txBox="1">
            <a:spLocks/>
          </p:cNvSpPr>
          <p:nvPr/>
        </p:nvSpPr>
        <p:spPr>
          <a:xfrm>
            <a:off x="1424875" y="924125"/>
            <a:ext cx="6756850" cy="1345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ancing Script"/>
              <a:buNone/>
              <a:defRPr sz="90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ancing Script"/>
              <a:buNone/>
              <a:defRPr sz="52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ancing Script"/>
              <a:buNone/>
              <a:defRPr sz="52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ancing Script"/>
              <a:buNone/>
              <a:defRPr sz="52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ancing Script"/>
              <a:buNone/>
              <a:defRPr sz="52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ancing Script"/>
              <a:buNone/>
              <a:defRPr sz="52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ancing Script"/>
              <a:buNone/>
              <a:defRPr sz="52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ancing Script"/>
              <a:buNone/>
              <a:defRPr sz="52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ancing Script"/>
              <a:buNone/>
              <a:defRPr sz="52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>
            <a:pPr algn="ctr"/>
            <a:r>
              <a:rPr lang="en-US" sz="3200" dirty="0"/>
              <a:t>Loc Nguyen</a:t>
            </a:r>
          </a:p>
          <a:p>
            <a:endParaRPr lang="en-US" sz="3200" dirty="0"/>
          </a:p>
          <a:p>
            <a:pPr algn="ctr"/>
            <a:r>
              <a:rPr lang="en-US" sz="3200" dirty="0"/>
              <a:t>Business Programming IS-3350</a:t>
            </a:r>
            <a:endParaRPr lang="en-US" sz="3200" dirty="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F4C2A-51BA-29A4-7B1E-F9C90D79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21" y="1903878"/>
            <a:ext cx="5203333" cy="17631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Google Shape;1161;p50">
            <a:extLst>
              <a:ext uri="{FF2B5EF4-FFF2-40B4-BE49-F238E27FC236}">
                <a16:creationId xmlns:a16="http://schemas.microsoft.com/office/drawing/2014/main" id="{25D18E0A-2633-A83A-7AB1-6C2A57C06A25}"/>
              </a:ext>
            </a:extLst>
          </p:cNvPr>
          <p:cNvSpPr/>
          <p:nvPr/>
        </p:nvSpPr>
        <p:spPr>
          <a:xfrm>
            <a:off x="7083320" y="570313"/>
            <a:ext cx="1137900" cy="113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B93508-E393-7DF1-4FB6-7F7AFB76D8D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083320" y="752868"/>
            <a:ext cx="1137900" cy="772200"/>
          </a:xfrm>
        </p:spPr>
        <p:txBody>
          <a:bodyPr/>
          <a:lstStyle/>
          <a:p>
            <a:r>
              <a:rPr lang="en-US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233635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0">
        <p159:morph option="byObject"/>
      </p:transition>
    </mc:Choice>
    <mc:Fallback xmlns="">
      <p:transition spd="med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1;p50">
            <a:extLst>
              <a:ext uri="{FF2B5EF4-FFF2-40B4-BE49-F238E27FC236}">
                <a16:creationId xmlns:a16="http://schemas.microsoft.com/office/drawing/2014/main" id="{38BBED4F-A7AE-2F04-653D-1BB9BBBD11E0}"/>
              </a:ext>
            </a:extLst>
          </p:cNvPr>
          <p:cNvSpPr/>
          <p:nvPr/>
        </p:nvSpPr>
        <p:spPr>
          <a:xfrm>
            <a:off x="7052148" y="257413"/>
            <a:ext cx="1137900" cy="113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2A7DE15-A019-1989-252C-E1295C50D34F}"/>
              </a:ext>
            </a:extLst>
          </p:cNvPr>
          <p:cNvSpPr txBox="1">
            <a:spLocks/>
          </p:cNvSpPr>
          <p:nvPr/>
        </p:nvSpPr>
        <p:spPr>
          <a:xfrm>
            <a:off x="7052148" y="439968"/>
            <a:ext cx="1137900" cy="7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55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30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30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30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30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30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30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30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30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>
            <a:r>
              <a:rPr lang="en-US" dirty="0"/>
              <a:t>04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4D6B946-5BCD-2489-82C0-003924938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037173"/>
              </p:ext>
            </p:extLst>
          </p:nvPr>
        </p:nvGraphicFramePr>
        <p:xfrm>
          <a:off x="73861" y="1363502"/>
          <a:ext cx="7626349" cy="1381253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2222318">
                  <a:extLst>
                    <a:ext uri="{9D8B030D-6E8A-4147-A177-3AD203B41FA5}">
                      <a16:colId xmlns:a16="http://schemas.microsoft.com/office/drawing/2014/main" val="1214297064"/>
                    </a:ext>
                  </a:extLst>
                </a:gridCol>
                <a:gridCol w="636038">
                  <a:extLst>
                    <a:ext uri="{9D8B030D-6E8A-4147-A177-3AD203B41FA5}">
                      <a16:colId xmlns:a16="http://schemas.microsoft.com/office/drawing/2014/main" val="3159796716"/>
                    </a:ext>
                  </a:extLst>
                </a:gridCol>
                <a:gridCol w="1549674">
                  <a:extLst>
                    <a:ext uri="{9D8B030D-6E8A-4147-A177-3AD203B41FA5}">
                      <a16:colId xmlns:a16="http://schemas.microsoft.com/office/drawing/2014/main" val="3878209115"/>
                    </a:ext>
                  </a:extLst>
                </a:gridCol>
                <a:gridCol w="1125649">
                  <a:extLst>
                    <a:ext uri="{9D8B030D-6E8A-4147-A177-3AD203B41FA5}">
                      <a16:colId xmlns:a16="http://schemas.microsoft.com/office/drawing/2014/main" val="2588541389"/>
                    </a:ext>
                  </a:extLst>
                </a:gridCol>
                <a:gridCol w="1107346">
                  <a:extLst>
                    <a:ext uri="{9D8B030D-6E8A-4147-A177-3AD203B41FA5}">
                      <a16:colId xmlns:a16="http://schemas.microsoft.com/office/drawing/2014/main" val="2276843069"/>
                    </a:ext>
                  </a:extLst>
                </a:gridCol>
                <a:gridCol w="985324">
                  <a:extLst>
                    <a:ext uri="{9D8B030D-6E8A-4147-A177-3AD203B41FA5}">
                      <a16:colId xmlns:a16="http://schemas.microsoft.com/office/drawing/2014/main" val="38962230"/>
                    </a:ext>
                  </a:extLst>
                </a:gridCol>
              </a:tblGrid>
              <a:tr h="228600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800" dirty="0">
                          <a:solidFill>
                            <a:srgbClr val="FADEBA"/>
                          </a:solidFill>
                          <a:effectLst/>
                        </a:rPr>
                        <a:t>Analysis of Variance</a:t>
                      </a:r>
                      <a:endParaRPr lang="en-US" sz="1800" dirty="0">
                        <a:solidFill>
                          <a:srgbClr val="FADEB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1423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>
                          <a:effectLst/>
                        </a:rPr>
                        <a:t>Source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>
                          <a:effectLst/>
                        </a:rPr>
                        <a:t>DF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>
                          <a:effectLst/>
                        </a:rPr>
                        <a:t>Sum of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>
                          <a:effectLst/>
                        </a:rPr>
                        <a:t>Mean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>
                          <a:effectLst/>
                        </a:rPr>
                        <a:t>F Value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>
                          <a:effectLst/>
                        </a:rPr>
                        <a:t>Pr &gt; F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7491955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>
                          <a:effectLst/>
                        </a:rPr>
                        <a:t>Model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en-US" sz="1800">
                          <a:effectLst/>
                        </a:rPr>
                        <a:t>627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en-US" sz="1800">
                          <a:effectLst/>
                        </a:rPr>
                        <a:t>1259.98485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en-US" sz="1800" dirty="0">
                          <a:effectLst/>
                        </a:rPr>
                        <a:t>2.00955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en-US" sz="1800">
                          <a:effectLst/>
                        </a:rPr>
                        <a:t>265.26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en-US" sz="1800">
                          <a:effectLst/>
                        </a:rPr>
                        <a:t>0.0038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332362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>
                          <a:effectLst/>
                        </a:rPr>
                        <a:t>Error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en-US" sz="1800" dirty="0">
                          <a:effectLst/>
                        </a:rPr>
                        <a:t>0.01515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en-US" sz="1800">
                          <a:effectLst/>
                        </a:rPr>
                        <a:t>0.00758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250746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800">
                          <a:effectLst/>
                        </a:rPr>
                        <a:t>Corrected Total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en-US" sz="1800">
                          <a:effectLst/>
                        </a:rPr>
                        <a:t>629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en-US" sz="1800">
                          <a:effectLst/>
                        </a:rPr>
                        <a:t>1260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97133318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740B1F8-0245-6251-D4B6-5BCA0C277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975229"/>
              </p:ext>
            </p:extLst>
          </p:nvPr>
        </p:nvGraphicFramePr>
        <p:xfrm>
          <a:off x="6727519" y="2744755"/>
          <a:ext cx="2435220" cy="265176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17610">
                  <a:extLst>
                    <a:ext uri="{9D8B030D-6E8A-4147-A177-3AD203B41FA5}">
                      <a16:colId xmlns:a16="http://schemas.microsoft.com/office/drawing/2014/main" val="1844901739"/>
                    </a:ext>
                  </a:extLst>
                </a:gridCol>
                <a:gridCol w="1217610">
                  <a:extLst>
                    <a:ext uri="{9D8B030D-6E8A-4147-A177-3AD203B41FA5}">
                      <a16:colId xmlns:a16="http://schemas.microsoft.com/office/drawing/2014/main" val="1738050111"/>
                    </a:ext>
                  </a:extLst>
                </a:gridCol>
              </a:tblGrid>
              <a:tr h="2468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25881"/>
                  </a:ext>
                </a:extLst>
              </a:tr>
              <a:tr h="270226">
                <a:tc>
                  <a:txBody>
                    <a:bodyPr/>
                    <a:lstStyle/>
                    <a:p>
                      <a:r>
                        <a:rPr lang="en-US" dirty="0"/>
                        <a:t>Root 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639319"/>
                  </a:ext>
                </a:extLst>
              </a:tr>
              <a:tr h="459385">
                <a:tc>
                  <a:txBody>
                    <a:bodyPr/>
                    <a:lstStyle/>
                    <a:p>
                      <a:r>
                        <a:rPr lang="en-US" dirty="0"/>
                        <a:t>Dependent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363048"/>
                  </a:ext>
                </a:extLst>
              </a:tr>
              <a:tr h="270226">
                <a:tc>
                  <a:txBody>
                    <a:bodyPr/>
                    <a:lstStyle/>
                    <a:p>
                      <a:r>
                        <a:rPr lang="en-US" dirty="0"/>
                        <a:t>R-Square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615338"/>
                  </a:ext>
                </a:extLst>
              </a:tr>
              <a:tr h="270226">
                <a:tc>
                  <a:txBody>
                    <a:bodyPr/>
                    <a:lstStyle/>
                    <a:p>
                      <a:r>
                        <a:rPr lang="en-US" dirty="0"/>
                        <a:t>Adj R=Sq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431482"/>
                  </a:ext>
                </a:extLst>
              </a:tr>
              <a:tr h="270226"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-4812.29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890505"/>
                  </a:ext>
                </a:extLst>
              </a:tr>
              <a:tr h="270226">
                <a:tc>
                  <a:txBody>
                    <a:bodyPr/>
                    <a:lstStyle/>
                    <a:p>
                      <a:r>
                        <a:rPr lang="en-US" dirty="0"/>
                        <a:t>AICC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73140"/>
                  </a:ext>
                </a:extLst>
              </a:tr>
              <a:tr h="270226">
                <a:tc>
                  <a:txBody>
                    <a:bodyPr/>
                    <a:lstStyle/>
                    <a:p>
                      <a:r>
                        <a:rPr lang="en-US" dirty="0"/>
                        <a:t>SBC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-2652.37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986521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713F01EC-CD49-CCA3-B353-D28B876AF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0791" y="444219"/>
            <a:ext cx="2462182" cy="767949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06730-24D7-5A7C-D488-45A6ED58226F}"/>
              </a:ext>
            </a:extLst>
          </p:cNvPr>
          <p:cNvSpPr txBox="1"/>
          <p:nvPr/>
        </p:nvSpPr>
        <p:spPr>
          <a:xfrm>
            <a:off x="73862" y="3211033"/>
            <a:ext cx="619934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/>
              <a:t>1. The r-square is a factor for the decision to verify the stress level is extremely correlated with a correlation.</a:t>
            </a:r>
          </a:p>
          <a:p>
            <a:endParaRPr lang="vi-VN" sz="1600" dirty="0"/>
          </a:p>
          <a:p>
            <a:r>
              <a:rPr lang="vi-VN" sz="1600" dirty="0"/>
              <a:t>2. The small p-value (at a significant level of 0.05) suggests the correlation is significant.</a:t>
            </a:r>
            <a:r>
              <a:rPr lang="en-US" sz="1600" dirty="0"/>
              <a:t> </a:t>
            </a:r>
            <a:r>
              <a:rPr lang="vi-VN" sz="1600" dirty="0"/>
              <a:t> 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688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Char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F4C2A-51BA-29A4-7B1E-F9C90D79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751" y="2096845"/>
            <a:ext cx="5203333" cy="1763100"/>
          </a:xfrm>
        </p:spPr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5" name="Google Shape;1161;p50">
            <a:extLst>
              <a:ext uri="{FF2B5EF4-FFF2-40B4-BE49-F238E27FC236}">
                <a16:creationId xmlns:a16="http://schemas.microsoft.com/office/drawing/2014/main" id="{25D18E0A-2633-A83A-7AB1-6C2A57C06A25}"/>
              </a:ext>
            </a:extLst>
          </p:cNvPr>
          <p:cNvSpPr/>
          <p:nvPr/>
        </p:nvSpPr>
        <p:spPr>
          <a:xfrm>
            <a:off x="7083320" y="570313"/>
            <a:ext cx="1137900" cy="113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B93508-E393-7DF1-4FB6-7F7AFB76D8D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083320" y="752868"/>
            <a:ext cx="1137900" cy="772200"/>
          </a:xfrm>
        </p:spPr>
        <p:txBody>
          <a:bodyPr/>
          <a:lstStyle/>
          <a:p>
            <a:r>
              <a:rPr lang="en-US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094340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Tm="0">
        <p159:morph option="byChar"/>
      </p:transition>
    </mc:Choice>
    <mc:Fallback>
      <p:transition spd="med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BFE9D24-C134-A1A6-C74F-D782D1EDE475}"/>
              </a:ext>
            </a:extLst>
          </p:cNvPr>
          <p:cNvSpPr txBox="1">
            <a:spLocks/>
          </p:cNvSpPr>
          <p:nvPr/>
        </p:nvSpPr>
        <p:spPr>
          <a:xfrm>
            <a:off x="626871" y="257413"/>
            <a:ext cx="5203333" cy="17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ancing Script"/>
              <a:buNone/>
              <a:defRPr sz="60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ancing Script"/>
              <a:buNone/>
              <a:defRPr sz="36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ancing Script"/>
              <a:buNone/>
              <a:defRPr sz="36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ancing Script"/>
              <a:buNone/>
              <a:defRPr sz="36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ancing Script"/>
              <a:buNone/>
              <a:defRPr sz="36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ancing Script"/>
              <a:buNone/>
              <a:defRPr sz="36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ancing Script"/>
              <a:buNone/>
              <a:defRPr sz="36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ancing Script"/>
              <a:buNone/>
              <a:defRPr sz="36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ancing Script"/>
              <a:buNone/>
              <a:defRPr sz="36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>
            <a:r>
              <a:rPr lang="en-US" dirty="0"/>
              <a:t>Recommendation</a:t>
            </a:r>
          </a:p>
        </p:txBody>
      </p:sp>
      <p:sp>
        <p:nvSpPr>
          <p:cNvPr id="6" name="Google Shape;1161;p50">
            <a:extLst>
              <a:ext uri="{FF2B5EF4-FFF2-40B4-BE49-F238E27FC236}">
                <a16:creationId xmlns:a16="http://schemas.microsoft.com/office/drawing/2014/main" id="{DB736DF8-02A3-6B3C-738E-D068337D867D}"/>
              </a:ext>
            </a:extLst>
          </p:cNvPr>
          <p:cNvSpPr/>
          <p:nvPr/>
        </p:nvSpPr>
        <p:spPr>
          <a:xfrm>
            <a:off x="7083320" y="570313"/>
            <a:ext cx="1137900" cy="113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9C32A65A-73B1-992B-9441-9034AE331940}"/>
              </a:ext>
            </a:extLst>
          </p:cNvPr>
          <p:cNvSpPr txBox="1">
            <a:spLocks/>
          </p:cNvSpPr>
          <p:nvPr/>
        </p:nvSpPr>
        <p:spPr>
          <a:xfrm>
            <a:off x="7083320" y="752868"/>
            <a:ext cx="1137900" cy="7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55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30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30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30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30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30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30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30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30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>
            <a:r>
              <a:rPr lang="en-US"/>
              <a:t>05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D88318-6C14-9D50-3A66-19276BC81524}"/>
              </a:ext>
            </a:extLst>
          </p:cNvPr>
          <p:cNvSpPr txBox="1"/>
          <p:nvPr/>
        </p:nvSpPr>
        <p:spPr>
          <a:xfrm>
            <a:off x="626871" y="2020513"/>
            <a:ext cx="46346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According to Kalmbach, Anderson &amp; Drake:</a:t>
            </a:r>
          </a:p>
          <a:p>
            <a:endParaRPr lang="en-US" sz="1800" dirty="0"/>
          </a:p>
          <a:p>
            <a:pPr marL="285750" indent="-285750">
              <a:buFontTx/>
              <a:buChar char="-"/>
            </a:pPr>
            <a:r>
              <a:rPr lang="en-US" sz="1800" dirty="0"/>
              <a:t>Lose sleep more stress.</a:t>
            </a:r>
          </a:p>
          <a:p>
            <a:pPr marL="285750" indent="-285750">
              <a:buFontTx/>
              <a:buChar char="-"/>
            </a:pPr>
            <a:endParaRPr lang="en-US" sz="1800" dirty="0"/>
          </a:p>
          <a:p>
            <a:pPr marL="285750" indent="-285750">
              <a:buFontTx/>
              <a:buChar char="-"/>
            </a:pPr>
            <a:r>
              <a:rPr lang="en-US" sz="1800" dirty="0"/>
              <a:t>Causes sleeping problems to persist.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115F24-B3BD-5A1C-ADBF-C633CDF03C60}"/>
              </a:ext>
            </a:extLst>
          </p:cNvPr>
          <p:cNvSpPr txBox="1"/>
          <p:nvPr/>
        </p:nvSpPr>
        <p:spPr>
          <a:xfrm>
            <a:off x="626871" y="3783613"/>
            <a:ext cx="227337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Several recommendation: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Improvement spirit.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Do exercise </a:t>
            </a:r>
          </a:p>
        </p:txBody>
      </p:sp>
    </p:spTree>
    <p:extLst>
      <p:ext uri="{BB962C8B-B14F-4D97-AF65-F5344CB8AC3E}">
        <p14:creationId xmlns:p14="http://schemas.microsoft.com/office/powerpoint/2010/main" val="9910030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Char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354A5A-5ECB-6FCA-BFD7-5C8728B1A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182" y="1344598"/>
            <a:ext cx="5945635" cy="245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92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0"/>
          <p:cNvSpPr/>
          <p:nvPr/>
        </p:nvSpPr>
        <p:spPr>
          <a:xfrm rot="5400000">
            <a:off x="1825075" y="1707060"/>
            <a:ext cx="616200" cy="4293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0"/>
          <p:cNvSpPr/>
          <p:nvPr/>
        </p:nvSpPr>
        <p:spPr>
          <a:xfrm>
            <a:off x="1114950" y="981540"/>
            <a:ext cx="1137900" cy="113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0"/>
          <p:cNvSpPr txBox="1">
            <a:spLocks noGrp="1"/>
          </p:cNvSpPr>
          <p:nvPr>
            <p:ph type="title"/>
          </p:nvPr>
        </p:nvSpPr>
        <p:spPr>
          <a:xfrm>
            <a:off x="1275579" y="2217279"/>
            <a:ext cx="2777783" cy="11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Customer Question</a:t>
            </a:r>
            <a:endParaRPr sz="6000" dirty="0"/>
          </a:p>
        </p:txBody>
      </p:sp>
      <p:sp>
        <p:nvSpPr>
          <p:cNvPr id="466" name="Google Shape;466;p40"/>
          <p:cNvSpPr txBox="1">
            <a:spLocks noGrp="1"/>
          </p:cNvSpPr>
          <p:nvPr>
            <p:ph type="title" idx="2"/>
          </p:nvPr>
        </p:nvSpPr>
        <p:spPr>
          <a:xfrm>
            <a:off x="1114950" y="1164085"/>
            <a:ext cx="1137900" cy="7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467" name="Google Shape;467;p40"/>
          <p:cNvGrpSpPr/>
          <p:nvPr/>
        </p:nvGrpSpPr>
        <p:grpSpPr>
          <a:xfrm>
            <a:off x="5355538" y="981273"/>
            <a:ext cx="2926102" cy="3180535"/>
            <a:chOff x="5242778" y="819200"/>
            <a:chExt cx="3187823" cy="3465012"/>
          </a:xfrm>
        </p:grpSpPr>
        <p:sp>
          <p:nvSpPr>
            <p:cNvPr id="468" name="Google Shape;468;p40"/>
            <p:cNvSpPr/>
            <p:nvPr/>
          </p:nvSpPr>
          <p:spPr>
            <a:xfrm>
              <a:off x="5242778" y="819200"/>
              <a:ext cx="3187823" cy="3465012"/>
            </a:xfrm>
            <a:custGeom>
              <a:avLst/>
              <a:gdLst/>
              <a:ahLst/>
              <a:cxnLst/>
              <a:rect l="l" t="t" r="r" b="b"/>
              <a:pathLst>
                <a:path w="67485" h="73353" extrusionOk="0">
                  <a:moveTo>
                    <a:pt x="33480" y="0"/>
                  </a:moveTo>
                  <a:cubicBezTo>
                    <a:pt x="31520" y="0"/>
                    <a:pt x="29562" y="172"/>
                    <a:pt x="27634" y="522"/>
                  </a:cubicBezTo>
                  <a:cubicBezTo>
                    <a:pt x="17824" y="2308"/>
                    <a:pt x="8930" y="8820"/>
                    <a:pt x="4477" y="17750"/>
                  </a:cubicBezTo>
                  <a:cubicBezTo>
                    <a:pt x="0" y="26715"/>
                    <a:pt x="71" y="37181"/>
                    <a:pt x="250" y="47206"/>
                  </a:cubicBezTo>
                  <a:cubicBezTo>
                    <a:pt x="381" y="54838"/>
                    <a:pt x="512" y="62470"/>
                    <a:pt x="643" y="70102"/>
                  </a:cubicBezTo>
                  <a:cubicBezTo>
                    <a:pt x="667" y="71197"/>
                    <a:pt x="786" y="72495"/>
                    <a:pt x="1738" y="73055"/>
                  </a:cubicBezTo>
                  <a:cubicBezTo>
                    <a:pt x="2226" y="73352"/>
                    <a:pt x="2834" y="73352"/>
                    <a:pt x="3393" y="73352"/>
                  </a:cubicBezTo>
                  <a:lnTo>
                    <a:pt x="64472" y="73340"/>
                  </a:lnTo>
                  <a:cubicBezTo>
                    <a:pt x="65199" y="73340"/>
                    <a:pt x="65984" y="73305"/>
                    <a:pt x="66508" y="72816"/>
                  </a:cubicBezTo>
                  <a:cubicBezTo>
                    <a:pt x="67056" y="72293"/>
                    <a:pt x="67092" y="71447"/>
                    <a:pt x="67092" y="70685"/>
                  </a:cubicBezTo>
                  <a:cubicBezTo>
                    <a:pt x="67092" y="58172"/>
                    <a:pt x="67485" y="45587"/>
                    <a:pt x="67092" y="33085"/>
                  </a:cubicBezTo>
                  <a:cubicBezTo>
                    <a:pt x="67044" y="31311"/>
                    <a:pt x="66889" y="29549"/>
                    <a:pt x="66627" y="27799"/>
                  </a:cubicBezTo>
                  <a:cubicBezTo>
                    <a:pt x="66496" y="26966"/>
                    <a:pt x="66330" y="26108"/>
                    <a:pt x="66127" y="25251"/>
                  </a:cubicBezTo>
                  <a:cubicBezTo>
                    <a:pt x="65973" y="24644"/>
                    <a:pt x="65806" y="24060"/>
                    <a:pt x="65627" y="23489"/>
                  </a:cubicBezTo>
                  <a:cubicBezTo>
                    <a:pt x="65449" y="22905"/>
                    <a:pt x="65270" y="22346"/>
                    <a:pt x="65080" y="21834"/>
                  </a:cubicBezTo>
                  <a:cubicBezTo>
                    <a:pt x="64830" y="21120"/>
                    <a:pt x="64532" y="20405"/>
                    <a:pt x="64222" y="19703"/>
                  </a:cubicBezTo>
                  <a:cubicBezTo>
                    <a:pt x="64163" y="19572"/>
                    <a:pt x="64103" y="19453"/>
                    <a:pt x="64044" y="19334"/>
                  </a:cubicBezTo>
                  <a:cubicBezTo>
                    <a:pt x="63591" y="18322"/>
                    <a:pt x="63067" y="17345"/>
                    <a:pt x="62508" y="16393"/>
                  </a:cubicBezTo>
                  <a:cubicBezTo>
                    <a:pt x="61448" y="14583"/>
                    <a:pt x="60210" y="12869"/>
                    <a:pt x="58829" y="11297"/>
                  </a:cubicBezTo>
                  <a:lnTo>
                    <a:pt x="58829" y="11285"/>
                  </a:lnTo>
                  <a:cubicBezTo>
                    <a:pt x="58353" y="10749"/>
                    <a:pt x="57852" y="10225"/>
                    <a:pt x="57341" y="9713"/>
                  </a:cubicBezTo>
                  <a:cubicBezTo>
                    <a:pt x="57126" y="9499"/>
                    <a:pt x="56912" y="9285"/>
                    <a:pt x="56686" y="9059"/>
                  </a:cubicBezTo>
                  <a:cubicBezTo>
                    <a:pt x="50513" y="3224"/>
                    <a:pt x="41981" y="0"/>
                    <a:pt x="33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5370980" y="922318"/>
              <a:ext cx="2955556" cy="3276960"/>
            </a:xfrm>
            <a:custGeom>
              <a:avLst/>
              <a:gdLst/>
              <a:ahLst/>
              <a:cxnLst/>
              <a:rect l="l" t="t" r="r" b="b"/>
              <a:pathLst>
                <a:path w="62568" h="69372" extrusionOk="0">
                  <a:moveTo>
                    <a:pt x="31311" y="0"/>
                  </a:moveTo>
                  <a:cubicBezTo>
                    <a:pt x="20738" y="0"/>
                    <a:pt x="10399" y="5354"/>
                    <a:pt x="4501" y="15091"/>
                  </a:cubicBezTo>
                  <a:cubicBezTo>
                    <a:pt x="4227" y="15555"/>
                    <a:pt x="3954" y="16008"/>
                    <a:pt x="3715" y="16484"/>
                  </a:cubicBezTo>
                  <a:cubicBezTo>
                    <a:pt x="3549" y="16770"/>
                    <a:pt x="3406" y="17067"/>
                    <a:pt x="3251" y="17365"/>
                  </a:cubicBezTo>
                  <a:cubicBezTo>
                    <a:pt x="3084" y="17698"/>
                    <a:pt x="2918" y="18032"/>
                    <a:pt x="2775" y="18377"/>
                  </a:cubicBezTo>
                  <a:cubicBezTo>
                    <a:pt x="2644" y="18651"/>
                    <a:pt x="2525" y="18937"/>
                    <a:pt x="2406" y="19222"/>
                  </a:cubicBezTo>
                  <a:cubicBezTo>
                    <a:pt x="2287" y="19508"/>
                    <a:pt x="2168" y="19782"/>
                    <a:pt x="2060" y="20068"/>
                  </a:cubicBezTo>
                  <a:cubicBezTo>
                    <a:pt x="1429" y="21723"/>
                    <a:pt x="941" y="23425"/>
                    <a:pt x="596" y="25164"/>
                  </a:cubicBezTo>
                  <a:cubicBezTo>
                    <a:pt x="536" y="25449"/>
                    <a:pt x="477" y="25747"/>
                    <a:pt x="429" y="26045"/>
                  </a:cubicBezTo>
                  <a:lnTo>
                    <a:pt x="429" y="26080"/>
                  </a:lnTo>
                  <a:cubicBezTo>
                    <a:pt x="382" y="26366"/>
                    <a:pt x="334" y="26664"/>
                    <a:pt x="298" y="26938"/>
                  </a:cubicBezTo>
                  <a:cubicBezTo>
                    <a:pt x="251" y="27199"/>
                    <a:pt x="227" y="27473"/>
                    <a:pt x="191" y="27735"/>
                  </a:cubicBezTo>
                  <a:lnTo>
                    <a:pt x="191" y="27771"/>
                  </a:lnTo>
                  <a:cubicBezTo>
                    <a:pt x="167" y="28057"/>
                    <a:pt x="132" y="28342"/>
                    <a:pt x="108" y="28628"/>
                  </a:cubicBezTo>
                  <a:cubicBezTo>
                    <a:pt x="108" y="28664"/>
                    <a:pt x="108" y="28712"/>
                    <a:pt x="108" y="28747"/>
                  </a:cubicBezTo>
                  <a:cubicBezTo>
                    <a:pt x="72" y="29176"/>
                    <a:pt x="36" y="29605"/>
                    <a:pt x="24" y="30033"/>
                  </a:cubicBezTo>
                  <a:cubicBezTo>
                    <a:pt x="13" y="30236"/>
                    <a:pt x="1" y="30450"/>
                    <a:pt x="1" y="30664"/>
                  </a:cubicBezTo>
                  <a:lnTo>
                    <a:pt x="1" y="31176"/>
                  </a:lnTo>
                  <a:lnTo>
                    <a:pt x="1" y="69371"/>
                  </a:lnTo>
                  <a:lnTo>
                    <a:pt x="62568" y="69371"/>
                  </a:lnTo>
                  <a:lnTo>
                    <a:pt x="62568" y="31176"/>
                  </a:lnTo>
                  <a:cubicBezTo>
                    <a:pt x="62568" y="31009"/>
                    <a:pt x="62568" y="30843"/>
                    <a:pt x="62544" y="30664"/>
                  </a:cubicBezTo>
                  <a:cubicBezTo>
                    <a:pt x="62544" y="30450"/>
                    <a:pt x="62532" y="30224"/>
                    <a:pt x="62520" y="30033"/>
                  </a:cubicBezTo>
                  <a:cubicBezTo>
                    <a:pt x="62520" y="29855"/>
                    <a:pt x="62508" y="29676"/>
                    <a:pt x="62497" y="29497"/>
                  </a:cubicBezTo>
                  <a:cubicBezTo>
                    <a:pt x="62485" y="29247"/>
                    <a:pt x="62473" y="28997"/>
                    <a:pt x="62449" y="28747"/>
                  </a:cubicBezTo>
                  <a:cubicBezTo>
                    <a:pt x="62437" y="28712"/>
                    <a:pt x="62437" y="28664"/>
                    <a:pt x="62437" y="28628"/>
                  </a:cubicBezTo>
                  <a:cubicBezTo>
                    <a:pt x="62437" y="28604"/>
                    <a:pt x="62437" y="28569"/>
                    <a:pt x="62425" y="28533"/>
                  </a:cubicBezTo>
                  <a:cubicBezTo>
                    <a:pt x="62413" y="28331"/>
                    <a:pt x="62389" y="28128"/>
                    <a:pt x="62366" y="27938"/>
                  </a:cubicBezTo>
                  <a:cubicBezTo>
                    <a:pt x="62366" y="27878"/>
                    <a:pt x="62354" y="27831"/>
                    <a:pt x="62354" y="27783"/>
                  </a:cubicBezTo>
                  <a:cubicBezTo>
                    <a:pt x="62330" y="27509"/>
                    <a:pt x="62294" y="27223"/>
                    <a:pt x="62258" y="26949"/>
                  </a:cubicBezTo>
                  <a:cubicBezTo>
                    <a:pt x="62211" y="26676"/>
                    <a:pt x="62175" y="26402"/>
                    <a:pt x="62127" y="26128"/>
                  </a:cubicBezTo>
                  <a:cubicBezTo>
                    <a:pt x="62080" y="25842"/>
                    <a:pt x="62032" y="25580"/>
                    <a:pt x="61973" y="25306"/>
                  </a:cubicBezTo>
                  <a:cubicBezTo>
                    <a:pt x="61973" y="25271"/>
                    <a:pt x="61961" y="25247"/>
                    <a:pt x="61961" y="25211"/>
                  </a:cubicBezTo>
                  <a:cubicBezTo>
                    <a:pt x="61866" y="24723"/>
                    <a:pt x="61758" y="24247"/>
                    <a:pt x="61639" y="23770"/>
                  </a:cubicBezTo>
                  <a:cubicBezTo>
                    <a:pt x="61508" y="23247"/>
                    <a:pt x="61354" y="22723"/>
                    <a:pt x="61211" y="22211"/>
                  </a:cubicBezTo>
                  <a:cubicBezTo>
                    <a:pt x="61199" y="22175"/>
                    <a:pt x="61187" y="22139"/>
                    <a:pt x="61175" y="22104"/>
                  </a:cubicBezTo>
                  <a:cubicBezTo>
                    <a:pt x="61127" y="21973"/>
                    <a:pt x="61092" y="21830"/>
                    <a:pt x="61044" y="21699"/>
                  </a:cubicBezTo>
                  <a:cubicBezTo>
                    <a:pt x="60711" y="20627"/>
                    <a:pt x="60306" y="19568"/>
                    <a:pt x="59841" y="18544"/>
                  </a:cubicBezTo>
                  <a:cubicBezTo>
                    <a:pt x="59794" y="18437"/>
                    <a:pt x="59746" y="18329"/>
                    <a:pt x="59699" y="18222"/>
                  </a:cubicBezTo>
                  <a:cubicBezTo>
                    <a:pt x="59615" y="18044"/>
                    <a:pt x="59532" y="17865"/>
                    <a:pt x="59449" y="17686"/>
                  </a:cubicBezTo>
                  <a:cubicBezTo>
                    <a:pt x="59329" y="17436"/>
                    <a:pt x="59199" y="17186"/>
                    <a:pt x="59068" y="16936"/>
                  </a:cubicBezTo>
                  <a:cubicBezTo>
                    <a:pt x="58806" y="16436"/>
                    <a:pt x="58532" y="15936"/>
                    <a:pt x="58246" y="15448"/>
                  </a:cubicBezTo>
                  <a:cubicBezTo>
                    <a:pt x="57675" y="14472"/>
                    <a:pt x="57055" y="13543"/>
                    <a:pt x="56377" y="12638"/>
                  </a:cubicBezTo>
                  <a:cubicBezTo>
                    <a:pt x="55972" y="12090"/>
                    <a:pt x="55555" y="11555"/>
                    <a:pt x="55103" y="11043"/>
                  </a:cubicBezTo>
                  <a:cubicBezTo>
                    <a:pt x="54627" y="10471"/>
                    <a:pt x="54126" y="9912"/>
                    <a:pt x="53603" y="9388"/>
                  </a:cubicBezTo>
                  <a:cubicBezTo>
                    <a:pt x="53567" y="9352"/>
                    <a:pt x="53519" y="9304"/>
                    <a:pt x="53484" y="9269"/>
                  </a:cubicBezTo>
                  <a:cubicBezTo>
                    <a:pt x="53460" y="9233"/>
                    <a:pt x="53424" y="9197"/>
                    <a:pt x="53388" y="9173"/>
                  </a:cubicBezTo>
                  <a:cubicBezTo>
                    <a:pt x="53186" y="8971"/>
                    <a:pt x="52983" y="8769"/>
                    <a:pt x="52769" y="8566"/>
                  </a:cubicBezTo>
                  <a:cubicBezTo>
                    <a:pt x="52733" y="8531"/>
                    <a:pt x="52698" y="8495"/>
                    <a:pt x="52662" y="8459"/>
                  </a:cubicBezTo>
                  <a:cubicBezTo>
                    <a:pt x="52210" y="8030"/>
                    <a:pt x="51733" y="7626"/>
                    <a:pt x="51257" y="7221"/>
                  </a:cubicBezTo>
                  <a:cubicBezTo>
                    <a:pt x="50912" y="6935"/>
                    <a:pt x="50555" y="6661"/>
                    <a:pt x="50209" y="6387"/>
                  </a:cubicBezTo>
                  <a:cubicBezTo>
                    <a:pt x="49578" y="5911"/>
                    <a:pt x="48935" y="5459"/>
                    <a:pt x="48280" y="5030"/>
                  </a:cubicBezTo>
                  <a:cubicBezTo>
                    <a:pt x="43022" y="1623"/>
                    <a:pt x="37131" y="0"/>
                    <a:pt x="31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6134188" y="1304984"/>
              <a:ext cx="1025337" cy="1025904"/>
            </a:xfrm>
            <a:custGeom>
              <a:avLst/>
              <a:gdLst/>
              <a:ahLst/>
              <a:cxnLst/>
              <a:rect l="l" t="t" r="r" b="b"/>
              <a:pathLst>
                <a:path w="21706" h="21718" extrusionOk="0">
                  <a:moveTo>
                    <a:pt x="10859" y="1"/>
                  </a:moveTo>
                  <a:cubicBezTo>
                    <a:pt x="4858" y="1"/>
                    <a:pt x="0" y="4859"/>
                    <a:pt x="0" y="10859"/>
                  </a:cubicBezTo>
                  <a:cubicBezTo>
                    <a:pt x="0" y="16860"/>
                    <a:pt x="4858" y="21718"/>
                    <a:pt x="10859" y="21718"/>
                  </a:cubicBezTo>
                  <a:cubicBezTo>
                    <a:pt x="16848" y="21718"/>
                    <a:pt x="21706" y="16860"/>
                    <a:pt x="21706" y="10859"/>
                  </a:cubicBezTo>
                  <a:cubicBezTo>
                    <a:pt x="21706" y="4859"/>
                    <a:pt x="16848" y="1"/>
                    <a:pt x="108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5370980" y="1443340"/>
              <a:ext cx="2955556" cy="2227909"/>
            </a:xfrm>
            <a:custGeom>
              <a:avLst/>
              <a:gdLst/>
              <a:ahLst/>
              <a:cxnLst/>
              <a:rect l="l" t="t" r="r" b="b"/>
              <a:pathLst>
                <a:path w="62568" h="47164" extrusionOk="0">
                  <a:moveTo>
                    <a:pt x="55115" y="1"/>
                  </a:moveTo>
                  <a:cubicBezTo>
                    <a:pt x="53103" y="25"/>
                    <a:pt x="51090" y="513"/>
                    <a:pt x="49221" y="1287"/>
                  </a:cubicBezTo>
                  <a:cubicBezTo>
                    <a:pt x="44006" y="3418"/>
                    <a:pt x="39470" y="8502"/>
                    <a:pt x="40053" y="14110"/>
                  </a:cubicBezTo>
                  <a:cubicBezTo>
                    <a:pt x="39113" y="12181"/>
                    <a:pt x="37493" y="10324"/>
                    <a:pt x="35362" y="10109"/>
                  </a:cubicBezTo>
                  <a:cubicBezTo>
                    <a:pt x="35231" y="10097"/>
                    <a:pt x="35100" y="10090"/>
                    <a:pt x="34970" y="10090"/>
                  </a:cubicBezTo>
                  <a:cubicBezTo>
                    <a:pt x="33258" y="10090"/>
                    <a:pt x="31656" y="11149"/>
                    <a:pt x="30516" y="12455"/>
                  </a:cubicBezTo>
                  <a:cubicBezTo>
                    <a:pt x="29100" y="14110"/>
                    <a:pt x="28230" y="16158"/>
                    <a:pt x="28028" y="18325"/>
                  </a:cubicBezTo>
                  <a:cubicBezTo>
                    <a:pt x="26861" y="16229"/>
                    <a:pt x="25051" y="14348"/>
                    <a:pt x="22742" y="13741"/>
                  </a:cubicBezTo>
                  <a:cubicBezTo>
                    <a:pt x="22304" y="13626"/>
                    <a:pt x="21848" y="13571"/>
                    <a:pt x="21391" y="13571"/>
                  </a:cubicBezTo>
                  <a:cubicBezTo>
                    <a:pt x="19423" y="13571"/>
                    <a:pt x="17427" y="14603"/>
                    <a:pt x="16741" y="16420"/>
                  </a:cubicBezTo>
                  <a:cubicBezTo>
                    <a:pt x="15335" y="13087"/>
                    <a:pt x="11818" y="10764"/>
                    <a:pt x="8203" y="10764"/>
                  </a:cubicBezTo>
                  <a:cubicBezTo>
                    <a:pt x="8176" y="10764"/>
                    <a:pt x="8148" y="10764"/>
                    <a:pt x="8121" y="10764"/>
                  </a:cubicBezTo>
                  <a:cubicBezTo>
                    <a:pt x="5061" y="10800"/>
                    <a:pt x="2096" y="12502"/>
                    <a:pt x="429" y="15050"/>
                  </a:cubicBezTo>
                  <a:cubicBezTo>
                    <a:pt x="370" y="15336"/>
                    <a:pt x="334" y="15634"/>
                    <a:pt x="298" y="15908"/>
                  </a:cubicBezTo>
                  <a:cubicBezTo>
                    <a:pt x="251" y="16169"/>
                    <a:pt x="227" y="16443"/>
                    <a:pt x="191" y="16705"/>
                  </a:cubicBezTo>
                  <a:lnTo>
                    <a:pt x="191" y="16741"/>
                  </a:lnTo>
                  <a:cubicBezTo>
                    <a:pt x="155" y="17027"/>
                    <a:pt x="132" y="17312"/>
                    <a:pt x="108" y="17598"/>
                  </a:cubicBezTo>
                  <a:cubicBezTo>
                    <a:pt x="96" y="17634"/>
                    <a:pt x="96" y="17682"/>
                    <a:pt x="96" y="17717"/>
                  </a:cubicBezTo>
                  <a:cubicBezTo>
                    <a:pt x="60" y="18146"/>
                    <a:pt x="36" y="18575"/>
                    <a:pt x="24" y="19003"/>
                  </a:cubicBezTo>
                  <a:cubicBezTo>
                    <a:pt x="13" y="19206"/>
                    <a:pt x="1" y="19420"/>
                    <a:pt x="1" y="19634"/>
                  </a:cubicBezTo>
                  <a:lnTo>
                    <a:pt x="1" y="20146"/>
                  </a:lnTo>
                  <a:lnTo>
                    <a:pt x="1" y="44328"/>
                  </a:lnTo>
                  <a:cubicBezTo>
                    <a:pt x="3406" y="46173"/>
                    <a:pt x="7418" y="46876"/>
                    <a:pt x="11312" y="47090"/>
                  </a:cubicBezTo>
                  <a:cubicBezTo>
                    <a:pt x="12243" y="47139"/>
                    <a:pt x="13175" y="47163"/>
                    <a:pt x="14105" y="47163"/>
                  </a:cubicBezTo>
                  <a:cubicBezTo>
                    <a:pt x="25103" y="47163"/>
                    <a:pt x="35940" y="43814"/>
                    <a:pt x="46006" y="39291"/>
                  </a:cubicBezTo>
                  <a:cubicBezTo>
                    <a:pt x="51602" y="36779"/>
                    <a:pt x="57127" y="33815"/>
                    <a:pt x="61413" y="29421"/>
                  </a:cubicBezTo>
                  <a:cubicBezTo>
                    <a:pt x="61818" y="29016"/>
                    <a:pt x="62199" y="28600"/>
                    <a:pt x="62568" y="28159"/>
                  </a:cubicBezTo>
                  <a:lnTo>
                    <a:pt x="62568" y="20146"/>
                  </a:lnTo>
                  <a:cubicBezTo>
                    <a:pt x="62568" y="19979"/>
                    <a:pt x="62568" y="19813"/>
                    <a:pt x="62544" y="19634"/>
                  </a:cubicBezTo>
                  <a:cubicBezTo>
                    <a:pt x="62544" y="19420"/>
                    <a:pt x="62532" y="19182"/>
                    <a:pt x="62532" y="19003"/>
                  </a:cubicBezTo>
                  <a:cubicBezTo>
                    <a:pt x="62520" y="18825"/>
                    <a:pt x="62508" y="18646"/>
                    <a:pt x="62508" y="18467"/>
                  </a:cubicBezTo>
                  <a:cubicBezTo>
                    <a:pt x="62497" y="18217"/>
                    <a:pt x="62473" y="17967"/>
                    <a:pt x="62461" y="17717"/>
                  </a:cubicBezTo>
                  <a:cubicBezTo>
                    <a:pt x="62449" y="17682"/>
                    <a:pt x="62449" y="17634"/>
                    <a:pt x="62449" y="17598"/>
                  </a:cubicBezTo>
                  <a:cubicBezTo>
                    <a:pt x="62449" y="17574"/>
                    <a:pt x="62437" y="17539"/>
                    <a:pt x="62437" y="17503"/>
                  </a:cubicBezTo>
                  <a:cubicBezTo>
                    <a:pt x="62413" y="17301"/>
                    <a:pt x="62401" y="17098"/>
                    <a:pt x="62377" y="16896"/>
                  </a:cubicBezTo>
                  <a:cubicBezTo>
                    <a:pt x="62366" y="16848"/>
                    <a:pt x="62366" y="16801"/>
                    <a:pt x="62366" y="16753"/>
                  </a:cubicBezTo>
                  <a:cubicBezTo>
                    <a:pt x="62330" y="16479"/>
                    <a:pt x="62294" y="16193"/>
                    <a:pt x="62258" y="15919"/>
                  </a:cubicBezTo>
                  <a:cubicBezTo>
                    <a:pt x="62223" y="15646"/>
                    <a:pt x="62175" y="15372"/>
                    <a:pt x="62127" y="15098"/>
                  </a:cubicBezTo>
                  <a:cubicBezTo>
                    <a:pt x="62080" y="14812"/>
                    <a:pt x="62032" y="14550"/>
                    <a:pt x="61985" y="14276"/>
                  </a:cubicBezTo>
                  <a:cubicBezTo>
                    <a:pt x="61973" y="14241"/>
                    <a:pt x="61961" y="14217"/>
                    <a:pt x="61961" y="14181"/>
                  </a:cubicBezTo>
                  <a:cubicBezTo>
                    <a:pt x="61866" y="13693"/>
                    <a:pt x="61758" y="13217"/>
                    <a:pt x="61639" y="12740"/>
                  </a:cubicBezTo>
                  <a:cubicBezTo>
                    <a:pt x="61508" y="12217"/>
                    <a:pt x="61365" y="11693"/>
                    <a:pt x="61211" y="11181"/>
                  </a:cubicBezTo>
                  <a:cubicBezTo>
                    <a:pt x="61199" y="11145"/>
                    <a:pt x="61187" y="11109"/>
                    <a:pt x="61175" y="11074"/>
                  </a:cubicBezTo>
                  <a:cubicBezTo>
                    <a:pt x="61139" y="10943"/>
                    <a:pt x="61092" y="10800"/>
                    <a:pt x="61044" y="10669"/>
                  </a:cubicBezTo>
                  <a:cubicBezTo>
                    <a:pt x="60711" y="9597"/>
                    <a:pt x="60306" y="8538"/>
                    <a:pt x="59841" y="7514"/>
                  </a:cubicBezTo>
                  <a:cubicBezTo>
                    <a:pt x="59794" y="7407"/>
                    <a:pt x="59746" y="7299"/>
                    <a:pt x="59699" y="7192"/>
                  </a:cubicBezTo>
                  <a:cubicBezTo>
                    <a:pt x="59615" y="7014"/>
                    <a:pt x="59532" y="6835"/>
                    <a:pt x="59449" y="6656"/>
                  </a:cubicBezTo>
                  <a:cubicBezTo>
                    <a:pt x="59329" y="6406"/>
                    <a:pt x="59199" y="6156"/>
                    <a:pt x="59068" y="5906"/>
                  </a:cubicBezTo>
                  <a:cubicBezTo>
                    <a:pt x="58818" y="5394"/>
                    <a:pt x="58544" y="4906"/>
                    <a:pt x="58246" y="4418"/>
                  </a:cubicBezTo>
                  <a:cubicBezTo>
                    <a:pt x="57675" y="3442"/>
                    <a:pt x="57055" y="2513"/>
                    <a:pt x="56377" y="1608"/>
                  </a:cubicBezTo>
                  <a:cubicBezTo>
                    <a:pt x="55972" y="1060"/>
                    <a:pt x="55555" y="525"/>
                    <a:pt x="551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5370980" y="2065260"/>
              <a:ext cx="2955556" cy="1163838"/>
            </a:xfrm>
            <a:custGeom>
              <a:avLst/>
              <a:gdLst/>
              <a:ahLst/>
              <a:cxnLst/>
              <a:rect l="l" t="t" r="r" b="b"/>
              <a:pathLst>
                <a:path w="62568" h="24638" extrusionOk="0">
                  <a:moveTo>
                    <a:pt x="10197" y="1"/>
                  </a:moveTo>
                  <a:cubicBezTo>
                    <a:pt x="10184" y="1"/>
                    <a:pt x="10170" y="2"/>
                    <a:pt x="10157" y="3"/>
                  </a:cubicBezTo>
                  <a:lnTo>
                    <a:pt x="6359" y="539"/>
                  </a:lnTo>
                  <a:cubicBezTo>
                    <a:pt x="6168" y="563"/>
                    <a:pt x="6025" y="741"/>
                    <a:pt x="6037" y="944"/>
                  </a:cubicBezTo>
                  <a:lnTo>
                    <a:pt x="6930" y="13386"/>
                  </a:lnTo>
                  <a:lnTo>
                    <a:pt x="6811" y="13457"/>
                  </a:lnTo>
                  <a:lnTo>
                    <a:pt x="2656" y="15707"/>
                  </a:lnTo>
                  <a:cubicBezTo>
                    <a:pt x="2560" y="15755"/>
                    <a:pt x="2501" y="15838"/>
                    <a:pt x="2465" y="15934"/>
                  </a:cubicBezTo>
                  <a:lnTo>
                    <a:pt x="1191" y="20315"/>
                  </a:lnTo>
                  <a:lnTo>
                    <a:pt x="1" y="21160"/>
                  </a:lnTo>
                  <a:lnTo>
                    <a:pt x="1" y="24637"/>
                  </a:lnTo>
                  <a:lnTo>
                    <a:pt x="5406" y="23744"/>
                  </a:lnTo>
                  <a:lnTo>
                    <a:pt x="5561" y="23720"/>
                  </a:lnTo>
                  <a:lnTo>
                    <a:pt x="43828" y="17446"/>
                  </a:lnTo>
                  <a:lnTo>
                    <a:pt x="49412" y="16541"/>
                  </a:lnTo>
                  <a:lnTo>
                    <a:pt x="62568" y="14386"/>
                  </a:lnTo>
                  <a:lnTo>
                    <a:pt x="62568" y="13100"/>
                  </a:lnTo>
                  <a:lnTo>
                    <a:pt x="53388" y="13350"/>
                  </a:lnTo>
                  <a:cubicBezTo>
                    <a:pt x="53364" y="13350"/>
                    <a:pt x="53329" y="13362"/>
                    <a:pt x="53305" y="13362"/>
                  </a:cubicBezTo>
                  <a:lnTo>
                    <a:pt x="53281" y="13362"/>
                  </a:lnTo>
                  <a:lnTo>
                    <a:pt x="44209" y="16315"/>
                  </a:lnTo>
                  <a:lnTo>
                    <a:pt x="35553" y="14124"/>
                  </a:lnTo>
                  <a:cubicBezTo>
                    <a:pt x="35517" y="14112"/>
                    <a:pt x="35481" y="14112"/>
                    <a:pt x="35446" y="14112"/>
                  </a:cubicBezTo>
                  <a:lnTo>
                    <a:pt x="35160" y="14124"/>
                  </a:lnTo>
                  <a:lnTo>
                    <a:pt x="29659" y="14386"/>
                  </a:lnTo>
                  <a:lnTo>
                    <a:pt x="18991" y="3134"/>
                  </a:lnTo>
                  <a:cubicBezTo>
                    <a:pt x="18932" y="3075"/>
                    <a:pt x="18860" y="3039"/>
                    <a:pt x="18777" y="3027"/>
                  </a:cubicBezTo>
                  <a:cubicBezTo>
                    <a:pt x="18741" y="3015"/>
                    <a:pt x="18705" y="3015"/>
                    <a:pt x="18670" y="3015"/>
                  </a:cubicBezTo>
                  <a:lnTo>
                    <a:pt x="14348" y="3635"/>
                  </a:lnTo>
                  <a:lnTo>
                    <a:pt x="10454" y="98"/>
                  </a:lnTo>
                  <a:cubicBezTo>
                    <a:pt x="10382" y="36"/>
                    <a:pt x="10291" y="1"/>
                    <a:pt x="10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6928855" y="2695825"/>
              <a:ext cx="960102" cy="242470"/>
            </a:xfrm>
            <a:custGeom>
              <a:avLst/>
              <a:gdLst/>
              <a:ahLst/>
              <a:cxnLst/>
              <a:rect l="l" t="t" r="r" b="b"/>
              <a:pathLst>
                <a:path w="20325" h="5133" extrusionOk="0">
                  <a:moveTo>
                    <a:pt x="20301" y="1"/>
                  </a:moveTo>
                  <a:lnTo>
                    <a:pt x="11217" y="2954"/>
                  </a:lnTo>
                  <a:lnTo>
                    <a:pt x="2573" y="763"/>
                  </a:lnTo>
                  <a:cubicBezTo>
                    <a:pt x="2537" y="751"/>
                    <a:pt x="2501" y="751"/>
                    <a:pt x="2466" y="751"/>
                  </a:cubicBezTo>
                  <a:lnTo>
                    <a:pt x="2180" y="763"/>
                  </a:lnTo>
                  <a:lnTo>
                    <a:pt x="1" y="5133"/>
                  </a:lnTo>
                  <a:lnTo>
                    <a:pt x="10443" y="3418"/>
                  </a:lnTo>
                  <a:lnTo>
                    <a:pt x="10848" y="4097"/>
                  </a:lnTo>
                  <a:lnTo>
                    <a:pt x="16432" y="3180"/>
                  </a:lnTo>
                  <a:cubicBezTo>
                    <a:pt x="17860" y="2001"/>
                    <a:pt x="19337" y="787"/>
                    <a:pt x="20325" y="1"/>
                  </a:cubicBezTo>
                  <a:close/>
                </a:path>
              </a:pathLst>
            </a:custGeom>
            <a:solidFill>
              <a:srgbClr val="7029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6258468" y="2208813"/>
              <a:ext cx="513566" cy="756509"/>
            </a:xfrm>
            <a:custGeom>
              <a:avLst/>
              <a:gdLst/>
              <a:ahLst/>
              <a:cxnLst/>
              <a:rect l="l" t="t" r="r" b="b"/>
              <a:pathLst>
                <a:path w="10872" h="16015" extrusionOk="0">
                  <a:moveTo>
                    <a:pt x="1" y="0"/>
                  </a:moveTo>
                  <a:lnTo>
                    <a:pt x="3549" y="9716"/>
                  </a:lnTo>
                  <a:lnTo>
                    <a:pt x="4477" y="6739"/>
                  </a:lnTo>
                  <a:lnTo>
                    <a:pt x="4477" y="12252"/>
                  </a:lnTo>
                  <a:lnTo>
                    <a:pt x="5847" y="16014"/>
                  </a:lnTo>
                  <a:lnTo>
                    <a:pt x="10871" y="11347"/>
                  </a:lnTo>
                  <a:lnTo>
                    <a:pt x="203" y="107"/>
                  </a:lnTo>
                  <a:cubicBezTo>
                    <a:pt x="144" y="48"/>
                    <a:pt x="72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5850152" y="2065024"/>
              <a:ext cx="198586" cy="494766"/>
            </a:xfrm>
            <a:custGeom>
              <a:avLst/>
              <a:gdLst/>
              <a:ahLst/>
              <a:cxnLst/>
              <a:rect l="l" t="t" r="r" b="b"/>
              <a:pathLst>
                <a:path w="4204" h="10474" extrusionOk="0">
                  <a:moveTo>
                    <a:pt x="67" y="1"/>
                  </a:moveTo>
                  <a:cubicBezTo>
                    <a:pt x="45" y="1"/>
                    <a:pt x="23" y="3"/>
                    <a:pt x="1" y="8"/>
                  </a:cubicBezTo>
                  <a:lnTo>
                    <a:pt x="1441" y="10474"/>
                  </a:lnTo>
                  <a:lnTo>
                    <a:pt x="4204" y="3640"/>
                  </a:lnTo>
                  <a:lnTo>
                    <a:pt x="310" y="103"/>
                  </a:lnTo>
                  <a:cubicBezTo>
                    <a:pt x="244" y="37"/>
                    <a:pt x="155" y="1"/>
                    <a:pt x="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5427239" y="2697526"/>
              <a:ext cx="271663" cy="489381"/>
            </a:xfrm>
            <a:custGeom>
              <a:avLst/>
              <a:gdLst/>
              <a:ahLst/>
              <a:cxnLst/>
              <a:rect l="l" t="t" r="r" b="b"/>
              <a:pathLst>
                <a:path w="5751" h="10360" extrusionOk="0">
                  <a:moveTo>
                    <a:pt x="5751" y="1"/>
                  </a:moveTo>
                  <a:lnTo>
                    <a:pt x="5620" y="72"/>
                  </a:lnTo>
                  <a:lnTo>
                    <a:pt x="1465" y="2322"/>
                  </a:lnTo>
                  <a:cubicBezTo>
                    <a:pt x="1381" y="2370"/>
                    <a:pt x="1310" y="2453"/>
                    <a:pt x="1286" y="2549"/>
                  </a:cubicBezTo>
                  <a:lnTo>
                    <a:pt x="0" y="6930"/>
                  </a:lnTo>
                  <a:lnTo>
                    <a:pt x="2382" y="3632"/>
                  </a:lnTo>
                  <a:lnTo>
                    <a:pt x="4227" y="10359"/>
                  </a:lnTo>
                  <a:lnTo>
                    <a:pt x="4370" y="10335"/>
                  </a:lnTo>
                  <a:lnTo>
                    <a:pt x="5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5525633" y="1840791"/>
              <a:ext cx="429200" cy="1668381"/>
            </a:xfrm>
            <a:custGeom>
              <a:avLst/>
              <a:gdLst/>
              <a:ahLst/>
              <a:cxnLst/>
              <a:rect l="l" t="t" r="r" b="b"/>
              <a:pathLst>
                <a:path w="9086" h="35319" extrusionOk="0">
                  <a:moveTo>
                    <a:pt x="3013" y="0"/>
                  </a:moveTo>
                  <a:cubicBezTo>
                    <a:pt x="2871" y="0"/>
                    <a:pt x="2730" y="13"/>
                    <a:pt x="2596" y="40"/>
                  </a:cubicBezTo>
                  <a:cubicBezTo>
                    <a:pt x="2561" y="40"/>
                    <a:pt x="2537" y="40"/>
                    <a:pt x="2501" y="52"/>
                  </a:cubicBezTo>
                  <a:cubicBezTo>
                    <a:pt x="2477" y="52"/>
                    <a:pt x="2454" y="52"/>
                    <a:pt x="2430" y="64"/>
                  </a:cubicBezTo>
                  <a:cubicBezTo>
                    <a:pt x="1" y="528"/>
                    <a:pt x="1311" y="16804"/>
                    <a:pt x="1120" y="23531"/>
                  </a:cubicBezTo>
                  <a:cubicBezTo>
                    <a:pt x="930" y="30270"/>
                    <a:pt x="108" y="35116"/>
                    <a:pt x="108" y="35116"/>
                  </a:cubicBezTo>
                  <a:lnTo>
                    <a:pt x="5049" y="35318"/>
                  </a:lnTo>
                  <a:lnTo>
                    <a:pt x="4585" y="22698"/>
                  </a:lnTo>
                  <a:cubicBezTo>
                    <a:pt x="4680" y="22698"/>
                    <a:pt x="4787" y="22686"/>
                    <a:pt x="4894" y="22662"/>
                  </a:cubicBezTo>
                  <a:cubicBezTo>
                    <a:pt x="4918" y="22662"/>
                    <a:pt x="4942" y="22650"/>
                    <a:pt x="4966" y="22650"/>
                  </a:cubicBezTo>
                  <a:cubicBezTo>
                    <a:pt x="5013" y="22638"/>
                    <a:pt x="5073" y="22626"/>
                    <a:pt x="5097" y="22614"/>
                  </a:cubicBezTo>
                  <a:cubicBezTo>
                    <a:pt x="5132" y="22603"/>
                    <a:pt x="5156" y="22591"/>
                    <a:pt x="5180" y="22591"/>
                  </a:cubicBezTo>
                  <a:cubicBezTo>
                    <a:pt x="5609" y="22460"/>
                    <a:pt x="6216" y="22162"/>
                    <a:pt x="6918" y="21495"/>
                  </a:cubicBezTo>
                  <a:cubicBezTo>
                    <a:pt x="6942" y="21471"/>
                    <a:pt x="6966" y="21448"/>
                    <a:pt x="7002" y="21424"/>
                  </a:cubicBezTo>
                  <a:cubicBezTo>
                    <a:pt x="7311" y="21114"/>
                    <a:pt x="7597" y="20793"/>
                    <a:pt x="7859" y="20448"/>
                  </a:cubicBezTo>
                  <a:cubicBezTo>
                    <a:pt x="8728" y="19293"/>
                    <a:pt x="9085" y="15697"/>
                    <a:pt x="8954" y="12304"/>
                  </a:cubicBezTo>
                  <a:lnTo>
                    <a:pt x="8954" y="12292"/>
                  </a:lnTo>
                  <a:cubicBezTo>
                    <a:pt x="8931" y="12006"/>
                    <a:pt x="8919" y="11720"/>
                    <a:pt x="8895" y="11435"/>
                  </a:cubicBezTo>
                  <a:cubicBezTo>
                    <a:pt x="8764" y="9446"/>
                    <a:pt x="8454" y="7613"/>
                    <a:pt x="7990" y="6493"/>
                  </a:cubicBezTo>
                  <a:cubicBezTo>
                    <a:pt x="7954" y="6410"/>
                    <a:pt x="7919" y="6327"/>
                    <a:pt x="7883" y="6243"/>
                  </a:cubicBezTo>
                  <a:cubicBezTo>
                    <a:pt x="7621" y="5755"/>
                    <a:pt x="7335" y="5446"/>
                    <a:pt x="7014" y="5386"/>
                  </a:cubicBezTo>
                  <a:lnTo>
                    <a:pt x="6930" y="5386"/>
                  </a:lnTo>
                  <a:cubicBezTo>
                    <a:pt x="6835" y="5386"/>
                    <a:pt x="6740" y="5410"/>
                    <a:pt x="6656" y="5458"/>
                  </a:cubicBezTo>
                  <a:cubicBezTo>
                    <a:pt x="6621" y="5469"/>
                    <a:pt x="6597" y="5493"/>
                    <a:pt x="6573" y="5517"/>
                  </a:cubicBezTo>
                  <a:cubicBezTo>
                    <a:pt x="5394" y="6374"/>
                    <a:pt x="5228" y="11732"/>
                    <a:pt x="5037" y="15209"/>
                  </a:cubicBezTo>
                  <a:cubicBezTo>
                    <a:pt x="5025" y="15447"/>
                    <a:pt x="5013" y="15661"/>
                    <a:pt x="5001" y="15876"/>
                  </a:cubicBezTo>
                  <a:cubicBezTo>
                    <a:pt x="4930" y="17185"/>
                    <a:pt x="4847" y="18102"/>
                    <a:pt x="4668" y="18197"/>
                  </a:cubicBezTo>
                  <a:cubicBezTo>
                    <a:pt x="4657" y="18203"/>
                    <a:pt x="4647" y="18207"/>
                    <a:pt x="4637" y="18207"/>
                  </a:cubicBezTo>
                  <a:cubicBezTo>
                    <a:pt x="4050" y="18207"/>
                    <a:pt x="5144" y="7117"/>
                    <a:pt x="5144" y="4541"/>
                  </a:cubicBezTo>
                  <a:cubicBezTo>
                    <a:pt x="5144" y="2469"/>
                    <a:pt x="4966" y="564"/>
                    <a:pt x="3680" y="100"/>
                  </a:cubicBezTo>
                  <a:cubicBezTo>
                    <a:pt x="3644" y="88"/>
                    <a:pt x="3620" y="76"/>
                    <a:pt x="3585" y="76"/>
                  </a:cubicBezTo>
                  <a:cubicBezTo>
                    <a:pt x="3477" y="40"/>
                    <a:pt x="3358" y="16"/>
                    <a:pt x="3239" y="5"/>
                  </a:cubicBezTo>
                  <a:lnTo>
                    <a:pt x="3156" y="5"/>
                  </a:lnTo>
                  <a:cubicBezTo>
                    <a:pt x="3108" y="2"/>
                    <a:pt x="3061" y="0"/>
                    <a:pt x="30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5611132" y="1842681"/>
              <a:ext cx="37176" cy="1577638"/>
            </a:xfrm>
            <a:custGeom>
              <a:avLst/>
              <a:gdLst/>
              <a:ahLst/>
              <a:cxnLst/>
              <a:rect l="l" t="t" r="r" b="b"/>
              <a:pathLst>
                <a:path w="787" h="33398" extrusionOk="0">
                  <a:moveTo>
                    <a:pt x="786" y="0"/>
                  </a:moveTo>
                  <a:cubicBezTo>
                    <a:pt x="751" y="0"/>
                    <a:pt x="727" y="0"/>
                    <a:pt x="691" y="12"/>
                  </a:cubicBezTo>
                  <a:cubicBezTo>
                    <a:pt x="572" y="465"/>
                    <a:pt x="489" y="929"/>
                    <a:pt x="417" y="1393"/>
                  </a:cubicBezTo>
                  <a:cubicBezTo>
                    <a:pt x="1" y="4203"/>
                    <a:pt x="13" y="7120"/>
                    <a:pt x="24" y="9692"/>
                  </a:cubicBezTo>
                  <a:cubicBezTo>
                    <a:pt x="60" y="17621"/>
                    <a:pt x="167" y="25646"/>
                    <a:pt x="286" y="33397"/>
                  </a:cubicBezTo>
                  <a:lnTo>
                    <a:pt x="370" y="33397"/>
                  </a:lnTo>
                  <a:cubicBezTo>
                    <a:pt x="251" y="25646"/>
                    <a:pt x="143" y="17621"/>
                    <a:pt x="108" y="9692"/>
                  </a:cubicBezTo>
                  <a:cubicBezTo>
                    <a:pt x="96" y="7120"/>
                    <a:pt x="84" y="4215"/>
                    <a:pt x="513" y="1405"/>
                  </a:cubicBezTo>
                  <a:cubicBezTo>
                    <a:pt x="572" y="929"/>
                    <a:pt x="667" y="465"/>
                    <a:pt x="7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5641506" y="1841547"/>
              <a:ext cx="37176" cy="1530401"/>
            </a:xfrm>
            <a:custGeom>
              <a:avLst/>
              <a:gdLst/>
              <a:ahLst/>
              <a:cxnLst/>
              <a:rect l="l" t="t" r="r" b="b"/>
              <a:pathLst>
                <a:path w="787" h="32398" extrusionOk="0">
                  <a:moveTo>
                    <a:pt x="703" y="0"/>
                  </a:moveTo>
                  <a:cubicBezTo>
                    <a:pt x="12" y="3370"/>
                    <a:pt x="1" y="6811"/>
                    <a:pt x="48" y="10073"/>
                  </a:cubicBezTo>
                  <a:cubicBezTo>
                    <a:pt x="84" y="12395"/>
                    <a:pt x="155" y="14740"/>
                    <a:pt x="227" y="17026"/>
                  </a:cubicBezTo>
                  <a:cubicBezTo>
                    <a:pt x="393" y="22063"/>
                    <a:pt x="560" y="27278"/>
                    <a:pt x="298" y="32397"/>
                  </a:cubicBezTo>
                  <a:lnTo>
                    <a:pt x="382" y="32397"/>
                  </a:lnTo>
                  <a:cubicBezTo>
                    <a:pt x="643" y="27278"/>
                    <a:pt x="477" y="22063"/>
                    <a:pt x="310" y="17026"/>
                  </a:cubicBezTo>
                  <a:cubicBezTo>
                    <a:pt x="239" y="14740"/>
                    <a:pt x="167" y="12383"/>
                    <a:pt x="132" y="10061"/>
                  </a:cubicBezTo>
                  <a:cubicBezTo>
                    <a:pt x="84" y="6811"/>
                    <a:pt x="96" y="3370"/>
                    <a:pt x="7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5688743" y="1844334"/>
              <a:ext cx="37743" cy="1548965"/>
            </a:xfrm>
            <a:custGeom>
              <a:avLst/>
              <a:gdLst/>
              <a:ahLst/>
              <a:cxnLst/>
              <a:rect l="l" t="t" r="r" b="b"/>
              <a:pathLst>
                <a:path w="799" h="32791" extrusionOk="0">
                  <a:moveTo>
                    <a:pt x="132" y="1"/>
                  </a:moveTo>
                  <a:cubicBezTo>
                    <a:pt x="596" y="3763"/>
                    <a:pt x="715" y="6835"/>
                    <a:pt x="513" y="9836"/>
                  </a:cubicBezTo>
                  <a:cubicBezTo>
                    <a:pt x="1" y="17491"/>
                    <a:pt x="239" y="25266"/>
                    <a:pt x="465" y="32791"/>
                  </a:cubicBezTo>
                  <a:lnTo>
                    <a:pt x="548" y="32791"/>
                  </a:lnTo>
                  <a:cubicBezTo>
                    <a:pt x="322" y="25266"/>
                    <a:pt x="84" y="17491"/>
                    <a:pt x="596" y="9847"/>
                  </a:cubicBezTo>
                  <a:cubicBezTo>
                    <a:pt x="798" y="6859"/>
                    <a:pt x="679" y="3775"/>
                    <a:pt x="227" y="25"/>
                  </a:cubicBezTo>
                  <a:cubicBezTo>
                    <a:pt x="203" y="25"/>
                    <a:pt x="167" y="1"/>
                    <a:pt x="1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5743868" y="2094784"/>
              <a:ext cx="123762" cy="816547"/>
            </a:xfrm>
            <a:custGeom>
              <a:avLst/>
              <a:gdLst/>
              <a:ahLst/>
              <a:cxnLst/>
              <a:rect l="l" t="t" r="r" b="b"/>
              <a:pathLst>
                <a:path w="2620" h="17286" extrusionOk="0">
                  <a:moveTo>
                    <a:pt x="2347" y="0"/>
                  </a:moveTo>
                  <a:cubicBezTo>
                    <a:pt x="2334" y="0"/>
                    <a:pt x="2322" y="3"/>
                    <a:pt x="2310" y="9"/>
                  </a:cubicBezTo>
                  <a:cubicBezTo>
                    <a:pt x="2537" y="3807"/>
                    <a:pt x="2084" y="7617"/>
                    <a:pt x="953" y="11249"/>
                  </a:cubicBezTo>
                  <a:cubicBezTo>
                    <a:pt x="882" y="11439"/>
                    <a:pt x="822" y="11630"/>
                    <a:pt x="762" y="11820"/>
                  </a:cubicBezTo>
                  <a:cubicBezTo>
                    <a:pt x="477" y="12701"/>
                    <a:pt x="179" y="13618"/>
                    <a:pt x="84" y="14547"/>
                  </a:cubicBezTo>
                  <a:cubicBezTo>
                    <a:pt x="0" y="15463"/>
                    <a:pt x="60" y="16392"/>
                    <a:pt x="274" y="17285"/>
                  </a:cubicBezTo>
                  <a:cubicBezTo>
                    <a:pt x="298" y="17285"/>
                    <a:pt x="322" y="17273"/>
                    <a:pt x="346" y="17273"/>
                  </a:cubicBezTo>
                  <a:cubicBezTo>
                    <a:pt x="155" y="16380"/>
                    <a:pt x="84" y="15463"/>
                    <a:pt x="167" y="14547"/>
                  </a:cubicBezTo>
                  <a:cubicBezTo>
                    <a:pt x="262" y="13630"/>
                    <a:pt x="560" y="12713"/>
                    <a:pt x="846" y="11844"/>
                  </a:cubicBezTo>
                  <a:cubicBezTo>
                    <a:pt x="905" y="11653"/>
                    <a:pt x="965" y="11463"/>
                    <a:pt x="1024" y="11272"/>
                  </a:cubicBezTo>
                  <a:cubicBezTo>
                    <a:pt x="2156" y="7629"/>
                    <a:pt x="2620" y="3807"/>
                    <a:pt x="2394" y="9"/>
                  </a:cubicBezTo>
                  <a:cubicBezTo>
                    <a:pt x="2376" y="3"/>
                    <a:pt x="2361" y="0"/>
                    <a:pt x="2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5766353" y="2136257"/>
              <a:ext cx="147995" cy="772806"/>
            </a:xfrm>
            <a:custGeom>
              <a:avLst/>
              <a:gdLst/>
              <a:ahLst/>
              <a:cxnLst/>
              <a:rect l="l" t="t" r="r" b="b"/>
              <a:pathLst>
                <a:path w="3133" h="16360" extrusionOk="0">
                  <a:moveTo>
                    <a:pt x="2787" y="0"/>
                  </a:moveTo>
                  <a:lnTo>
                    <a:pt x="2787" y="0"/>
                  </a:lnTo>
                  <a:cubicBezTo>
                    <a:pt x="3049" y="2322"/>
                    <a:pt x="2906" y="4679"/>
                    <a:pt x="2346" y="6954"/>
                  </a:cubicBezTo>
                  <a:cubicBezTo>
                    <a:pt x="2120" y="7870"/>
                    <a:pt x="1822" y="8787"/>
                    <a:pt x="1525" y="9680"/>
                  </a:cubicBezTo>
                  <a:cubicBezTo>
                    <a:pt x="1215" y="10644"/>
                    <a:pt x="882" y="11633"/>
                    <a:pt x="644" y="12633"/>
                  </a:cubicBezTo>
                  <a:lnTo>
                    <a:pt x="572" y="12978"/>
                  </a:lnTo>
                  <a:cubicBezTo>
                    <a:pt x="298" y="14062"/>
                    <a:pt x="36" y="15228"/>
                    <a:pt x="1" y="16359"/>
                  </a:cubicBezTo>
                  <a:cubicBezTo>
                    <a:pt x="36" y="16348"/>
                    <a:pt x="60" y="16336"/>
                    <a:pt x="84" y="16336"/>
                  </a:cubicBezTo>
                  <a:cubicBezTo>
                    <a:pt x="120" y="15228"/>
                    <a:pt x="394" y="14062"/>
                    <a:pt x="644" y="12990"/>
                  </a:cubicBezTo>
                  <a:lnTo>
                    <a:pt x="727" y="12645"/>
                  </a:lnTo>
                  <a:cubicBezTo>
                    <a:pt x="965" y="11656"/>
                    <a:pt x="1287" y="10656"/>
                    <a:pt x="1608" y="9704"/>
                  </a:cubicBezTo>
                  <a:cubicBezTo>
                    <a:pt x="1894" y="8811"/>
                    <a:pt x="2203" y="7894"/>
                    <a:pt x="2430" y="6977"/>
                  </a:cubicBezTo>
                  <a:cubicBezTo>
                    <a:pt x="2977" y="4775"/>
                    <a:pt x="3132" y="2501"/>
                    <a:pt x="2894" y="250"/>
                  </a:cubicBezTo>
                  <a:cubicBezTo>
                    <a:pt x="2858" y="167"/>
                    <a:pt x="2823" y="84"/>
                    <a:pt x="27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5852419" y="2381464"/>
              <a:ext cx="96223" cy="474737"/>
            </a:xfrm>
            <a:custGeom>
              <a:avLst/>
              <a:gdLst/>
              <a:ahLst/>
              <a:cxnLst/>
              <a:rect l="l" t="t" r="r" b="b"/>
              <a:pathLst>
                <a:path w="2037" h="10050" extrusionOk="0">
                  <a:moveTo>
                    <a:pt x="1977" y="0"/>
                  </a:moveTo>
                  <a:cubicBezTo>
                    <a:pt x="1965" y="1191"/>
                    <a:pt x="1834" y="2382"/>
                    <a:pt x="1560" y="3548"/>
                  </a:cubicBezTo>
                  <a:cubicBezTo>
                    <a:pt x="1393" y="4287"/>
                    <a:pt x="1155" y="5013"/>
                    <a:pt x="917" y="5715"/>
                  </a:cubicBezTo>
                  <a:cubicBezTo>
                    <a:pt x="727" y="6287"/>
                    <a:pt x="536" y="6870"/>
                    <a:pt x="369" y="7454"/>
                  </a:cubicBezTo>
                  <a:cubicBezTo>
                    <a:pt x="131" y="8299"/>
                    <a:pt x="0" y="9180"/>
                    <a:pt x="0" y="10049"/>
                  </a:cubicBezTo>
                  <a:cubicBezTo>
                    <a:pt x="24" y="10025"/>
                    <a:pt x="48" y="10002"/>
                    <a:pt x="84" y="9978"/>
                  </a:cubicBezTo>
                  <a:cubicBezTo>
                    <a:pt x="96" y="9132"/>
                    <a:pt x="215" y="8299"/>
                    <a:pt x="453" y="7478"/>
                  </a:cubicBezTo>
                  <a:cubicBezTo>
                    <a:pt x="608" y="6894"/>
                    <a:pt x="810" y="6311"/>
                    <a:pt x="989" y="5751"/>
                  </a:cubicBezTo>
                  <a:cubicBezTo>
                    <a:pt x="1227" y="5037"/>
                    <a:pt x="1465" y="4310"/>
                    <a:pt x="1643" y="3560"/>
                  </a:cubicBezTo>
                  <a:cubicBezTo>
                    <a:pt x="1846" y="2679"/>
                    <a:pt x="1977" y="1774"/>
                    <a:pt x="2036" y="870"/>
                  </a:cubicBezTo>
                  <a:lnTo>
                    <a:pt x="2036" y="846"/>
                  </a:lnTo>
                  <a:cubicBezTo>
                    <a:pt x="2013" y="560"/>
                    <a:pt x="2001" y="274"/>
                    <a:pt x="1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5750056" y="2098562"/>
              <a:ext cx="90602" cy="534351"/>
            </a:xfrm>
            <a:custGeom>
              <a:avLst/>
              <a:gdLst/>
              <a:ahLst/>
              <a:cxnLst/>
              <a:rect l="l" t="t" r="r" b="b"/>
              <a:pathLst>
                <a:path w="1918" h="11312" extrusionOk="0">
                  <a:moveTo>
                    <a:pt x="1905" y="1"/>
                  </a:moveTo>
                  <a:cubicBezTo>
                    <a:pt x="1870" y="12"/>
                    <a:pt x="1846" y="36"/>
                    <a:pt x="1822" y="60"/>
                  </a:cubicBezTo>
                  <a:cubicBezTo>
                    <a:pt x="1822" y="1429"/>
                    <a:pt x="1572" y="2799"/>
                    <a:pt x="1346" y="4049"/>
                  </a:cubicBezTo>
                  <a:lnTo>
                    <a:pt x="286" y="9764"/>
                  </a:lnTo>
                  <a:lnTo>
                    <a:pt x="0" y="11300"/>
                  </a:lnTo>
                  <a:lnTo>
                    <a:pt x="84" y="11311"/>
                  </a:lnTo>
                  <a:lnTo>
                    <a:pt x="250" y="10419"/>
                  </a:lnTo>
                  <a:lnTo>
                    <a:pt x="1429" y="4061"/>
                  </a:lnTo>
                  <a:cubicBezTo>
                    <a:pt x="1655" y="2787"/>
                    <a:pt x="1917" y="1394"/>
                    <a:pt x="19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6454738" y="1160439"/>
              <a:ext cx="1871786" cy="1871786"/>
            </a:xfrm>
            <a:custGeom>
              <a:avLst/>
              <a:gdLst/>
              <a:ahLst/>
              <a:cxnLst/>
              <a:rect l="l" t="t" r="r" b="b"/>
              <a:pathLst>
                <a:path w="39625" h="39625" extrusionOk="0">
                  <a:moveTo>
                    <a:pt x="25349" y="1"/>
                  </a:moveTo>
                  <a:lnTo>
                    <a:pt x="24814" y="1406"/>
                  </a:lnTo>
                  <a:lnTo>
                    <a:pt x="24218" y="2966"/>
                  </a:lnTo>
                  <a:lnTo>
                    <a:pt x="23730" y="4228"/>
                  </a:lnTo>
                  <a:lnTo>
                    <a:pt x="23575" y="4585"/>
                  </a:lnTo>
                  <a:lnTo>
                    <a:pt x="20861" y="5347"/>
                  </a:lnTo>
                  <a:cubicBezTo>
                    <a:pt x="20611" y="5418"/>
                    <a:pt x="20432" y="5633"/>
                    <a:pt x="20384" y="5883"/>
                  </a:cubicBezTo>
                  <a:lnTo>
                    <a:pt x="19944" y="8478"/>
                  </a:lnTo>
                  <a:lnTo>
                    <a:pt x="19087" y="13538"/>
                  </a:lnTo>
                  <a:lnTo>
                    <a:pt x="19027" y="13955"/>
                  </a:lnTo>
                  <a:lnTo>
                    <a:pt x="17158" y="14408"/>
                  </a:lnTo>
                  <a:cubicBezTo>
                    <a:pt x="16884" y="14479"/>
                    <a:pt x="16694" y="14705"/>
                    <a:pt x="16646" y="14979"/>
                  </a:cubicBezTo>
                  <a:lnTo>
                    <a:pt x="16122" y="19015"/>
                  </a:lnTo>
                  <a:lnTo>
                    <a:pt x="15753" y="21873"/>
                  </a:lnTo>
                  <a:lnTo>
                    <a:pt x="15289" y="25457"/>
                  </a:lnTo>
                  <a:lnTo>
                    <a:pt x="15253" y="25683"/>
                  </a:lnTo>
                  <a:lnTo>
                    <a:pt x="15158" y="26457"/>
                  </a:lnTo>
                  <a:lnTo>
                    <a:pt x="15122" y="26647"/>
                  </a:lnTo>
                  <a:lnTo>
                    <a:pt x="15098" y="26885"/>
                  </a:lnTo>
                  <a:lnTo>
                    <a:pt x="10824" y="28254"/>
                  </a:lnTo>
                  <a:cubicBezTo>
                    <a:pt x="10598" y="28326"/>
                    <a:pt x="10419" y="28516"/>
                    <a:pt x="10371" y="28743"/>
                  </a:cubicBezTo>
                  <a:lnTo>
                    <a:pt x="9455" y="32505"/>
                  </a:lnTo>
                  <a:lnTo>
                    <a:pt x="8954" y="34577"/>
                  </a:lnTo>
                  <a:lnTo>
                    <a:pt x="8621" y="35934"/>
                  </a:lnTo>
                  <a:lnTo>
                    <a:pt x="8252" y="36089"/>
                  </a:lnTo>
                  <a:lnTo>
                    <a:pt x="1" y="39625"/>
                  </a:lnTo>
                  <a:lnTo>
                    <a:pt x="1" y="39625"/>
                  </a:lnTo>
                  <a:lnTo>
                    <a:pt x="39625" y="34243"/>
                  </a:lnTo>
                  <a:lnTo>
                    <a:pt x="39625" y="26135"/>
                  </a:lnTo>
                  <a:cubicBezTo>
                    <a:pt x="39625" y="25968"/>
                    <a:pt x="39625" y="25802"/>
                    <a:pt x="39613" y="25623"/>
                  </a:cubicBezTo>
                  <a:cubicBezTo>
                    <a:pt x="39613" y="25409"/>
                    <a:pt x="39601" y="25183"/>
                    <a:pt x="39601" y="25004"/>
                  </a:cubicBezTo>
                  <a:cubicBezTo>
                    <a:pt x="39589" y="24814"/>
                    <a:pt x="39577" y="24635"/>
                    <a:pt x="39577" y="24456"/>
                  </a:cubicBezTo>
                  <a:cubicBezTo>
                    <a:pt x="39565" y="24206"/>
                    <a:pt x="39542" y="23956"/>
                    <a:pt x="39518" y="23706"/>
                  </a:cubicBezTo>
                  <a:cubicBezTo>
                    <a:pt x="39518" y="23671"/>
                    <a:pt x="39518" y="23635"/>
                    <a:pt x="39518" y="23599"/>
                  </a:cubicBezTo>
                  <a:cubicBezTo>
                    <a:pt x="39518" y="23563"/>
                    <a:pt x="39506" y="23528"/>
                    <a:pt x="39506" y="23504"/>
                  </a:cubicBezTo>
                  <a:cubicBezTo>
                    <a:pt x="39482" y="23301"/>
                    <a:pt x="39470" y="23099"/>
                    <a:pt x="39446" y="22897"/>
                  </a:cubicBezTo>
                  <a:cubicBezTo>
                    <a:pt x="39434" y="22837"/>
                    <a:pt x="39434" y="22790"/>
                    <a:pt x="39434" y="22742"/>
                  </a:cubicBezTo>
                  <a:cubicBezTo>
                    <a:pt x="39399" y="22468"/>
                    <a:pt x="39363" y="22194"/>
                    <a:pt x="39327" y="21908"/>
                  </a:cubicBezTo>
                  <a:cubicBezTo>
                    <a:pt x="39292" y="21635"/>
                    <a:pt x="39244" y="21361"/>
                    <a:pt x="39196" y="21087"/>
                  </a:cubicBezTo>
                  <a:cubicBezTo>
                    <a:pt x="39149" y="20813"/>
                    <a:pt x="39101" y="20539"/>
                    <a:pt x="39053" y="20265"/>
                  </a:cubicBezTo>
                  <a:cubicBezTo>
                    <a:pt x="39042" y="20230"/>
                    <a:pt x="39030" y="20206"/>
                    <a:pt x="39030" y="20170"/>
                  </a:cubicBezTo>
                  <a:cubicBezTo>
                    <a:pt x="38934" y="19694"/>
                    <a:pt x="38827" y="19206"/>
                    <a:pt x="38708" y="18729"/>
                  </a:cubicBezTo>
                  <a:cubicBezTo>
                    <a:pt x="38577" y="18206"/>
                    <a:pt x="38434" y="17694"/>
                    <a:pt x="38280" y="17170"/>
                  </a:cubicBezTo>
                  <a:cubicBezTo>
                    <a:pt x="38268" y="17134"/>
                    <a:pt x="38256" y="17110"/>
                    <a:pt x="38244" y="17063"/>
                  </a:cubicBezTo>
                  <a:cubicBezTo>
                    <a:pt x="38208" y="16932"/>
                    <a:pt x="38161" y="16789"/>
                    <a:pt x="38113" y="16658"/>
                  </a:cubicBezTo>
                  <a:cubicBezTo>
                    <a:pt x="37780" y="15586"/>
                    <a:pt x="37375" y="14539"/>
                    <a:pt x="36910" y="13515"/>
                  </a:cubicBezTo>
                  <a:cubicBezTo>
                    <a:pt x="36863" y="13396"/>
                    <a:pt x="36815" y="13288"/>
                    <a:pt x="36767" y="13181"/>
                  </a:cubicBezTo>
                  <a:cubicBezTo>
                    <a:pt x="36684" y="13003"/>
                    <a:pt x="36601" y="12824"/>
                    <a:pt x="36517" y="12657"/>
                  </a:cubicBezTo>
                  <a:cubicBezTo>
                    <a:pt x="36398" y="12407"/>
                    <a:pt x="36267" y="12145"/>
                    <a:pt x="36136" y="11895"/>
                  </a:cubicBezTo>
                  <a:cubicBezTo>
                    <a:pt x="35886" y="11395"/>
                    <a:pt x="35613" y="10895"/>
                    <a:pt x="35315" y="10407"/>
                  </a:cubicBezTo>
                  <a:cubicBezTo>
                    <a:pt x="34017" y="8216"/>
                    <a:pt x="32457" y="6168"/>
                    <a:pt x="30671" y="4347"/>
                  </a:cubicBezTo>
                  <a:cubicBezTo>
                    <a:pt x="30636" y="4311"/>
                    <a:pt x="30588" y="4263"/>
                    <a:pt x="30552" y="4228"/>
                  </a:cubicBezTo>
                  <a:cubicBezTo>
                    <a:pt x="30529" y="4204"/>
                    <a:pt x="30493" y="4168"/>
                    <a:pt x="30457" y="4132"/>
                  </a:cubicBezTo>
                  <a:cubicBezTo>
                    <a:pt x="30255" y="3930"/>
                    <a:pt x="30052" y="3728"/>
                    <a:pt x="29838" y="3525"/>
                  </a:cubicBezTo>
                  <a:cubicBezTo>
                    <a:pt x="29802" y="3490"/>
                    <a:pt x="29767" y="3454"/>
                    <a:pt x="29731" y="3418"/>
                  </a:cubicBezTo>
                  <a:cubicBezTo>
                    <a:pt x="29278" y="3001"/>
                    <a:pt x="28802" y="2585"/>
                    <a:pt x="28326" y="2192"/>
                  </a:cubicBezTo>
                  <a:cubicBezTo>
                    <a:pt x="27981" y="1906"/>
                    <a:pt x="27635" y="1620"/>
                    <a:pt x="27278" y="1346"/>
                  </a:cubicBezTo>
                  <a:cubicBezTo>
                    <a:pt x="26659" y="870"/>
                    <a:pt x="26016" y="418"/>
                    <a:pt x="253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7626829" y="1159919"/>
              <a:ext cx="116488" cy="66936"/>
            </a:xfrm>
            <a:custGeom>
              <a:avLst/>
              <a:gdLst/>
              <a:ahLst/>
              <a:cxnLst/>
              <a:rect l="l" t="t" r="r" b="b"/>
              <a:pathLst>
                <a:path w="2466" h="1417" extrusionOk="0">
                  <a:moveTo>
                    <a:pt x="548" y="0"/>
                  </a:moveTo>
                  <a:lnTo>
                    <a:pt x="1" y="1417"/>
                  </a:lnTo>
                  <a:lnTo>
                    <a:pt x="1" y="1417"/>
                  </a:lnTo>
                  <a:lnTo>
                    <a:pt x="2465" y="1357"/>
                  </a:lnTo>
                  <a:cubicBezTo>
                    <a:pt x="1846" y="881"/>
                    <a:pt x="1203" y="429"/>
                    <a:pt x="5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7575105" y="1224020"/>
              <a:ext cx="328490" cy="141760"/>
            </a:xfrm>
            <a:custGeom>
              <a:avLst/>
              <a:gdLst/>
              <a:ahLst/>
              <a:cxnLst/>
              <a:rect l="l" t="t" r="r" b="b"/>
              <a:pathLst>
                <a:path w="6954" h="3001" extrusionOk="0">
                  <a:moveTo>
                    <a:pt x="3560" y="0"/>
                  </a:moveTo>
                  <a:lnTo>
                    <a:pt x="1084" y="48"/>
                  </a:lnTo>
                  <a:lnTo>
                    <a:pt x="488" y="1608"/>
                  </a:lnTo>
                  <a:lnTo>
                    <a:pt x="0" y="2870"/>
                  </a:lnTo>
                  <a:lnTo>
                    <a:pt x="5191" y="2965"/>
                  </a:lnTo>
                  <a:lnTo>
                    <a:pt x="6953" y="3001"/>
                  </a:lnTo>
                  <a:cubicBezTo>
                    <a:pt x="6918" y="2965"/>
                    <a:pt x="6858" y="2917"/>
                    <a:pt x="6834" y="2882"/>
                  </a:cubicBezTo>
                  <a:cubicBezTo>
                    <a:pt x="6811" y="2846"/>
                    <a:pt x="6775" y="2810"/>
                    <a:pt x="6739" y="2786"/>
                  </a:cubicBezTo>
                  <a:cubicBezTo>
                    <a:pt x="6537" y="2572"/>
                    <a:pt x="6322" y="2370"/>
                    <a:pt x="6120" y="2179"/>
                  </a:cubicBezTo>
                  <a:cubicBezTo>
                    <a:pt x="6084" y="2144"/>
                    <a:pt x="6037" y="2108"/>
                    <a:pt x="6001" y="2072"/>
                  </a:cubicBezTo>
                  <a:cubicBezTo>
                    <a:pt x="5549" y="1643"/>
                    <a:pt x="5084" y="1239"/>
                    <a:pt x="4608" y="834"/>
                  </a:cubicBezTo>
                  <a:cubicBezTo>
                    <a:pt x="4263" y="548"/>
                    <a:pt x="3905" y="274"/>
                    <a:pt x="35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7397352" y="1359542"/>
              <a:ext cx="637281" cy="200854"/>
            </a:xfrm>
            <a:custGeom>
              <a:avLst/>
              <a:gdLst/>
              <a:ahLst/>
              <a:cxnLst/>
              <a:rect l="l" t="t" r="r" b="b"/>
              <a:pathLst>
                <a:path w="13491" h="4252" extrusionOk="0">
                  <a:moveTo>
                    <a:pt x="3775" y="1"/>
                  </a:moveTo>
                  <a:lnTo>
                    <a:pt x="3620" y="370"/>
                  </a:lnTo>
                  <a:lnTo>
                    <a:pt x="918" y="1132"/>
                  </a:lnTo>
                  <a:cubicBezTo>
                    <a:pt x="668" y="1203"/>
                    <a:pt x="477" y="1406"/>
                    <a:pt x="429" y="1668"/>
                  </a:cubicBezTo>
                  <a:lnTo>
                    <a:pt x="1" y="4251"/>
                  </a:lnTo>
                  <a:lnTo>
                    <a:pt x="13491" y="3382"/>
                  </a:lnTo>
                  <a:cubicBezTo>
                    <a:pt x="12645" y="2227"/>
                    <a:pt x="11729" y="1144"/>
                    <a:pt x="10728" y="132"/>
                  </a:cubicBezTo>
                  <a:lnTo>
                    <a:pt x="8966" y="96"/>
                  </a:lnTo>
                  <a:lnTo>
                    <a:pt x="37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7216293" y="1757749"/>
              <a:ext cx="1039367" cy="300950"/>
            </a:xfrm>
            <a:custGeom>
              <a:avLst/>
              <a:gdLst/>
              <a:ahLst/>
              <a:cxnLst/>
              <a:rect l="l" t="t" r="r" b="b"/>
              <a:pathLst>
                <a:path w="22003" h="6371" extrusionOk="0">
                  <a:moveTo>
                    <a:pt x="20407" y="0"/>
                  </a:moveTo>
                  <a:lnTo>
                    <a:pt x="10085" y="524"/>
                  </a:lnTo>
                  <a:lnTo>
                    <a:pt x="2977" y="893"/>
                  </a:lnTo>
                  <a:lnTo>
                    <a:pt x="2965" y="893"/>
                  </a:lnTo>
                  <a:lnTo>
                    <a:pt x="2893" y="1310"/>
                  </a:lnTo>
                  <a:lnTo>
                    <a:pt x="1036" y="1763"/>
                  </a:lnTo>
                  <a:cubicBezTo>
                    <a:pt x="762" y="1834"/>
                    <a:pt x="560" y="2060"/>
                    <a:pt x="524" y="2334"/>
                  </a:cubicBezTo>
                  <a:lnTo>
                    <a:pt x="0" y="6370"/>
                  </a:lnTo>
                  <a:lnTo>
                    <a:pt x="0" y="6370"/>
                  </a:lnTo>
                  <a:lnTo>
                    <a:pt x="22003" y="4013"/>
                  </a:lnTo>
                  <a:cubicBezTo>
                    <a:pt x="21658" y="2941"/>
                    <a:pt x="21265" y="1882"/>
                    <a:pt x="20800" y="858"/>
                  </a:cubicBezTo>
                  <a:cubicBezTo>
                    <a:pt x="20753" y="751"/>
                    <a:pt x="20705" y="643"/>
                    <a:pt x="20657" y="536"/>
                  </a:cubicBezTo>
                  <a:cubicBezTo>
                    <a:pt x="20574" y="358"/>
                    <a:pt x="20491" y="179"/>
                    <a:pt x="20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7198815" y="1947263"/>
              <a:ext cx="1099595" cy="246391"/>
            </a:xfrm>
            <a:custGeom>
              <a:avLst/>
              <a:gdLst/>
              <a:ahLst/>
              <a:cxnLst/>
              <a:rect l="l" t="t" r="r" b="b"/>
              <a:pathLst>
                <a:path w="23278" h="5216" extrusionOk="0">
                  <a:moveTo>
                    <a:pt x="22373" y="1"/>
                  </a:moveTo>
                  <a:lnTo>
                    <a:pt x="370" y="2358"/>
                  </a:lnTo>
                  <a:lnTo>
                    <a:pt x="1" y="5216"/>
                  </a:lnTo>
                  <a:lnTo>
                    <a:pt x="23278" y="3513"/>
                  </a:lnTo>
                  <a:cubicBezTo>
                    <a:pt x="23182" y="3037"/>
                    <a:pt x="23087" y="2549"/>
                    <a:pt x="22956" y="2072"/>
                  </a:cubicBezTo>
                  <a:cubicBezTo>
                    <a:pt x="22825" y="1549"/>
                    <a:pt x="22682" y="1025"/>
                    <a:pt x="22528" y="513"/>
                  </a:cubicBezTo>
                  <a:cubicBezTo>
                    <a:pt x="22516" y="477"/>
                    <a:pt x="22504" y="441"/>
                    <a:pt x="22492" y="406"/>
                  </a:cubicBezTo>
                  <a:cubicBezTo>
                    <a:pt x="22456" y="275"/>
                    <a:pt x="22420" y="132"/>
                    <a:pt x="223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7170709" y="2113206"/>
              <a:ext cx="1147399" cy="296982"/>
            </a:xfrm>
            <a:custGeom>
              <a:avLst/>
              <a:gdLst/>
              <a:ahLst/>
              <a:cxnLst/>
              <a:rect l="l" t="t" r="r" b="b"/>
              <a:pathLst>
                <a:path w="24290" h="6287" extrusionOk="0">
                  <a:moveTo>
                    <a:pt x="23885" y="0"/>
                  </a:moveTo>
                  <a:lnTo>
                    <a:pt x="596" y="1703"/>
                  </a:lnTo>
                  <a:lnTo>
                    <a:pt x="132" y="5287"/>
                  </a:lnTo>
                  <a:lnTo>
                    <a:pt x="96" y="5513"/>
                  </a:lnTo>
                  <a:lnTo>
                    <a:pt x="1" y="6287"/>
                  </a:lnTo>
                  <a:lnTo>
                    <a:pt x="7978" y="5108"/>
                  </a:lnTo>
                  <a:lnTo>
                    <a:pt x="13883" y="4251"/>
                  </a:lnTo>
                  <a:lnTo>
                    <a:pt x="13895" y="4251"/>
                  </a:lnTo>
                  <a:lnTo>
                    <a:pt x="24289" y="2715"/>
                  </a:lnTo>
                  <a:cubicBezTo>
                    <a:pt x="24289" y="2667"/>
                    <a:pt x="24277" y="2620"/>
                    <a:pt x="24277" y="2572"/>
                  </a:cubicBezTo>
                  <a:cubicBezTo>
                    <a:pt x="24254" y="2298"/>
                    <a:pt x="24218" y="2024"/>
                    <a:pt x="24182" y="1738"/>
                  </a:cubicBezTo>
                  <a:cubicBezTo>
                    <a:pt x="24135" y="1465"/>
                    <a:pt x="24099" y="1191"/>
                    <a:pt x="24051" y="917"/>
                  </a:cubicBezTo>
                  <a:cubicBezTo>
                    <a:pt x="24004" y="631"/>
                    <a:pt x="23956" y="369"/>
                    <a:pt x="23896" y="95"/>
                  </a:cubicBezTo>
                  <a:cubicBezTo>
                    <a:pt x="23896" y="60"/>
                    <a:pt x="23885" y="36"/>
                    <a:pt x="238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6901316" y="2315663"/>
              <a:ext cx="1425203" cy="380215"/>
            </a:xfrm>
            <a:custGeom>
              <a:avLst/>
              <a:gdLst/>
              <a:ahLst/>
              <a:cxnLst/>
              <a:rect l="l" t="t" r="r" b="b"/>
              <a:pathLst>
                <a:path w="30171" h="8049" extrusionOk="0">
                  <a:moveTo>
                    <a:pt x="30123" y="0"/>
                  </a:moveTo>
                  <a:lnTo>
                    <a:pt x="18300" y="596"/>
                  </a:lnTo>
                  <a:lnTo>
                    <a:pt x="13693" y="822"/>
                  </a:lnTo>
                  <a:lnTo>
                    <a:pt x="5799" y="1227"/>
                  </a:lnTo>
                  <a:lnTo>
                    <a:pt x="5704" y="2001"/>
                  </a:lnTo>
                  <a:lnTo>
                    <a:pt x="5668" y="2191"/>
                  </a:lnTo>
                  <a:lnTo>
                    <a:pt x="5644" y="2429"/>
                  </a:lnTo>
                  <a:lnTo>
                    <a:pt x="1370" y="3798"/>
                  </a:lnTo>
                  <a:cubicBezTo>
                    <a:pt x="1144" y="3870"/>
                    <a:pt x="965" y="4060"/>
                    <a:pt x="917" y="4287"/>
                  </a:cubicBezTo>
                  <a:lnTo>
                    <a:pt x="1" y="8049"/>
                  </a:lnTo>
                  <a:lnTo>
                    <a:pt x="30171" y="4846"/>
                  </a:lnTo>
                  <a:lnTo>
                    <a:pt x="30171" y="1679"/>
                  </a:lnTo>
                  <a:cubicBezTo>
                    <a:pt x="30171" y="1512"/>
                    <a:pt x="30171" y="1346"/>
                    <a:pt x="30159" y="1167"/>
                  </a:cubicBezTo>
                  <a:cubicBezTo>
                    <a:pt x="30159" y="965"/>
                    <a:pt x="30147" y="727"/>
                    <a:pt x="30147" y="548"/>
                  </a:cubicBezTo>
                  <a:cubicBezTo>
                    <a:pt x="30135" y="358"/>
                    <a:pt x="30123" y="179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6844537" y="2545139"/>
              <a:ext cx="1481982" cy="320034"/>
            </a:xfrm>
            <a:custGeom>
              <a:avLst/>
              <a:gdLst/>
              <a:ahLst/>
              <a:cxnLst/>
              <a:rect l="l" t="t" r="r" b="b"/>
              <a:pathLst>
                <a:path w="31373" h="6775" extrusionOk="0">
                  <a:moveTo>
                    <a:pt x="31373" y="0"/>
                  </a:moveTo>
                  <a:lnTo>
                    <a:pt x="1203" y="3191"/>
                  </a:lnTo>
                  <a:lnTo>
                    <a:pt x="702" y="5263"/>
                  </a:lnTo>
                  <a:lnTo>
                    <a:pt x="369" y="6620"/>
                  </a:lnTo>
                  <a:lnTo>
                    <a:pt x="0" y="6775"/>
                  </a:lnTo>
                  <a:lnTo>
                    <a:pt x="31373" y="4513"/>
                  </a:lnTo>
                  <a:lnTo>
                    <a:pt x="31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6447098" y="2758272"/>
              <a:ext cx="1871786" cy="273930"/>
            </a:xfrm>
            <a:custGeom>
              <a:avLst/>
              <a:gdLst/>
              <a:ahLst/>
              <a:cxnLst/>
              <a:rect l="l" t="t" r="r" b="b"/>
              <a:pathLst>
                <a:path w="39625" h="5799" extrusionOk="0">
                  <a:moveTo>
                    <a:pt x="39625" y="1"/>
                  </a:moveTo>
                  <a:lnTo>
                    <a:pt x="8252" y="2263"/>
                  </a:lnTo>
                  <a:lnTo>
                    <a:pt x="1" y="5799"/>
                  </a:lnTo>
                  <a:lnTo>
                    <a:pt x="1" y="5799"/>
                  </a:lnTo>
                  <a:lnTo>
                    <a:pt x="39625" y="417"/>
                  </a:lnTo>
                  <a:lnTo>
                    <a:pt x="396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7568350" y="1299929"/>
              <a:ext cx="330190" cy="77092"/>
            </a:xfrm>
            <a:custGeom>
              <a:avLst/>
              <a:gdLst/>
              <a:ahLst/>
              <a:cxnLst/>
              <a:rect l="l" t="t" r="r" b="b"/>
              <a:pathLst>
                <a:path w="6990" h="1632" extrusionOk="0">
                  <a:moveTo>
                    <a:pt x="596" y="1"/>
                  </a:moveTo>
                  <a:lnTo>
                    <a:pt x="0" y="1632"/>
                  </a:lnTo>
                  <a:cubicBezTo>
                    <a:pt x="48" y="1620"/>
                    <a:pt x="2572" y="1489"/>
                    <a:pt x="5346" y="1358"/>
                  </a:cubicBezTo>
                  <a:cubicBezTo>
                    <a:pt x="5882" y="1334"/>
                    <a:pt x="6442" y="1299"/>
                    <a:pt x="6989" y="1275"/>
                  </a:cubicBezTo>
                  <a:cubicBezTo>
                    <a:pt x="6954" y="1239"/>
                    <a:pt x="6918" y="1203"/>
                    <a:pt x="6894" y="1168"/>
                  </a:cubicBezTo>
                  <a:cubicBezTo>
                    <a:pt x="6692" y="965"/>
                    <a:pt x="6489" y="763"/>
                    <a:pt x="6275" y="560"/>
                  </a:cubicBezTo>
                  <a:cubicBezTo>
                    <a:pt x="6239" y="537"/>
                    <a:pt x="6204" y="501"/>
                    <a:pt x="6168" y="465"/>
                  </a:cubicBezTo>
                  <a:lnTo>
                    <a:pt x="6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7352949" y="1731296"/>
              <a:ext cx="812721" cy="88381"/>
            </a:xfrm>
            <a:custGeom>
              <a:avLst/>
              <a:gdLst/>
              <a:ahLst/>
              <a:cxnLst/>
              <a:rect l="l" t="t" r="r" b="b"/>
              <a:pathLst>
                <a:path w="17205" h="1871" extrusionOk="0">
                  <a:moveTo>
                    <a:pt x="17205" y="1"/>
                  </a:moveTo>
                  <a:lnTo>
                    <a:pt x="155" y="1013"/>
                  </a:lnTo>
                  <a:lnTo>
                    <a:pt x="0" y="1870"/>
                  </a:lnTo>
                  <a:lnTo>
                    <a:pt x="172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7168489" y="2280802"/>
              <a:ext cx="1095060" cy="138973"/>
            </a:xfrm>
            <a:custGeom>
              <a:avLst/>
              <a:gdLst/>
              <a:ahLst/>
              <a:cxnLst/>
              <a:rect l="l" t="t" r="r" b="b"/>
              <a:pathLst>
                <a:path w="23182" h="2942" extrusionOk="0">
                  <a:moveTo>
                    <a:pt x="23181" y="0"/>
                  </a:moveTo>
                  <a:lnTo>
                    <a:pt x="107" y="1750"/>
                  </a:lnTo>
                  <a:lnTo>
                    <a:pt x="0" y="2941"/>
                  </a:lnTo>
                  <a:lnTo>
                    <a:pt x="23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6861968" y="2622750"/>
              <a:ext cx="1464551" cy="235101"/>
            </a:xfrm>
            <a:custGeom>
              <a:avLst/>
              <a:gdLst/>
              <a:ahLst/>
              <a:cxnLst/>
              <a:rect l="l" t="t" r="r" b="b"/>
              <a:pathLst>
                <a:path w="31004" h="4977" extrusionOk="0">
                  <a:moveTo>
                    <a:pt x="31004" y="0"/>
                  </a:moveTo>
                  <a:lnTo>
                    <a:pt x="333" y="3620"/>
                  </a:lnTo>
                  <a:lnTo>
                    <a:pt x="286" y="3620"/>
                  </a:lnTo>
                  <a:lnTo>
                    <a:pt x="0" y="4977"/>
                  </a:lnTo>
                  <a:lnTo>
                    <a:pt x="31004" y="12"/>
                  </a:lnTo>
                  <a:lnTo>
                    <a:pt x="310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5370980" y="2717223"/>
              <a:ext cx="2955556" cy="1482029"/>
            </a:xfrm>
            <a:custGeom>
              <a:avLst/>
              <a:gdLst/>
              <a:ahLst/>
              <a:cxnLst/>
              <a:rect l="l" t="t" r="r" b="b"/>
              <a:pathLst>
                <a:path w="62568" h="31374" extrusionOk="0">
                  <a:moveTo>
                    <a:pt x="62568" y="0"/>
                  </a:moveTo>
                  <a:lnTo>
                    <a:pt x="1" y="10561"/>
                  </a:lnTo>
                  <a:lnTo>
                    <a:pt x="1" y="31373"/>
                  </a:lnTo>
                  <a:lnTo>
                    <a:pt x="62568" y="31373"/>
                  </a:lnTo>
                  <a:lnTo>
                    <a:pt x="62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5884493" y="3110423"/>
              <a:ext cx="2442037" cy="1088824"/>
            </a:xfrm>
            <a:custGeom>
              <a:avLst/>
              <a:gdLst/>
              <a:ahLst/>
              <a:cxnLst/>
              <a:rect l="l" t="t" r="r" b="b"/>
              <a:pathLst>
                <a:path w="51697" h="23050" extrusionOk="0">
                  <a:moveTo>
                    <a:pt x="32366" y="1"/>
                  </a:moveTo>
                  <a:cubicBezTo>
                    <a:pt x="28751" y="1"/>
                    <a:pt x="25140" y="1654"/>
                    <a:pt x="22836" y="4464"/>
                  </a:cubicBezTo>
                  <a:cubicBezTo>
                    <a:pt x="21345" y="3713"/>
                    <a:pt x="19692" y="3357"/>
                    <a:pt x="18030" y="3357"/>
                  </a:cubicBezTo>
                  <a:cubicBezTo>
                    <a:pt x="14346" y="3357"/>
                    <a:pt x="10621" y="5106"/>
                    <a:pt x="8537" y="8167"/>
                  </a:cubicBezTo>
                  <a:lnTo>
                    <a:pt x="4072" y="11143"/>
                  </a:lnTo>
                  <a:cubicBezTo>
                    <a:pt x="1119" y="14251"/>
                    <a:pt x="0" y="18882"/>
                    <a:pt x="869" y="23049"/>
                  </a:cubicBezTo>
                  <a:lnTo>
                    <a:pt x="51697" y="23049"/>
                  </a:lnTo>
                  <a:lnTo>
                    <a:pt x="51697" y="5535"/>
                  </a:lnTo>
                  <a:cubicBezTo>
                    <a:pt x="51383" y="5518"/>
                    <a:pt x="51069" y="5507"/>
                    <a:pt x="50760" y="5507"/>
                  </a:cubicBezTo>
                  <a:cubicBezTo>
                    <a:pt x="50647" y="5507"/>
                    <a:pt x="50535" y="5508"/>
                    <a:pt x="50423" y="5511"/>
                  </a:cubicBezTo>
                  <a:cubicBezTo>
                    <a:pt x="47994" y="5511"/>
                    <a:pt x="45410" y="5892"/>
                    <a:pt x="43529" y="7452"/>
                  </a:cubicBezTo>
                  <a:cubicBezTo>
                    <a:pt x="41898" y="3595"/>
                    <a:pt x="38160" y="713"/>
                    <a:pt x="34016" y="118"/>
                  </a:cubicBezTo>
                  <a:cubicBezTo>
                    <a:pt x="33469" y="39"/>
                    <a:pt x="32917" y="1"/>
                    <a:pt x="323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5370980" y="3328704"/>
              <a:ext cx="2955556" cy="870540"/>
            </a:xfrm>
            <a:custGeom>
              <a:avLst/>
              <a:gdLst/>
              <a:ahLst/>
              <a:cxnLst/>
              <a:rect l="l" t="t" r="r" b="b"/>
              <a:pathLst>
                <a:path w="62568" h="18429" extrusionOk="0">
                  <a:moveTo>
                    <a:pt x="21243" y="1"/>
                  </a:moveTo>
                  <a:cubicBezTo>
                    <a:pt x="21199" y="1"/>
                    <a:pt x="21155" y="4"/>
                    <a:pt x="21110" y="9"/>
                  </a:cubicBezTo>
                  <a:lnTo>
                    <a:pt x="1" y="3010"/>
                  </a:lnTo>
                  <a:lnTo>
                    <a:pt x="1" y="18428"/>
                  </a:lnTo>
                  <a:lnTo>
                    <a:pt x="62568" y="18428"/>
                  </a:lnTo>
                  <a:lnTo>
                    <a:pt x="62568" y="16142"/>
                  </a:lnTo>
                  <a:lnTo>
                    <a:pt x="55996" y="12749"/>
                  </a:lnTo>
                  <a:lnTo>
                    <a:pt x="55472" y="12475"/>
                  </a:lnTo>
                  <a:lnTo>
                    <a:pt x="55008" y="11511"/>
                  </a:lnTo>
                  <a:lnTo>
                    <a:pt x="53079" y="7510"/>
                  </a:lnTo>
                  <a:cubicBezTo>
                    <a:pt x="52924" y="7189"/>
                    <a:pt x="52614" y="6975"/>
                    <a:pt x="52269" y="6939"/>
                  </a:cubicBezTo>
                  <a:lnTo>
                    <a:pt x="45125" y="6236"/>
                  </a:lnTo>
                  <a:lnTo>
                    <a:pt x="44197" y="6141"/>
                  </a:lnTo>
                  <a:lnTo>
                    <a:pt x="43887" y="5272"/>
                  </a:lnTo>
                  <a:lnTo>
                    <a:pt x="43589" y="4498"/>
                  </a:lnTo>
                  <a:cubicBezTo>
                    <a:pt x="43438" y="4102"/>
                    <a:pt x="43070" y="3843"/>
                    <a:pt x="42664" y="3843"/>
                  </a:cubicBezTo>
                  <a:cubicBezTo>
                    <a:pt x="42655" y="3843"/>
                    <a:pt x="42646" y="3843"/>
                    <a:pt x="42637" y="3843"/>
                  </a:cubicBezTo>
                  <a:lnTo>
                    <a:pt x="23599" y="4081"/>
                  </a:lnTo>
                  <a:lnTo>
                    <a:pt x="23551" y="3974"/>
                  </a:lnTo>
                  <a:lnTo>
                    <a:pt x="23146" y="2998"/>
                  </a:lnTo>
                  <a:lnTo>
                    <a:pt x="22182" y="629"/>
                  </a:lnTo>
                  <a:cubicBezTo>
                    <a:pt x="22021" y="242"/>
                    <a:pt x="21647" y="1"/>
                    <a:pt x="21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5370980" y="3470273"/>
              <a:ext cx="1112538" cy="172748"/>
            </a:xfrm>
            <a:custGeom>
              <a:avLst/>
              <a:gdLst/>
              <a:ahLst/>
              <a:cxnLst/>
              <a:rect l="l" t="t" r="r" b="b"/>
              <a:pathLst>
                <a:path w="23552" h="3657" extrusionOk="0">
                  <a:moveTo>
                    <a:pt x="23146" y="1"/>
                  </a:moveTo>
                  <a:lnTo>
                    <a:pt x="1" y="3656"/>
                  </a:lnTo>
                  <a:lnTo>
                    <a:pt x="23551" y="977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5855773" y="3577689"/>
              <a:ext cx="1646841" cy="141807"/>
            </a:xfrm>
            <a:custGeom>
              <a:avLst/>
              <a:gdLst/>
              <a:ahLst/>
              <a:cxnLst/>
              <a:rect l="l" t="t" r="r" b="b"/>
              <a:pathLst>
                <a:path w="34863" h="3002" extrusionOk="0">
                  <a:moveTo>
                    <a:pt x="33612" y="1"/>
                  </a:moveTo>
                  <a:lnTo>
                    <a:pt x="1" y="3001"/>
                  </a:lnTo>
                  <a:lnTo>
                    <a:pt x="1" y="3001"/>
                  </a:lnTo>
                  <a:lnTo>
                    <a:pt x="34862" y="965"/>
                  </a:lnTo>
                  <a:lnTo>
                    <a:pt x="33934" y="870"/>
                  </a:lnTo>
                  <a:lnTo>
                    <a:pt x="336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6235416" y="3871833"/>
              <a:ext cx="1780665" cy="101844"/>
            </a:xfrm>
            <a:custGeom>
              <a:avLst/>
              <a:gdLst/>
              <a:ahLst/>
              <a:cxnLst/>
              <a:rect l="l" t="t" r="r" b="b"/>
              <a:pathLst>
                <a:path w="37696" h="2156" extrusionOk="0">
                  <a:moveTo>
                    <a:pt x="36708" y="1"/>
                  </a:moveTo>
                  <a:lnTo>
                    <a:pt x="1" y="2156"/>
                  </a:lnTo>
                  <a:lnTo>
                    <a:pt x="37696" y="1239"/>
                  </a:lnTo>
                  <a:lnTo>
                    <a:pt x="37172" y="965"/>
                  </a:lnTo>
                  <a:lnTo>
                    <a:pt x="36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5370980" y="3747553"/>
              <a:ext cx="2010711" cy="187911"/>
            </a:xfrm>
            <a:custGeom>
              <a:avLst/>
              <a:gdLst/>
              <a:ahLst/>
              <a:cxnLst/>
              <a:rect l="l" t="t" r="r" b="b"/>
              <a:pathLst>
                <a:path w="42566" h="3978" extrusionOk="0">
                  <a:moveTo>
                    <a:pt x="42565" y="1"/>
                  </a:moveTo>
                  <a:lnTo>
                    <a:pt x="1" y="1001"/>
                  </a:lnTo>
                  <a:lnTo>
                    <a:pt x="1" y="3977"/>
                  </a:lnTo>
                  <a:lnTo>
                    <a:pt x="425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5370980" y="4103010"/>
              <a:ext cx="2242978" cy="96223"/>
            </a:xfrm>
            <a:custGeom>
              <a:avLst/>
              <a:gdLst/>
              <a:ahLst/>
              <a:cxnLst/>
              <a:rect l="l" t="t" r="r" b="b"/>
              <a:pathLst>
                <a:path w="47483" h="2037" extrusionOk="0">
                  <a:moveTo>
                    <a:pt x="46506" y="0"/>
                  </a:moveTo>
                  <a:lnTo>
                    <a:pt x="1" y="608"/>
                  </a:lnTo>
                  <a:lnTo>
                    <a:pt x="1" y="2036"/>
                  </a:lnTo>
                  <a:lnTo>
                    <a:pt x="47483" y="2036"/>
                  </a:lnTo>
                  <a:lnTo>
                    <a:pt x="42565" y="1798"/>
                  </a:lnTo>
                  <a:lnTo>
                    <a:pt x="46506" y="0"/>
                  </a:lnTo>
                  <a:close/>
                </a:path>
              </a:pathLst>
            </a:custGeom>
            <a:solidFill>
              <a:srgbClr val="7029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5591435" y="3316848"/>
              <a:ext cx="919620" cy="794960"/>
            </a:xfrm>
            <a:custGeom>
              <a:avLst/>
              <a:gdLst/>
              <a:ahLst/>
              <a:cxnLst/>
              <a:rect l="l" t="t" r="r" b="b"/>
              <a:pathLst>
                <a:path w="19468" h="16829" extrusionOk="0">
                  <a:moveTo>
                    <a:pt x="8878" y="1"/>
                  </a:moveTo>
                  <a:cubicBezTo>
                    <a:pt x="7309" y="1"/>
                    <a:pt x="5769" y="336"/>
                    <a:pt x="4347" y="999"/>
                  </a:cubicBezTo>
                  <a:cubicBezTo>
                    <a:pt x="2918" y="1642"/>
                    <a:pt x="1549" y="2582"/>
                    <a:pt x="811" y="3963"/>
                  </a:cubicBezTo>
                  <a:cubicBezTo>
                    <a:pt x="441" y="4701"/>
                    <a:pt x="203" y="5523"/>
                    <a:pt x="120" y="6356"/>
                  </a:cubicBezTo>
                  <a:cubicBezTo>
                    <a:pt x="1" y="7285"/>
                    <a:pt x="1" y="8238"/>
                    <a:pt x="120" y="9166"/>
                  </a:cubicBezTo>
                  <a:cubicBezTo>
                    <a:pt x="144" y="9297"/>
                    <a:pt x="156" y="9428"/>
                    <a:pt x="179" y="9559"/>
                  </a:cubicBezTo>
                  <a:cubicBezTo>
                    <a:pt x="441" y="11059"/>
                    <a:pt x="1049" y="12476"/>
                    <a:pt x="2084" y="13595"/>
                  </a:cubicBezTo>
                  <a:cubicBezTo>
                    <a:pt x="2370" y="13905"/>
                    <a:pt x="2692" y="14191"/>
                    <a:pt x="3025" y="14441"/>
                  </a:cubicBezTo>
                  <a:cubicBezTo>
                    <a:pt x="3085" y="14476"/>
                    <a:pt x="3132" y="14512"/>
                    <a:pt x="3180" y="14548"/>
                  </a:cubicBezTo>
                  <a:cubicBezTo>
                    <a:pt x="4513" y="15512"/>
                    <a:pt x="6145" y="16048"/>
                    <a:pt x="7788" y="16381"/>
                  </a:cubicBezTo>
                  <a:lnTo>
                    <a:pt x="7954" y="16417"/>
                  </a:lnTo>
                  <a:cubicBezTo>
                    <a:pt x="8216" y="16477"/>
                    <a:pt x="8490" y="16524"/>
                    <a:pt x="8752" y="16560"/>
                  </a:cubicBezTo>
                  <a:cubicBezTo>
                    <a:pt x="9638" y="16714"/>
                    <a:pt x="10545" y="16828"/>
                    <a:pt x="11449" y="16828"/>
                  </a:cubicBezTo>
                  <a:cubicBezTo>
                    <a:pt x="11941" y="16828"/>
                    <a:pt x="12432" y="16795"/>
                    <a:pt x="12919" y="16715"/>
                  </a:cubicBezTo>
                  <a:cubicBezTo>
                    <a:pt x="12979" y="16703"/>
                    <a:pt x="13050" y="16691"/>
                    <a:pt x="13098" y="16679"/>
                  </a:cubicBezTo>
                  <a:cubicBezTo>
                    <a:pt x="13133" y="16679"/>
                    <a:pt x="13181" y="16667"/>
                    <a:pt x="13229" y="16655"/>
                  </a:cubicBezTo>
                  <a:cubicBezTo>
                    <a:pt x="15003" y="16274"/>
                    <a:pt x="16586" y="15274"/>
                    <a:pt x="17694" y="13833"/>
                  </a:cubicBezTo>
                  <a:cubicBezTo>
                    <a:pt x="17753" y="13750"/>
                    <a:pt x="17813" y="13667"/>
                    <a:pt x="17872" y="13583"/>
                  </a:cubicBezTo>
                  <a:cubicBezTo>
                    <a:pt x="18086" y="13286"/>
                    <a:pt x="18265" y="12976"/>
                    <a:pt x="18432" y="12655"/>
                  </a:cubicBezTo>
                  <a:cubicBezTo>
                    <a:pt x="19444" y="10583"/>
                    <a:pt x="19468" y="8166"/>
                    <a:pt x="18491" y="6071"/>
                  </a:cubicBezTo>
                  <a:cubicBezTo>
                    <a:pt x="17884" y="4809"/>
                    <a:pt x="16955" y="3725"/>
                    <a:pt x="15908" y="2796"/>
                  </a:cubicBezTo>
                  <a:cubicBezTo>
                    <a:pt x="15443" y="2368"/>
                    <a:pt x="14943" y="1987"/>
                    <a:pt x="14419" y="1653"/>
                  </a:cubicBezTo>
                  <a:cubicBezTo>
                    <a:pt x="14324" y="1594"/>
                    <a:pt x="14217" y="1522"/>
                    <a:pt x="14122" y="1475"/>
                  </a:cubicBezTo>
                  <a:cubicBezTo>
                    <a:pt x="12788" y="665"/>
                    <a:pt x="11288" y="177"/>
                    <a:pt x="9740" y="46"/>
                  </a:cubicBezTo>
                  <a:cubicBezTo>
                    <a:pt x="9597" y="22"/>
                    <a:pt x="9466" y="10"/>
                    <a:pt x="9335" y="10"/>
                  </a:cubicBezTo>
                  <a:cubicBezTo>
                    <a:pt x="9183" y="4"/>
                    <a:pt x="9031" y="1"/>
                    <a:pt x="8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5597056" y="3385813"/>
              <a:ext cx="528162" cy="383191"/>
            </a:xfrm>
            <a:custGeom>
              <a:avLst/>
              <a:gdLst/>
              <a:ahLst/>
              <a:cxnLst/>
              <a:rect l="l" t="t" r="r" b="b"/>
              <a:pathLst>
                <a:path w="11181" h="8112" extrusionOk="0">
                  <a:moveTo>
                    <a:pt x="10126" y="0"/>
                  </a:moveTo>
                  <a:cubicBezTo>
                    <a:pt x="9875" y="0"/>
                    <a:pt x="9627" y="24"/>
                    <a:pt x="9395" y="51"/>
                  </a:cubicBezTo>
                  <a:cubicBezTo>
                    <a:pt x="7323" y="312"/>
                    <a:pt x="5359" y="1122"/>
                    <a:pt x="3704" y="2396"/>
                  </a:cubicBezTo>
                  <a:cubicBezTo>
                    <a:pt x="2049" y="3682"/>
                    <a:pt x="799" y="5408"/>
                    <a:pt x="108" y="7385"/>
                  </a:cubicBezTo>
                  <a:cubicBezTo>
                    <a:pt x="72" y="7492"/>
                    <a:pt x="37" y="7611"/>
                    <a:pt x="1" y="7718"/>
                  </a:cubicBezTo>
                  <a:cubicBezTo>
                    <a:pt x="13" y="7849"/>
                    <a:pt x="37" y="7980"/>
                    <a:pt x="60" y="8111"/>
                  </a:cubicBezTo>
                  <a:cubicBezTo>
                    <a:pt x="120" y="7885"/>
                    <a:pt x="191" y="7659"/>
                    <a:pt x="263" y="7432"/>
                  </a:cubicBezTo>
                  <a:cubicBezTo>
                    <a:pt x="942" y="5492"/>
                    <a:pt x="2180" y="3789"/>
                    <a:pt x="3811" y="2527"/>
                  </a:cubicBezTo>
                  <a:cubicBezTo>
                    <a:pt x="5442" y="1265"/>
                    <a:pt x="7371" y="467"/>
                    <a:pt x="9419" y="217"/>
                  </a:cubicBezTo>
                  <a:cubicBezTo>
                    <a:pt x="9628" y="180"/>
                    <a:pt x="9837" y="162"/>
                    <a:pt x="10046" y="162"/>
                  </a:cubicBezTo>
                  <a:cubicBezTo>
                    <a:pt x="10301" y="162"/>
                    <a:pt x="10557" y="189"/>
                    <a:pt x="10812" y="241"/>
                  </a:cubicBezTo>
                  <a:cubicBezTo>
                    <a:pt x="10895" y="265"/>
                    <a:pt x="10979" y="289"/>
                    <a:pt x="11050" y="324"/>
                  </a:cubicBezTo>
                  <a:cubicBezTo>
                    <a:pt x="11064" y="333"/>
                    <a:pt x="11077" y="337"/>
                    <a:pt x="11090" y="337"/>
                  </a:cubicBezTo>
                  <a:cubicBezTo>
                    <a:pt x="11109" y="337"/>
                    <a:pt x="11126" y="327"/>
                    <a:pt x="11133" y="312"/>
                  </a:cubicBezTo>
                  <a:cubicBezTo>
                    <a:pt x="11145" y="301"/>
                    <a:pt x="11157" y="289"/>
                    <a:pt x="11157" y="289"/>
                  </a:cubicBezTo>
                  <a:cubicBezTo>
                    <a:pt x="11181" y="241"/>
                    <a:pt x="11157" y="193"/>
                    <a:pt x="11121" y="182"/>
                  </a:cubicBezTo>
                  <a:cubicBezTo>
                    <a:pt x="11098" y="170"/>
                    <a:pt x="11074" y="158"/>
                    <a:pt x="11062" y="158"/>
                  </a:cubicBezTo>
                  <a:cubicBezTo>
                    <a:pt x="10763" y="38"/>
                    <a:pt x="10442" y="0"/>
                    <a:pt x="10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5733760" y="3390065"/>
              <a:ext cx="398212" cy="702894"/>
            </a:xfrm>
            <a:custGeom>
              <a:avLst/>
              <a:gdLst/>
              <a:ahLst/>
              <a:cxnLst/>
              <a:rect l="l" t="t" r="r" b="b"/>
              <a:pathLst>
                <a:path w="8430" h="14880" extrusionOk="0">
                  <a:moveTo>
                    <a:pt x="8345" y="0"/>
                  </a:moveTo>
                  <a:cubicBezTo>
                    <a:pt x="8332" y="0"/>
                    <a:pt x="8321" y="3"/>
                    <a:pt x="8311" y="8"/>
                  </a:cubicBezTo>
                  <a:lnTo>
                    <a:pt x="8299" y="8"/>
                  </a:lnTo>
                  <a:cubicBezTo>
                    <a:pt x="8239" y="20"/>
                    <a:pt x="8192" y="44"/>
                    <a:pt x="8144" y="56"/>
                  </a:cubicBezTo>
                  <a:cubicBezTo>
                    <a:pt x="8061" y="80"/>
                    <a:pt x="7977" y="115"/>
                    <a:pt x="7906" y="151"/>
                  </a:cubicBezTo>
                  <a:cubicBezTo>
                    <a:pt x="6441" y="746"/>
                    <a:pt x="5084" y="1913"/>
                    <a:pt x="3870" y="3628"/>
                  </a:cubicBezTo>
                  <a:cubicBezTo>
                    <a:pt x="1893" y="6390"/>
                    <a:pt x="798" y="9688"/>
                    <a:pt x="0" y="12903"/>
                  </a:cubicBezTo>
                  <a:cubicBezTo>
                    <a:pt x="48" y="12950"/>
                    <a:pt x="95" y="12986"/>
                    <a:pt x="143" y="13010"/>
                  </a:cubicBezTo>
                  <a:cubicBezTo>
                    <a:pt x="953" y="9783"/>
                    <a:pt x="2036" y="6485"/>
                    <a:pt x="4013" y="3723"/>
                  </a:cubicBezTo>
                  <a:cubicBezTo>
                    <a:pt x="5263" y="1973"/>
                    <a:pt x="6656" y="794"/>
                    <a:pt x="8156" y="234"/>
                  </a:cubicBezTo>
                  <a:cubicBezTo>
                    <a:pt x="8180" y="222"/>
                    <a:pt x="8204" y="211"/>
                    <a:pt x="8239" y="199"/>
                  </a:cubicBezTo>
                  <a:cubicBezTo>
                    <a:pt x="8239" y="211"/>
                    <a:pt x="8239" y="211"/>
                    <a:pt x="8239" y="222"/>
                  </a:cubicBezTo>
                  <a:cubicBezTo>
                    <a:pt x="7561" y="5759"/>
                    <a:pt x="6418" y="10569"/>
                    <a:pt x="4763" y="14843"/>
                  </a:cubicBezTo>
                  <a:lnTo>
                    <a:pt x="4929" y="14879"/>
                  </a:lnTo>
                  <a:cubicBezTo>
                    <a:pt x="6596" y="10557"/>
                    <a:pt x="7739" y="5699"/>
                    <a:pt x="8430" y="92"/>
                  </a:cubicBezTo>
                  <a:cubicBezTo>
                    <a:pt x="8430" y="80"/>
                    <a:pt x="8418" y="56"/>
                    <a:pt x="8406" y="44"/>
                  </a:cubicBezTo>
                  <a:cubicBezTo>
                    <a:pt x="8406" y="32"/>
                    <a:pt x="8406" y="20"/>
                    <a:pt x="8394" y="20"/>
                  </a:cubicBezTo>
                  <a:cubicBezTo>
                    <a:pt x="8380" y="6"/>
                    <a:pt x="8362" y="0"/>
                    <a:pt x="8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6156106" y="3398426"/>
              <a:ext cx="106898" cy="707996"/>
            </a:xfrm>
            <a:custGeom>
              <a:avLst/>
              <a:gdLst/>
              <a:ahLst/>
              <a:cxnLst/>
              <a:rect l="l" t="t" r="r" b="b"/>
              <a:pathLst>
                <a:path w="2263" h="14988" extrusionOk="0">
                  <a:moveTo>
                    <a:pt x="90" y="0"/>
                  </a:moveTo>
                  <a:cubicBezTo>
                    <a:pt x="71" y="0"/>
                    <a:pt x="51" y="7"/>
                    <a:pt x="36" y="22"/>
                  </a:cubicBezTo>
                  <a:cubicBezTo>
                    <a:pt x="1" y="45"/>
                    <a:pt x="1" y="93"/>
                    <a:pt x="25" y="129"/>
                  </a:cubicBezTo>
                  <a:cubicBezTo>
                    <a:pt x="965" y="1331"/>
                    <a:pt x="1310" y="2903"/>
                    <a:pt x="1513" y="4141"/>
                  </a:cubicBezTo>
                  <a:cubicBezTo>
                    <a:pt x="2096" y="7749"/>
                    <a:pt x="1894" y="11452"/>
                    <a:pt x="941" y="14988"/>
                  </a:cubicBezTo>
                  <a:cubicBezTo>
                    <a:pt x="1001" y="14976"/>
                    <a:pt x="1060" y="14964"/>
                    <a:pt x="1120" y="14952"/>
                  </a:cubicBezTo>
                  <a:cubicBezTo>
                    <a:pt x="2072" y="11416"/>
                    <a:pt x="2263" y="7725"/>
                    <a:pt x="1680" y="4106"/>
                  </a:cubicBezTo>
                  <a:cubicBezTo>
                    <a:pt x="1477" y="2855"/>
                    <a:pt x="1120" y="1260"/>
                    <a:pt x="156" y="34"/>
                  </a:cubicBezTo>
                  <a:cubicBezTo>
                    <a:pt x="142" y="13"/>
                    <a:pt x="116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6188746" y="3405606"/>
              <a:ext cx="250878" cy="564724"/>
            </a:xfrm>
            <a:custGeom>
              <a:avLst/>
              <a:gdLst/>
              <a:ahLst/>
              <a:cxnLst/>
              <a:rect l="l" t="t" r="r" b="b"/>
              <a:pathLst>
                <a:path w="5311" h="11955" extrusionOk="0">
                  <a:moveTo>
                    <a:pt x="96" y="1"/>
                  </a:moveTo>
                  <a:cubicBezTo>
                    <a:pt x="66" y="1"/>
                    <a:pt x="40" y="17"/>
                    <a:pt x="24" y="48"/>
                  </a:cubicBezTo>
                  <a:cubicBezTo>
                    <a:pt x="0" y="84"/>
                    <a:pt x="12" y="132"/>
                    <a:pt x="48" y="155"/>
                  </a:cubicBezTo>
                  <a:cubicBezTo>
                    <a:pt x="2251" y="1501"/>
                    <a:pt x="3906" y="3942"/>
                    <a:pt x="4632" y="6847"/>
                  </a:cubicBezTo>
                  <a:cubicBezTo>
                    <a:pt x="5013" y="8514"/>
                    <a:pt x="5156" y="10240"/>
                    <a:pt x="5037" y="11954"/>
                  </a:cubicBezTo>
                  <a:cubicBezTo>
                    <a:pt x="5108" y="11871"/>
                    <a:pt x="5168" y="11788"/>
                    <a:pt x="5227" y="11704"/>
                  </a:cubicBezTo>
                  <a:cubicBezTo>
                    <a:pt x="5311" y="10061"/>
                    <a:pt x="5168" y="8406"/>
                    <a:pt x="4787" y="6799"/>
                  </a:cubicBezTo>
                  <a:cubicBezTo>
                    <a:pt x="4060" y="3858"/>
                    <a:pt x="2370" y="1382"/>
                    <a:pt x="143" y="13"/>
                  </a:cubicBezTo>
                  <a:cubicBezTo>
                    <a:pt x="127" y="5"/>
                    <a:pt x="111" y="1"/>
                    <a:pt x="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6169048" y="3385908"/>
              <a:ext cx="103545" cy="12565"/>
            </a:xfrm>
            <a:custGeom>
              <a:avLst/>
              <a:gdLst/>
              <a:ahLst/>
              <a:cxnLst/>
              <a:rect l="l" t="t" r="r" b="b"/>
              <a:pathLst>
                <a:path w="2192" h="266" extrusionOk="0">
                  <a:moveTo>
                    <a:pt x="1286" y="1"/>
                  </a:moveTo>
                  <a:cubicBezTo>
                    <a:pt x="882" y="1"/>
                    <a:pt x="477" y="33"/>
                    <a:pt x="72" y="96"/>
                  </a:cubicBezTo>
                  <a:cubicBezTo>
                    <a:pt x="24" y="108"/>
                    <a:pt x="1" y="156"/>
                    <a:pt x="1" y="203"/>
                  </a:cubicBezTo>
                  <a:cubicBezTo>
                    <a:pt x="11" y="234"/>
                    <a:pt x="48" y="265"/>
                    <a:pt x="89" y="265"/>
                  </a:cubicBezTo>
                  <a:cubicBezTo>
                    <a:pt x="95" y="265"/>
                    <a:pt x="101" y="264"/>
                    <a:pt x="108" y="263"/>
                  </a:cubicBezTo>
                  <a:cubicBezTo>
                    <a:pt x="510" y="199"/>
                    <a:pt x="921" y="165"/>
                    <a:pt x="1335" y="165"/>
                  </a:cubicBezTo>
                  <a:cubicBezTo>
                    <a:pt x="1619" y="165"/>
                    <a:pt x="1905" y="181"/>
                    <a:pt x="2191" y="215"/>
                  </a:cubicBezTo>
                  <a:cubicBezTo>
                    <a:pt x="2084" y="144"/>
                    <a:pt x="1989" y="72"/>
                    <a:pt x="1894" y="25"/>
                  </a:cubicBezTo>
                  <a:cubicBezTo>
                    <a:pt x="1691" y="9"/>
                    <a:pt x="1489" y="1"/>
                    <a:pt x="1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6031825" y="3317887"/>
              <a:ext cx="102411" cy="74824"/>
            </a:xfrm>
            <a:custGeom>
              <a:avLst/>
              <a:gdLst/>
              <a:ahLst/>
              <a:cxnLst/>
              <a:rect l="l" t="t" r="r" b="b"/>
              <a:pathLst>
                <a:path w="2168" h="1584" extrusionOk="0">
                  <a:moveTo>
                    <a:pt x="0" y="0"/>
                  </a:moveTo>
                  <a:cubicBezTo>
                    <a:pt x="762" y="381"/>
                    <a:pt x="1441" y="893"/>
                    <a:pt x="2001" y="1536"/>
                  </a:cubicBezTo>
                  <a:cubicBezTo>
                    <a:pt x="2001" y="1536"/>
                    <a:pt x="2001" y="1548"/>
                    <a:pt x="2013" y="1548"/>
                  </a:cubicBezTo>
                  <a:cubicBezTo>
                    <a:pt x="2025" y="1572"/>
                    <a:pt x="2048" y="1584"/>
                    <a:pt x="2072" y="1584"/>
                  </a:cubicBezTo>
                  <a:cubicBezTo>
                    <a:pt x="2084" y="1584"/>
                    <a:pt x="2096" y="1584"/>
                    <a:pt x="2108" y="1572"/>
                  </a:cubicBezTo>
                  <a:cubicBezTo>
                    <a:pt x="2120" y="1572"/>
                    <a:pt x="2120" y="1572"/>
                    <a:pt x="2132" y="1560"/>
                  </a:cubicBezTo>
                  <a:cubicBezTo>
                    <a:pt x="2167" y="1536"/>
                    <a:pt x="2167" y="1477"/>
                    <a:pt x="2144" y="1441"/>
                  </a:cubicBezTo>
                  <a:cubicBezTo>
                    <a:pt x="1644" y="881"/>
                    <a:pt x="1060" y="393"/>
                    <a:pt x="405" y="36"/>
                  </a:cubicBezTo>
                  <a:cubicBezTo>
                    <a:pt x="274" y="12"/>
                    <a:pt x="131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6045902" y="3372871"/>
              <a:ext cx="200240" cy="93814"/>
            </a:xfrm>
            <a:custGeom>
              <a:avLst/>
              <a:gdLst/>
              <a:ahLst/>
              <a:cxnLst/>
              <a:rect l="l" t="t" r="r" b="b"/>
              <a:pathLst>
                <a:path w="4239" h="1986" extrusionOk="0">
                  <a:moveTo>
                    <a:pt x="963" y="0"/>
                  </a:moveTo>
                  <a:cubicBezTo>
                    <a:pt x="918" y="0"/>
                    <a:pt x="875" y="1"/>
                    <a:pt x="834" y="3"/>
                  </a:cubicBezTo>
                  <a:cubicBezTo>
                    <a:pt x="560" y="15"/>
                    <a:pt x="274" y="63"/>
                    <a:pt x="143" y="217"/>
                  </a:cubicBezTo>
                  <a:cubicBezTo>
                    <a:pt x="0" y="372"/>
                    <a:pt x="60" y="610"/>
                    <a:pt x="191" y="801"/>
                  </a:cubicBezTo>
                  <a:cubicBezTo>
                    <a:pt x="536" y="1241"/>
                    <a:pt x="1215" y="1503"/>
                    <a:pt x="1869" y="1670"/>
                  </a:cubicBezTo>
                  <a:cubicBezTo>
                    <a:pt x="2298" y="1777"/>
                    <a:pt x="2739" y="1872"/>
                    <a:pt x="3179" y="1944"/>
                  </a:cubicBezTo>
                  <a:cubicBezTo>
                    <a:pt x="3318" y="1968"/>
                    <a:pt x="3468" y="1986"/>
                    <a:pt x="3611" y="1986"/>
                  </a:cubicBezTo>
                  <a:cubicBezTo>
                    <a:pt x="3823" y="1986"/>
                    <a:pt x="4018" y="1946"/>
                    <a:pt x="4132" y="1825"/>
                  </a:cubicBezTo>
                  <a:cubicBezTo>
                    <a:pt x="4203" y="1753"/>
                    <a:pt x="4239" y="1658"/>
                    <a:pt x="4227" y="1563"/>
                  </a:cubicBezTo>
                  <a:cubicBezTo>
                    <a:pt x="4204" y="556"/>
                    <a:pt x="2061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5830170" y="3295260"/>
              <a:ext cx="52670" cy="73832"/>
            </a:xfrm>
            <a:custGeom>
              <a:avLst/>
              <a:gdLst/>
              <a:ahLst/>
              <a:cxnLst/>
              <a:rect l="l" t="t" r="r" b="b"/>
              <a:pathLst>
                <a:path w="1115" h="1563" extrusionOk="0">
                  <a:moveTo>
                    <a:pt x="172" y="1"/>
                  </a:moveTo>
                  <a:cubicBezTo>
                    <a:pt x="84" y="1"/>
                    <a:pt x="0" y="94"/>
                    <a:pt x="67" y="194"/>
                  </a:cubicBezTo>
                  <a:lnTo>
                    <a:pt x="864" y="1503"/>
                  </a:lnTo>
                  <a:cubicBezTo>
                    <a:pt x="888" y="1539"/>
                    <a:pt x="924" y="1563"/>
                    <a:pt x="971" y="1563"/>
                  </a:cubicBezTo>
                  <a:cubicBezTo>
                    <a:pt x="995" y="1563"/>
                    <a:pt x="1007" y="1551"/>
                    <a:pt x="1031" y="1539"/>
                  </a:cubicBezTo>
                  <a:cubicBezTo>
                    <a:pt x="1091" y="1503"/>
                    <a:pt x="1114" y="1432"/>
                    <a:pt x="1079" y="1372"/>
                  </a:cubicBezTo>
                  <a:lnTo>
                    <a:pt x="281" y="63"/>
                  </a:lnTo>
                  <a:cubicBezTo>
                    <a:pt x="252" y="19"/>
                    <a:pt x="212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5629130" y="3414911"/>
              <a:ext cx="89468" cy="66132"/>
            </a:xfrm>
            <a:custGeom>
              <a:avLst/>
              <a:gdLst/>
              <a:ahLst/>
              <a:cxnLst/>
              <a:rect l="l" t="t" r="r" b="b"/>
              <a:pathLst>
                <a:path w="1894" h="1400" extrusionOk="0">
                  <a:moveTo>
                    <a:pt x="133" y="0"/>
                  </a:moveTo>
                  <a:cubicBezTo>
                    <a:pt x="94" y="0"/>
                    <a:pt x="57" y="19"/>
                    <a:pt x="36" y="54"/>
                  </a:cubicBezTo>
                  <a:cubicBezTo>
                    <a:pt x="1" y="101"/>
                    <a:pt x="13" y="185"/>
                    <a:pt x="60" y="232"/>
                  </a:cubicBezTo>
                  <a:lnTo>
                    <a:pt x="1644" y="1375"/>
                  </a:lnTo>
                  <a:cubicBezTo>
                    <a:pt x="1667" y="1399"/>
                    <a:pt x="1691" y="1399"/>
                    <a:pt x="1715" y="1399"/>
                  </a:cubicBezTo>
                  <a:cubicBezTo>
                    <a:pt x="1834" y="1399"/>
                    <a:pt x="1894" y="1244"/>
                    <a:pt x="1787" y="1173"/>
                  </a:cubicBezTo>
                  <a:lnTo>
                    <a:pt x="215" y="30"/>
                  </a:lnTo>
                  <a:cubicBezTo>
                    <a:pt x="190" y="10"/>
                    <a:pt x="161" y="0"/>
                    <a:pt x="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5838909" y="3485389"/>
              <a:ext cx="34909" cy="92916"/>
            </a:xfrm>
            <a:custGeom>
              <a:avLst/>
              <a:gdLst/>
              <a:ahLst/>
              <a:cxnLst/>
              <a:rect l="l" t="t" r="r" b="b"/>
              <a:pathLst>
                <a:path w="739" h="1967" extrusionOk="0">
                  <a:moveTo>
                    <a:pt x="617" y="0"/>
                  </a:moveTo>
                  <a:cubicBezTo>
                    <a:pt x="558" y="0"/>
                    <a:pt x="510" y="35"/>
                    <a:pt x="489" y="98"/>
                  </a:cubicBezTo>
                  <a:lnTo>
                    <a:pt x="24" y="1812"/>
                  </a:lnTo>
                  <a:cubicBezTo>
                    <a:pt x="1" y="1884"/>
                    <a:pt x="48" y="1943"/>
                    <a:pt x="108" y="1967"/>
                  </a:cubicBezTo>
                  <a:lnTo>
                    <a:pt x="144" y="1967"/>
                  </a:lnTo>
                  <a:cubicBezTo>
                    <a:pt x="191" y="1967"/>
                    <a:pt x="239" y="1931"/>
                    <a:pt x="263" y="1884"/>
                  </a:cubicBezTo>
                  <a:lnTo>
                    <a:pt x="727" y="157"/>
                  </a:lnTo>
                  <a:cubicBezTo>
                    <a:pt x="739" y="86"/>
                    <a:pt x="703" y="26"/>
                    <a:pt x="644" y="2"/>
                  </a:cubicBezTo>
                  <a:cubicBezTo>
                    <a:pt x="634" y="1"/>
                    <a:pt x="62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5550386" y="3800317"/>
              <a:ext cx="97356" cy="19840"/>
            </a:xfrm>
            <a:custGeom>
              <a:avLst/>
              <a:gdLst/>
              <a:ahLst/>
              <a:cxnLst/>
              <a:rect l="l" t="t" r="r" b="b"/>
              <a:pathLst>
                <a:path w="2061" h="420" extrusionOk="0">
                  <a:moveTo>
                    <a:pt x="1939" y="1"/>
                  </a:moveTo>
                  <a:cubicBezTo>
                    <a:pt x="1932" y="1"/>
                    <a:pt x="1925" y="2"/>
                    <a:pt x="1918" y="3"/>
                  </a:cubicBezTo>
                  <a:lnTo>
                    <a:pt x="132" y="170"/>
                  </a:lnTo>
                  <a:cubicBezTo>
                    <a:pt x="60" y="181"/>
                    <a:pt x="1" y="241"/>
                    <a:pt x="13" y="312"/>
                  </a:cubicBezTo>
                  <a:cubicBezTo>
                    <a:pt x="25" y="372"/>
                    <a:pt x="72" y="420"/>
                    <a:pt x="144" y="420"/>
                  </a:cubicBezTo>
                  <a:lnTo>
                    <a:pt x="156" y="420"/>
                  </a:lnTo>
                  <a:lnTo>
                    <a:pt x="1941" y="253"/>
                  </a:lnTo>
                  <a:cubicBezTo>
                    <a:pt x="2013" y="241"/>
                    <a:pt x="2061" y="181"/>
                    <a:pt x="2061" y="110"/>
                  </a:cubicBezTo>
                  <a:cubicBezTo>
                    <a:pt x="2050" y="46"/>
                    <a:pt x="2001" y="1"/>
                    <a:pt x="1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5976699" y="3552087"/>
              <a:ext cx="93483" cy="56591"/>
            </a:xfrm>
            <a:custGeom>
              <a:avLst/>
              <a:gdLst/>
              <a:ahLst/>
              <a:cxnLst/>
              <a:rect l="l" t="t" r="r" b="b"/>
              <a:pathLst>
                <a:path w="1979" h="1198" extrusionOk="0">
                  <a:moveTo>
                    <a:pt x="1804" y="0"/>
                  </a:moveTo>
                  <a:cubicBezTo>
                    <a:pt x="1784" y="0"/>
                    <a:pt x="1762" y="6"/>
                    <a:pt x="1739" y="19"/>
                  </a:cubicBezTo>
                  <a:lnTo>
                    <a:pt x="108" y="960"/>
                  </a:lnTo>
                  <a:cubicBezTo>
                    <a:pt x="1" y="1019"/>
                    <a:pt x="48" y="1198"/>
                    <a:pt x="179" y="1198"/>
                  </a:cubicBezTo>
                  <a:cubicBezTo>
                    <a:pt x="191" y="1198"/>
                    <a:pt x="215" y="1186"/>
                    <a:pt x="239" y="1174"/>
                  </a:cubicBezTo>
                  <a:lnTo>
                    <a:pt x="1858" y="233"/>
                  </a:lnTo>
                  <a:cubicBezTo>
                    <a:pt x="1978" y="163"/>
                    <a:pt x="1913" y="0"/>
                    <a:pt x="1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5881659" y="3745994"/>
              <a:ext cx="73738" cy="94428"/>
            </a:xfrm>
            <a:custGeom>
              <a:avLst/>
              <a:gdLst/>
              <a:ahLst/>
              <a:cxnLst/>
              <a:rect l="l" t="t" r="r" b="b"/>
              <a:pathLst>
                <a:path w="1561" h="1999" extrusionOk="0">
                  <a:moveTo>
                    <a:pt x="140" y="1"/>
                  </a:moveTo>
                  <a:cubicBezTo>
                    <a:pt x="115" y="1"/>
                    <a:pt x="91" y="8"/>
                    <a:pt x="72" y="22"/>
                  </a:cubicBezTo>
                  <a:cubicBezTo>
                    <a:pt x="12" y="69"/>
                    <a:pt x="1" y="141"/>
                    <a:pt x="36" y="200"/>
                  </a:cubicBezTo>
                  <a:lnTo>
                    <a:pt x="1322" y="1951"/>
                  </a:lnTo>
                  <a:cubicBezTo>
                    <a:pt x="1346" y="1986"/>
                    <a:pt x="1382" y="1998"/>
                    <a:pt x="1429" y="1998"/>
                  </a:cubicBezTo>
                  <a:cubicBezTo>
                    <a:pt x="1453" y="1998"/>
                    <a:pt x="1477" y="1998"/>
                    <a:pt x="1501" y="1974"/>
                  </a:cubicBezTo>
                  <a:cubicBezTo>
                    <a:pt x="1548" y="1939"/>
                    <a:pt x="1560" y="1855"/>
                    <a:pt x="1525" y="1808"/>
                  </a:cubicBezTo>
                  <a:lnTo>
                    <a:pt x="239" y="46"/>
                  </a:lnTo>
                  <a:cubicBezTo>
                    <a:pt x="217" y="17"/>
                    <a:pt x="178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5855206" y="3943728"/>
              <a:ext cx="106379" cy="50213"/>
            </a:xfrm>
            <a:custGeom>
              <a:avLst/>
              <a:gdLst/>
              <a:ahLst/>
              <a:cxnLst/>
              <a:rect l="l" t="t" r="r" b="b"/>
              <a:pathLst>
                <a:path w="2252" h="1063" extrusionOk="0">
                  <a:moveTo>
                    <a:pt x="2107" y="1"/>
                  </a:moveTo>
                  <a:cubicBezTo>
                    <a:pt x="2088" y="1"/>
                    <a:pt x="2068" y="5"/>
                    <a:pt x="2049" y="15"/>
                  </a:cubicBezTo>
                  <a:lnTo>
                    <a:pt x="132" y="824"/>
                  </a:lnTo>
                  <a:cubicBezTo>
                    <a:pt x="1" y="872"/>
                    <a:pt x="37" y="1063"/>
                    <a:pt x="180" y="1063"/>
                  </a:cubicBezTo>
                  <a:cubicBezTo>
                    <a:pt x="203" y="1063"/>
                    <a:pt x="215" y="1063"/>
                    <a:pt x="227" y="1051"/>
                  </a:cubicBezTo>
                  <a:lnTo>
                    <a:pt x="2156" y="241"/>
                  </a:lnTo>
                  <a:cubicBezTo>
                    <a:pt x="2215" y="217"/>
                    <a:pt x="2251" y="146"/>
                    <a:pt x="2215" y="74"/>
                  </a:cubicBezTo>
                  <a:cubicBezTo>
                    <a:pt x="2198" y="31"/>
                    <a:pt x="2156" y="1"/>
                    <a:pt x="2107" y="1"/>
                  </a:cubicBezTo>
                  <a:close/>
                </a:path>
              </a:pathLst>
            </a:custGeom>
            <a:solidFill>
              <a:srgbClr val="3606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6142879" y="3553977"/>
              <a:ext cx="50969" cy="70478"/>
            </a:xfrm>
            <a:custGeom>
              <a:avLst/>
              <a:gdLst/>
              <a:ahLst/>
              <a:cxnLst/>
              <a:rect l="l" t="t" r="r" b="b"/>
              <a:pathLst>
                <a:path w="1079" h="1492" extrusionOk="0">
                  <a:moveTo>
                    <a:pt x="168" y="1"/>
                  </a:moveTo>
                  <a:cubicBezTo>
                    <a:pt x="83" y="1"/>
                    <a:pt x="0" y="94"/>
                    <a:pt x="66" y="193"/>
                  </a:cubicBezTo>
                  <a:lnTo>
                    <a:pt x="817" y="1432"/>
                  </a:lnTo>
                  <a:cubicBezTo>
                    <a:pt x="840" y="1467"/>
                    <a:pt x="888" y="1491"/>
                    <a:pt x="924" y="1491"/>
                  </a:cubicBezTo>
                  <a:cubicBezTo>
                    <a:pt x="959" y="1491"/>
                    <a:pt x="983" y="1491"/>
                    <a:pt x="1007" y="1479"/>
                  </a:cubicBezTo>
                  <a:cubicBezTo>
                    <a:pt x="1067" y="1444"/>
                    <a:pt x="1078" y="1360"/>
                    <a:pt x="1043" y="1301"/>
                  </a:cubicBezTo>
                  <a:lnTo>
                    <a:pt x="269" y="62"/>
                  </a:lnTo>
                  <a:cubicBezTo>
                    <a:pt x="243" y="19"/>
                    <a:pt x="206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6119544" y="3767959"/>
              <a:ext cx="77611" cy="70762"/>
            </a:xfrm>
            <a:custGeom>
              <a:avLst/>
              <a:gdLst/>
              <a:ahLst/>
              <a:cxnLst/>
              <a:rect l="l" t="t" r="r" b="b"/>
              <a:pathLst>
                <a:path w="1643" h="1498" extrusionOk="0">
                  <a:moveTo>
                    <a:pt x="1452" y="0"/>
                  </a:moveTo>
                  <a:cubicBezTo>
                    <a:pt x="1424" y="0"/>
                    <a:pt x="1396" y="10"/>
                    <a:pt x="1370" y="33"/>
                  </a:cubicBezTo>
                  <a:lnTo>
                    <a:pt x="48" y="1283"/>
                  </a:lnTo>
                  <a:cubicBezTo>
                    <a:pt x="1" y="1331"/>
                    <a:pt x="1" y="1402"/>
                    <a:pt x="48" y="1450"/>
                  </a:cubicBezTo>
                  <a:cubicBezTo>
                    <a:pt x="72" y="1486"/>
                    <a:pt x="108" y="1497"/>
                    <a:pt x="144" y="1497"/>
                  </a:cubicBezTo>
                  <a:cubicBezTo>
                    <a:pt x="168" y="1497"/>
                    <a:pt x="203" y="1486"/>
                    <a:pt x="215" y="1462"/>
                  </a:cubicBezTo>
                  <a:lnTo>
                    <a:pt x="1549" y="223"/>
                  </a:lnTo>
                  <a:cubicBezTo>
                    <a:pt x="1642" y="130"/>
                    <a:pt x="1552" y="0"/>
                    <a:pt x="1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6098618" y="3972212"/>
              <a:ext cx="62590" cy="84177"/>
            </a:xfrm>
            <a:custGeom>
              <a:avLst/>
              <a:gdLst/>
              <a:ahLst/>
              <a:cxnLst/>
              <a:rect l="l" t="t" r="r" b="b"/>
              <a:pathLst>
                <a:path w="1325" h="1782" extrusionOk="0">
                  <a:moveTo>
                    <a:pt x="167" y="1"/>
                  </a:moveTo>
                  <a:cubicBezTo>
                    <a:pt x="81" y="1"/>
                    <a:pt x="0" y="96"/>
                    <a:pt x="51" y="198"/>
                  </a:cubicBezTo>
                  <a:lnTo>
                    <a:pt x="1075" y="1734"/>
                  </a:lnTo>
                  <a:cubicBezTo>
                    <a:pt x="1099" y="1769"/>
                    <a:pt x="1134" y="1781"/>
                    <a:pt x="1182" y="1781"/>
                  </a:cubicBezTo>
                  <a:cubicBezTo>
                    <a:pt x="1206" y="1781"/>
                    <a:pt x="1230" y="1781"/>
                    <a:pt x="1253" y="1769"/>
                  </a:cubicBezTo>
                  <a:cubicBezTo>
                    <a:pt x="1313" y="1722"/>
                    <a:pt x="1325" y="1650"/>
                    <a:pt x="1289" y="1591"/>
                  </a:cubicBezTo>
                  <a:lnTo>
                    <a:pt x="265" y="55"/>
                  </a:lnTo>
                  <a:cubicBezTo>
                    <a:pt x="238" y="17"/>
                    <a:pt x="202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5967866" y="3277736"/>
              <a:ext cx="27445" cy="72226"/>
            </a:xfrm>
            <a:custGeom>
              <a:avLst/>
              <a:gdLst/>
              <a:ahLst/>
              <a:cxnLst/>
              <a:rect l="l" t="t" r="r" b="b"/>
              <a:pathLst>
                <a:path w="581" h="1529" extrusionOk="0">
                  <a:moveTo>
                    <a:pt x="150" y="0"/>
                  </a:moveTo>
                  <a:cubicBezTo>
                    <a:pt x="76" y="0"/>
                    <a:pt x="0" y="58"/>
                    <a:pt x="21" y="148"/>
                  </a:cubicBezTo>
                  <a:lnTo>
                    <a:pt x="319" y="1434"/>
                  </a:lnTo>
                  <a:cubicBezTo>
                    <a:pt x="331" y="1493"/>
                    <a:pt x="390" y="1529"/>
                    <a:pt x="450" y="1529"/>
                  </a:cubicBezTo>
                  <a:lnTo>
                    <a:pt x="473" y="1529"/>
                  </a:lnTo>
                  <a:cubicBezTo>
                    <a:pt x="545" y="1505"/>
                    <a:pt x="581" y="1446"/>
                    <a:pt x="569" y="1374"/>
                  </a:cubicBezTo>
                  <a:lnTo>
                    <a:pt x="271" y="100"/>
                  </a:lnTo>
                  <a:cubicBezTo>
                    <a:pt x="256" y="30"/>
                    <a:pt x="203" y="0"/>
                    <a:pt x="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6143729" y="3287561"/>
              <a:ext cx="40530" cy="70856"/>
            </a:xfrm>
            <a:custGeom>
              <a:avLst/>
              <a:gdLst/>
              <a:ahLst/>
              <a:cxnLst/>
              <a:rect l="l" t="t" r="r" b="b"/>
              <a:pathLst>
                <a:path w="858" h="1500" extrusionOk="0">
                  <a:moveTo>
                    <a:pt x="689" y="1"/>
                  </a:moveTo>
                  <a:cubicBezTo>
                    <a:pt x="646" y="1"/>
                    <a:pt x="605" y="22"/>
                    <a:pt x="584" y="71"/>
                  </a:cubicBezTo>
                  <a:lnTo>
                    <a:pt x="25" y="1321"/>
                  </a:lnTo>
                  <a:cubicBezTo>
                    <a:pt x="1" y="1380"/>
                    <a:pt x="25" y="1452"/>
                    <a:pt x="96" y="1488"/>
                  </a:cubicBezTo>
                  <a:cubicBezTo>
                    <a:pt x="108" y="1488"/>
                    <a:pt x="120" y="1488"/>
                    <a:pt x="144" y="1500"/>
                  </a:cubicBezTo>
                  <a:cubicBezTo>
                    <a:pt x="191" y="1488"/>
                    <a:pt x="239" y="1464"/>
                    <a:pt x="251" y="1416"/>
                  </a:cubicBezTo>
                  <a:lnTo>
                    <a:pt x="810" y="178"/>
                  </a:lnTo>
                  <a:cubicBezTo>
                    <a:pt x="857" y="76"/>
                    <a:pt x="771" y="1"/>
                    <a:pt x="6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6326537" y="3461203"/>
              <a:ext cx="102978" cy="26547"/>
            </a:xfrm>
            <a:custGeom>
              <a:avLst/>
              <a:gdLst/>
              <a:ahLst/>
              <a:cxnLst/>
              <a:rect l="l" t="t" r="r" b="b"/>
              <a:pathLst>
                <a:path w="2180" h="562" extrusionOk="0">
                  <a:moveTo>
                    <a:pt x="2046" y="1"/>
                  </a:moveTo>
                  <a:cubicBezTo>
                    <a:pt x="2039" y="1"/>
                    <a:pt x="2032" y="1"/>
                    <a:pt x="2024" y="2"/>
                  </a:cubicBezTo>
                  <a:lnTo>
                    <a:pt x="143" y="300"/>
                  </a:lnTo>
                  <a:cubicBezTo>
                    <a:pt x="0" y="336"/>
                    <a:pt x="12" y="550"/>
                    <a:pt x="155" y="550"/>
                  </a:cubicBezTo>
                  <a:lnTo>
                    <a:pt x="179" y="562"/>
                  </a:lnTo>
                  <a:lnTo>
                    <a:pt x="2060" y="264"/>
                  </a:lnTo>
                  <a:cubicBezTo>
                    <a:pt x="2132" y="252"/>
                    <a:pt x="2179" y="181"/>
                    <a:pt x="2167" y="110"/>
                  </a:cubicBezTo>
                  <a:cubicBezTo>
                    <a:pt x="2157" y="45"/>
                    <a:pt x="2108" y="1"/>
                    <a:pt x="20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6409910" y="3604473"/>
              <a:ext cx="106190" cy="23902"/>
            </a:xfrm>
            <a:custGeom>
              <a:avLst/>
              <a:gdLst/>
              <a:ahLst/>
              <a:cxnLst/>
              <a:rect l="l" t="t" r="r" b="b"/>
              <a:pathLst>
                <a:path w="2248" h="506" extrusionOk="0">
                  <a:moveTo>
                    <a:pt x="171" y="0"/>
                  </a:moveTo>
                  <a:cubicBezTo>
                    <a:pt x="17" y="0"/>
                    <a:pt x="0" y="244"/>
                    <a:pt x="176" y="255"/>
                  </a:cubicBezTo>
                  <a:lnTo>
                    <a:pt x="2093" y="506"/>
                  </a:lnTo>
                  <a:lnTo>
                    <a:pt x="2117" y="506"/>
                  </a:lnTo>
                  <a:cubicBezTo>
                    <a:pt x="2176" y="506"/>
                    <a:pt x="2236" y="458"/>
                    <a:pt x="2236" y="398"/>
                  </a:cubicBezTo>
                  <a:cubicBezTo>
                    <a:pt x="2248" y="327"/>
                    <a:pt x="2200" y="267"/>
                    <a:pt x="2129" y="255"/>
                  </a:cubicBezTo>
                  <a:lnTo>
                    <a:pt x="212" y="5"/>
                  </a:lnTo>
                  <a:cubicBezTo>
                    <a:pt x="197" y="2"/>
                    <a:pt x="183" y="0"/>
                    <a:pt x="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6293329" y="3703670"/>
              <a:ext cx="73171" cy="66416"/>
            </a:xfrm>
            <a:custGeom>
              <a:avLst/>
              <a:gdLst/>
              <a:ahLst/>
              <a:cxnLst/>
              <a:rect l="l" t="t" r="r" b="b"/>
              <a:pathLst>
                <a:path w="1549" h="1406" extrusionOk="0">
                  <a:moveTo>
                    <a:pt x="133" y="1"/>
                  </a:moveTo>
                  <a:cubicBezTo>
                    <a:pt x="102" y="1"/>
                    <a:pt x="72" y="13"/>
                    <a:pt x="49" y="37"/>
                  </a:cubicBezTo>
                  <a:cubicBezTo>
                    <a:pt x="1" y="84"/>
                    <a:pt x="1" y="168"/>
                    <a:pt x="49" y="215"/>
                  </a:cubicBezTo>
                  <a:lnTo>
                    <a:pt x="1287" y="1370"/>
                  </a:lnTo>
                  <a:cubicBezTo>
                    <a:pt x="1311" y="1394"/>
                    <a:pt x="1346" y="1406"/>
                    <a:pt x="1382" y="1406"/>
                  </a:cubicBezTo>
                  <a:cubicBezTo>
                    <a:pt x="1489" y="1406"/>
                    <a:pt x="1549" y="1263"/>
                    <a:pt x="1465" y="1192"/>
                  </a:cubicBezTo>
                  <a:lnTo>
                    <a:pt x="227" y="37"/>
                  </a:lnTo>
                  <a:cubicBezTo>
                    <a:pt x="197" y="13"/>
                    <a:pt x="165" y="1"/>
                    <a:pt x="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6313783" y="3848734"/>
              <a:ext cx="87484" cy="60322"/>
            </a:xfrm>
            <a:custGeom>
              <a:avLst/>
              <a:gdLst/>
              <a:ahLst/>
              <a:cxnLst/>
              <a:rect l="l" t="t" r="r" b="b"/>
              <a:pathLst>
                <a:path w="1852" h="1277" extrusionOk="0">
                  <a:moveTo>
                    <a:pt x="1664" y="1"/>
                  </a:moveTo>
                  <a:cubicBezTo>
                    <a:pt x="1641" y="1"/>
                    <a:pt x="1616" y="8"/>
                    <a:pt x="1592" y="26"/>
                  </a:cubicBezTo>
                  <a:lnTo>
                    <a:pt x="104" y="1050"/>
                  </a:lnTo>
                  <a:cubicBezTo>
                    <a:pt x="0" y="1118"/>
                    <a:pt x="41" y="1276"/>
                    <a:pt x="162" y="1276"/>
                  </a:cubicBezTo>
                  <a:cubicBezTo>
                    <a:pt x="166" y="1276"/>
                    <a:pt x="171" y="1276"/>
                    <a:pt x="175" y="1276"/>
                  </a:cubicBezTo>
                  <a:cubicBezTo>
                    <a:pt x="199" y="1276"/>
                    <a:pt x="223" y="1276"/>
                    <a:pt x="247" y="1264"/>
                  </a:cubicBezTo>
                  <a:lnTo>
                    <a:pt x="1735" y="228"/>
                  </a:lnTo>
                  <a:cubicBezTo>
                    <a:pt x="1852" y="150"/>
                    <a:pt x="1770" y="1"/>
                    <a:pt x="16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6461493" y="3790302"/>
              <a:ext cx="88759" cy="20312"/>
            </a:xfrm>
            <a:custGeom>
              <a:avLst/>
              <a:gdLst/>
              <a:ahLst/>
              <a:cxnLst/>
              <a:rect l="l" t="t" r="r" b="b"/>
              <a:pathLst>
                <a:path w="1879" h="430" extrusionOk="0">
                  <a:moveTo>
                    <a:pt x="1703" y="0"/>
                  </a:moveTo>
                  <a:cubicBezTo>
                    <a:pt x="1699" y="0"/>
                    <a:pt x="1695" y="0"/>
                    <a:pt x="1692" y="1"/>
                  </a:cubicBezTo>
                  <a:lnTo>
                    <a:pt x="144" y="167"/>
                  </a:lnTo>
                  <a:cubicBezTo>
                    <a:pt x="1" y="191"/>
                    <a:pt x="13" y="417"/>
                    <a:pt x="168" y="429"/>
                  </a:cubicBezTo>
                  <a:lnTo>
                    <a:pt x="179" y="417"/>
                  </a:lnTo>
                  <a:lnTo>
                    <a:pt x="1715" y="251"/>
                  </a:lnTo>
                  <a:cubicBezTo>
                    <a:pt x="1878" y="239"/>
                    <a:pt x="1859" y="0"/>
                    <a:pt x="1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5703386" y="3635224"/>
              <a:ext cx="50072" cy="86492"/>
            </a:xfrm>
            <a:custGeom>
              <a:avLst/>
              <a:gdLst/>
              <a:ahLst/>
              <a:cxnLst/>
              <a:rect l="l" t="t" r="r" b="b"/>
              <a:pathLst>
                <a:path w="1060" h="1831" extrusionOk="0">
                  <a:moveTo>
                    <a:pt x="143" y="0"/>
                  </a:moveTo>
                  <a:cubicBezTo>
                    <a:pt x="127" y="0"/>
                    <a:pt x="111" y="3"/>
                    <a:pt x="95" y="9"/>
                  </a:cubicBezTo>
                  <a:cubicBezTo>
                    <a:pt x="24" y="45"/>
                    <a:pt x="0" y="116"/>
                    <a:pt x="36" y="176"/>
                  </a:cubicBezTo>
                  <a:lnTo>
                    <a:pt x="798" y="1760"/>
                  </a:lnTo>
                  <a:cubicBezTo>
                    <a:pt x="822" y="1807"/>
                    <a:pt x="869" y="1831"/>
                    <a:pt x="917" y="1831"/>
                  </a:cubicBezTo>
                  <a:cubicBezTo>
                    <a:pt x="941" y="1831"/>
                    <a:pt x="953" y="1819"/>
                    <a:pt x="977" y="1819"/>
                  </a:cubicBezTo>
                  <a:cubicBezTo>
                    <a:pt x="1036" y="1783"/>
                    <a:pt x="1060" y="1712"/>
                    <a:pt x="1036" y="1640"/>
                  </a:cubicBezTo>
                  <a:lnTo>
                    <a:pt x="262" y="69"/>
                  </a:lnTo>
                  <a:cubicBezTo>
                    <a:pt x="236" y="25"/>
                    <a:pt x="190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6314964" y="4008631"/>
              <a:ext cx="120172" cy="44356"/>
            </a:xfrm>
            <a:custGeom>
              <a:avLst/>
              <a:gdLst/>
              <a:ahLst/>
              <a:cxnLst/>
              <a:rect l="l" t="t" r="r" b="b"/>
              <a:pathLst>
                <a:path w="2544" h="939" extrusionOk="0">
                  <a:moveTo>
                    <a:pt x="184" y="1"/>
                  </a:moveTo>
                  <a:cubicBezTo>
                    <a:pt x="52" y="1"/>
                    <a:pt x="1" y="206"/>
                    <a:pt x="150" y="248"/>
                  </a:cubicBezTo>
                  <a:lnTo>
                    <a:pt x="2317" y="927"/>
                  </a:lnTo>
                  <a:lnTo>
                    <a:pt x="2353" y="927"/>
                  </a:lnTo>
                  <a:lnTo>
                    <a:pt x="2353" y="939"/>
                  </a:lnTo>
                  <a:cubicBezTo>
                    <a:pt x="2508" y="939"/>
                    <a:pt x="2543" y="724"/>
                    <a:pt x="2400" y="689"/>
                  </a:cubicBezTo>
                  <a:lnTo>
                    <a:pt x="233" y="10"/>
                  </a:lnTo>
                  <a:cubicBezTo>
                    <a:pt x="216" y="4"/>
                    <a:pt x="199" y="1"/>
                    <a:pt x="184" y="1"/>
                  </a:cubicBezTo>
                  <a:close/>
                </a:path>
              </a:pathLst>
            </a:custGeom>
            <a:solidFill>
              <a:srgbClr val="3606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6758472" y="3268099"/>
              <a:ext cx="928028" cy="790520"/>
            </a:xfrm>
            <a:custGeom>
              <a:avLst/>
              <a:gdLst/>
              <a:ahLst/>
              <a:cxnLst/>
              <a:rect l="l" t="t" r="r" b="b"/>
              <a:pathLst>
                <a:path w="19646" h="16735" extrusionOk="0">
                  <a:moveTo>
                    <a:pt x="9997" y="0"/>
                  </a:moveTo>
                  <a:cubicBezTo>
                    <a:pt x="8708" y="0"/>
                    <a:pt x="7425" y="245"/>
                    <a:pt x="6215" y="721"/>
                  </a:cubicBezTo>
                  <a:cubicBezTo>
                    <a:pt x="6096" y="769"/>
                    <a:pt x="5965" y="816"/>
                    <a:pt x="5846" y="876"/>
                  </a:cubicBezTo>
                  <a:cubicBezTo>
                    <a:pt x="4275" y="1578"/>
                    <a:pt x="2894" y="2650"/>
                    <a:pt x="1822" y="3995"/>
                  </a:cubicBezTo>
                  <a:cubicBezTo>
                    <a:pt x="846" y="5221"/>
                    <a:pt x="36" y="6662"/>
                    <a:pt x="0" y="8234"/>
                  </a:cubicBezTo>
                  <a:cubicBezTo>
                    <a:pt x="0" y="9067"/>
                    <a:pt x="155" y="9901"/>
                    <a:pt x="453" y="10686"/>
                  </a:cubicBezTo>
                  <a:cubicBezTo>
                    <a:pt x="762" y="11567"/>
                    <a:pt x="1191" y="12413"/>
                    <a:pt x="1715" y="13199"/>
                  </a:cubicBezTo>
                  <a:cubicBezTo>
                    <a:pt x="1798" y="13306"/>
                    <a:pt x="1870" y="13413"/>
                    <a:pt x="1953" y="13520"/>
                  </a:cubicBezTo>
                  <a:cubicBezTo>
                    <a:pt x="2858" y="14746"/>
                    <a:pt x="4037" y="15735"/>
                    <a:pt x="5453" y="16270"/>
                  </a:cubicBezTo>
                  <a:cubicBezTo>
                    <a:pt x="5858" y="16413"/>
                    <a:pt x="6263" y="16532"/>
                    <a:pt x="6692" y="16604"/>
                  </a:cubicBezTo>
                  <a:cubicBezTo>
                    <a:pt x="6751" y="16616"/>
                    <a:pt x="6799" y="16628"/>
                    <a:pt x="6858" y="16628"/>
                  </a:cubicBezTo>
                  <a:cubicBezTo>
                    <a:pt x="7316" y="16701"/>
                    <a:pt x="7778" y="16734"/>
                    <a:pt x="8242" y="16734"/>
                  </a:cubicBezTo>
                  <a:cubicBezTo>
                    <a:pt x="9433" y="16734"/>
                    <a:pt x="10638" y="16516"/>
                    <a:pt x="11811" y="16199"/>
                  </a:cubicBezTo>
                  <a:lnTo>
                    <a:pt x="11966" y="16151"/>
                  </a:lnTo>
                  <a:cubicBezTo>
                    <a:pt x="12228" y="16080"/>
                    <a:pt x="12490" y="16008"/>
                    <a:pt x="12740" y="15925"/>
                  </a:cubicBezTo>
                  <a:cubicBezTo>
                    <a:pt x="14074" y="15508"/>
                    <a:pt x="15395" y="15008"/>
                    <a:pt x="16526" y="14187"/>
                  </a:cubicBezTo>
                  <a:cubicBezTo>
                    <a:pt x="16574" y="14151"/>
                    <a:pt x="16621" y="14115"/>
                    <a:pt x="16669" y="14080"/>
                  </a:cubicBezTo>
                  <a:cubicBezTo>
                    <a:pt x="16705" y="14056"/>
                    <a:pt x="16752" y="14020"/>
                    <a:pt x="16776" y="13996"/>
                  </a:cubicBezTo>
                  <a:cubicBezTo>
                    <a:pt x="18205" y="12853"/>
                    <a:pt x="19169" y="11246"/>
                    <a:pt x="19503" y="9460"/>
                  </a:cubicBezTo>
                  <a:cubicBezTo>
                    <a:pt x="19527" y="9365"/>
                    <a:pt x="19550" y="9258"/>
                    <a:pt x="19562" y="9162"/>
                  </a:cubicBezTo>
                  <a:cubicBezTo>
                    <a:pt x="19610" y="8805"/>
                    <a:pt x="19646" y="8448"/>
                    <a:pt x="19646" y="8079"/>
                  </a:cubicBezTo>
                  <a:cubicBezTo>
                    <a:pt x="19622" y="5781"/>
                    <a:pt x="18562" y="3614"/>
                    <a:pt x="16752" y="2185"/>
                  </a:cubicBezTo>
                  <a:cubicBezTo>
                    <a:pt x="15657" y="1328"/>
                    <a:pt x="14324" y="780"/>
                    <a:pt x="12990" y="411"/>
                  </a:cubicBezTo>
                  <a:cubicBezTo>
                    <a:pt x="12383" y="245"/>
                    <a:pt x="11764" y="126"/>
                    <a:pt x="11145" y="66"/>
                  </a:cubicBezTo>
                  <a:lnTo>
                    <a:pt x="11121" y="66"/>
                  </a:lnTo>
                  <a:cubicBezTo>
                    <a:pt x="11002" y="54"/>
                    <a:pt x="10895" y="42"/>
                    <a:pt x="10776" y="30"/>
                  </a:cubicBezTo>
                  <a:cubicBezTo>
                    <a:pt x="10516" y="10"/>
                    <a:pt x="10256" y="0"/>
                    <a:pt x="99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6824273" y="3337443"/>
              <a:ext cx="329056" cy="569354"/>
            </a:xfrm>
            <a:custGeom>
              <a:avLst/>
              <a:gdLst/>
              <a:ahLst/>
              <a:cxnLst/>
              <a:rect l="l" t="t" r="r" b="b"/>
              <a:pathLst>
                <a:path w="6966" h="12053" extrusionOk="0">
                  <a:moveTo>
                    <a:pt x="6888" y="1"/>
                  </a:moveTo>
                  <a:cubicBezTo>
                    <a:pt x="6883" y="1"/>
                    <a:pt x="6877" y="1"/>
                    <a:pt x="6870" y="3"/>
                  </a:cubicBezTo>
                  <a:lnTo>
                    <a:pt x="6811" y="3"/>
                  </a:lnTo>
                  <a:cubicBezTo>
                    <a:pt x="6239" y="63"/>
                    <a:pt x="5715" y="360"/>
                    <a:pt x="5287" y="658"/>
                  </a:cubicBezTo>
                  <a:cubicBezTo>
                    <a:pt x="3548" y="1813"/>
                    <a:pt x="2155" y="3420"/>
                    <a:pt x="1239" y="5313"/>
                  </a:cubicBezTo>
                  <a:cubicBezTo>
                    <a:pt x="346" y="7194"/>
                    <a:pt x="0" y="9302"/>
                    <a:pt x="274" y="11373"/>
                  </a:cubicBezTo>
                  <a:cubicBezTo>
                    <a:pt x="286" y="11493"/>
                    <a:pt x="310" y="11612"/>
                    <a:pt x="322" y="11731"/>
                  </a:cubicBezTo>
                  <a:cubicBezTo>
                    <a:pt x="405" y="11838"/>
                    <a:pt x="477" y="11945"/>
                    <a:pt x="560" y="12052"/>
                  </a:cubicBezTo>
                  <a:cubicBezTo>
                    <a:pt x="512" y="11814"/>
                    <a:pt x="465" y="11588"/>
                    <a:pt x="441" y="11350"/>
                  </a:cubicBezTo>
                  <a:cubicBezTo>
                    <a:pt x="179" y="9302"/>
                    <a:pt x="512" y="7230"/>
                    <a:pt x="1393" y="5373"/>
                  </a:cubicBezTo>
                  <a:cubicBezTo>
                    <a:pt x="2286" y="3515"/>
                    <a:pt x="3668" y="1932"/>
                    <a:pt x="5370" y="789"/>
                  </a:cubicBezTo>
                  <a:cubicBezTo>
                    <a:pt x="5751" y="515"/>
                    <a:pt x="6180" y="313"/>
                    <a:pt x="6632" y="193"/>
                  </a:cubicBezTo>
                  <a:cubicBezTo>
                    <a:pt x="6716" y="182"/>
                    <a:pt x="6799" y="170"/>
                    <a:pt x="6882" y="158"/>
                  </a:cubicBezTo>
                  <a:cubicBezTo>
                    <a:pt x="6918" y="158"/>
                    <a:pt x="6942" y="134"/>
                    <a:pt x="6954" y="110"/>
                  </a:cubicBezTo>
                  <a:cubicBezTo>
                    <a:pt x="6966" y="98"/>
                    <a:pt x="6966" y="86"/>
                    <a:pt x="6966" y="74"/>
                  </a:cubicBezTo>
                  <a:cubicBezTo>
                    <a:pt x="6955" y="33"/>
                    <a:pt x="6927" y="1"/>
                    <a:pt x="6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7016622" y="3330830"/>
              <a:ext cx="307705" cy="723301"/>
            </a:xfrm>
            <a:custGeom>
              <a:avLst/>
              <a:gdLst/>
              <a:ahLst/>
              <a:cxnLst/>
              <a:rect l="l" t="t" r="r" b="b"/>
              <a:pathLst>
                <a:path w="6514" h="15312" extrusionOk="0">
                  <a:moveTo>
                    <a:pt x="2941" y="0"/>
                  </a:moveTo>
                  <a:cubicBezTo>
                    <a:pt x="2905" y="0"/>
                    <a:pt x="2882" y="0"/>
                    <a:pt x="2858" y="24"/>
                  </a:cubicBezTo>
                  <a:lnTo>
                    <a:pt x="2846" y="36"/>
                  </a:lnTo>
                  <a:cubicBezTo>
                    <a:pt x="2810" y="72"/>
                    <a:pt x="2774" y="107"/>
                    <a:pt x="2751" y="143"/>
                  </a:cubicBezTo>
                  <a:cubicBezTo>
                    <a:pt x="2679" y="203"/>
                    <a:pt x="2620" y="274"/>
                    <a:pt x="2560" y="333"/>
                  </a:cubicBezTo>
                  <a:cubicBezTo>
                    <a:pt x="1524" y="1524"/>
                    <a:pt x="846" y="3179"/>
                    <a:pt x="524" y="5251"/>
                  </a:cubicBezTo>
                  <a:cubicBezTo>
                    <a:pt x="0" y="8608"/>
                    <a:pt x="500" y="12037"/>
                    <a:pt x="1227" y="15276"/>
                  </a:cubicBezTo>
                  <a:cubicBezTo>
                    <a:pt x="1286" y="15288"/>
                    <a:pt x="1346" y="15312"/>
                    <a:pt x="1405" y="15312"/>
                  </a:cubicBezTo>
                  <a:cubicBezTo>
                    <a:pt x="679" y="12061"/>
                    <a:pt x="167" y="8632"/>
                    <a:pt x="691" y="5275"/>
                  </a:cubicBezTo>
                  <a:cubicBezTo>
                    <a:pt x="1012" y="3143"/>
                    <a:pt x="1739" y="1476"/>
                    <a:pt x="2822" y="298"/>
                  </a:cubicBezTo>
                  <a:cubicBezTo>
                    <a:pt x="2846" y="274"/>
                    <a:pt x="2858" y="250"/>
                    <a:pt x="2882" y="226"/>
                  </a:cubicBezTo>
                  <a:cubicBezTo>
                    <a:pt x="2882" y="238"/>
                    <a:pt x="2882" y="238"/>
                    <a:pt x="2882" y="250"/>
                  </a:cubicBezTo>
                  <a:cubicBezTo>
                    <a:pt x="4763" y="5501"/>
                    <a:pt x="5906" y="10311"/>
                    <a:pt x="6346" y="14883"/>
                  </a:cubicBezTo>
                  <a:lnTo>
                    <a:pt x="6513" y="14835"/>
                  </a:lnTo>
                  <a:cubicBezTo>
                    <a:pt x="6061" y="10216"/>
                    <a:pt x="4906" y="5358"/>
                    <a:pt x="3001" y="48"/>
                  </a:cubicBezTo>
                  <a:cubicBezTo>
                    <a:pt x="2989" y="36"/>
                    <a:pt x="2977" y="24"/>
                    <a:pt x="2965" y="24"/>
                  </a:cubicBezTo>
                  <a:cubicBezTo>
                    <a:pt x="2965" y="12"/>
                    <a:pt x="2953" y="0"/>
                    <a:pt x="2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7182518" y="3323319"/>
              <a:ext cx="363398" cy="614938"/>
            </a:xfrm>
            <a:custGeom>
              <a:avLst/>
              <a:gdLst/>
              <a:ahLst/>
              <a:cxnLst/>
              <a:rect l="l" t="t" r="r" b="b"/>
              <a:pathLst>
                <a:path w="7693" h="13018" extrusionOk="0">
                  <a:moveTo>
                    <a:pt x="105" y="0"/>
                  </a:moveTo>
                  <a:cubicBezTo>
                    <a:pt x="75" y="0"/>
                    <a:pt x="43" y="16"/>
                    <a:pt x="24" y="52"/>
                  </a:cubicBezTo>
                  <a:cubicBezTo>
                    <a:pt x="1" y="88"/>
                    <a:pt x="24" y="135"/>
                    <a:pt x="60" y="159"/>
                  </a:cubicBezTo>
                  <a:cubicBezTo>
                    <a:pt x="1441" y="802"/>
                    <a:pt x="2453" y="2052"/>
                    <a:pt x="3192" y="3064"/>
                  </a:cubicBezTo>
                  <a:cubicBezTo>
                    <a:pt x="5335" y="6041"/>
                    <a:pt x="6823" y="9434"/>
                    <a:pt x="7549" y="13018"/>
                  </a:cubicBezTo>
                  <a:cubicBezTo>
                    <a:pt x="7597" y="12982"/>
                    <a:pt x="7644" y="12946"/>
                    <a:pt x="7692" y="12911"/>
                  </a:cubicBezTo>
                  <a:cubicBezTo>
                    <a:pt x="6954" y="9327"/>
                    <a:pt x="5466" y="5934"/>
                    <a:pt x="3323" y="2969"/>
                  </a:cubicBezTo>
                  <a:cubicBezTo>
                    <a:pt x="2572" y="1945"/>
                    <a:pt x="1548" y="671"/>
                    <a:pt x="132" y="4"/>
                  </a:cubicBezTo>
                  <a:cubicBezTo>
                    <a:pt x="123" y="2"/>
                    <a:pt x="114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7215159" y="3314486"/>
              <a:ext cx="467415" cy="400527"/>
            </a:xfrm>
            <a:custGeom>
              <a:avLst/>
              <a:gdLst/>
              <a:ahLst/>
              <a:cxnLst/>
              <a:rect l="l" t="t" r="r" b="b"/>
              <a:pathLst>
                <a:path w="9895" h="8479" extrusionOk="0">
                  <a:moveTo>
                    <a:pt x="95" y="1"/>
                  </a:moveTo>
                  <a:cubicBezTo>
                    <a:pt x="48" y="1"/>
                    <a:pt x="12" y="37"/>
                    <a:pt x="0" y="84"/>
                  </a:cubicBezTo>
                  <a:cubicBezTo>
                    <a:pt x="0" y="120"/>
                    <a:pt x="36" y="168"/>
                    <a:pt x="84" y="168"/>
                  </a:cubicBezTo>
                  <a:cubicBezTo>
                    <a:pt x="2643" y="394"/>
                    <a:pt x="5227" y="1822"/>
                    <a:pt x="7168" y="4085"/>
                  </a:cubicBezTo>
                  <a:cubicBezTo>
                    <a:pt x="8275" y="5406"/>
                    <a:pt x="9168" y="6883"/>
                    <a:pt x="9835" y="8478"/>
                  </a:cubicBezTo>
                  <a:cubicBezTo>
                    <a:pt x="9859" y="8371"/>
                    <a:pt x="9871" y="8276"/>
                    <a:pt x="9894" y="8180"/>
                  </a:cubicBezTo>
                  <a:cubicBezTo>
                    <a:pt x="9228" y="6656"/>
                    <a:pt x="8358" y="5240"/>
                    <a:pt x="7299" y="3978"/>
                  </a:cubicBezTo>
                  <a:cubicBezTo>
                    <a:pt x="5322" y="1680"/>
                    <a:pt x="2691" y="227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7189840" y="3269516"/>
              <a:ext cx="93955" cy="49410"/>
            </a:xfrm>
            <a:custGeom>
              <a:avLst/>
              <a:gdLst/>
              <a:ahLst/>
              <a:cxnLst/>
              <a:rect l="l" t="t" r="r" b="b"/>
              <a:pathLst>
                <a:path w="1989" h="1046" extrusionOk="0">
                  <a:moveTo>
                    <a:pt x="1632" y="0"/>
                  </a:moveTo>
                  <a:cubicBezTo>
                    <a:pt x="1072" y="238"/>
                    <a:pt x="536" y="536"/>
                    <a:pt x="48" y="893"/>
                  </a:cubicBezTo>
                  <a:cubicBezTo>
                    <a:pt x="12" y="917"/>
                    <a:pt x="0" y="977"/>
                    <a:pt x="36" y="1012"/>
                  </a:cubicBezTo>
                  <a:cubicBezTo>
                    <a:pt x="50" y="1033"/>
                    <a:pt x="72" y="1046"/>
                    <a:pt x="97" y="1046"/>
                  </a:cubicBezTo>
                  <a:cubicBezTo>
                    <a:pt x="115" y="1046"/>
                    <a:pt x="135" y="1039"/>
                    <a:pt x="155" y="1024"/>
                  </a:cubicBezTo>
                  <a:cubicBezTo>
                    <a:pt x="715" y="619"/>
                    <a:pt x="1334" y="286"/>
                    <a:pt x="1989" y="36"/>
                  </a:cubicBezTo>
                  <a:cubicBezTo>
                    <a:pt x="1870" y="24"/>
                    <a:pt x="1751" y="0"/>
                    <a:pt x="1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7034052" y="3302677"/>
              <a:ext cx="123762" cy="30279"/>
            </a:xfrm>
            <a:custGeom>
              <a:avLst/>
              <a:gdLst/>
              <a:ahLst/>
              <a:cxnLst/>
              <a:rect l="l" t="t" r="r" b="b"/>
              <a:pathLst>
                <a:path w="2620" h="641" extrusionOk="0">
                  <a:moveTo>
                    <a:pt x="381" y="1"/>
                  </a:moveTo>
                  <a:cubicBezTo>
                    <a:pt x="250" y="37"/>
                    <a:pt x="119" y="96"/>
                    <a:pt x="0" y="144"/>
                  </a:cubicBezTo>
                  <a:cubicBezTo>
                    <a:pt x="846" y="144"/>
                    <a:pt x="1691" y="298"/>
                    <a:pt x="2477" y="620"/>
                  </a:cubicBezTo>
                  <a:cubicBezTo>
                    <a:pt x="2477" y="632"/>
                    <a:pt x="2489" y="632"/>
                    <a:pt x="2501" y="632"/>
                  </a:cubicBezTo>
                  <a:cubicBezTo>
                    <a:pt x="2507" y="638"/>
                    <a:pt x="2519" y="641"/>
                    <a:pt x="2530" y="641"/>
                  </a:cubicBezTo>
                  <a:cubicBezTo>
                    <a:pt x="2542" y="641"/>
                    <a:pt x="2554" y="638"/>
                    <a:pt x="2560" y="632"/>
                  </a:cubicBezTo>
                  <a:cubicBezTo>
                    <a:pt x="2572" y="632"/>
                    <a:pt x="2584" y="620"/>
                    <a:pt x="2596" y="608"/>
                  </a:cubicBezTo>
                  <a:cubicBezTo>
                    <a:pt x="2596" y="608"/>
                    <a:pt x="2608" y="596"/>
                    <a:pt x="2608" y="596"/>
                  </a:cubicBezTo>
                  <a:cubicBezTo>
                    <a:pt x="2620" y="548"/>
                    <a:pt x="2596" y="501"/>
                    <a:pt x="2560" y="489"/>
                  </a:cubicBezTo>
                  <a:cubicBezTo>
                    <a:pt x="1870" y="191"/>
                    <a:pt x="1132" y="37"/>
                    <a:pt x="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7079022" y="3305086"/>
              <a:ext cx="207042" cy="84791"/>
            </a:xfrm>
            <a:custGeom>
              <a:avLst/>
              <a:gdLst/>
              <a:ahLst/>
              <a:cxnLst/>
              <a:rect l="l" t="t" r="r" b="b"/>
              <a:pathLst>
                <a:path w="4383" h="1795" extrusionOk="0">
                  <a:moveTo>
                    <a:pt x="3079" y="1"/>
                  </a:moveTo>
                  <a:cubicBezTo>
                    <a:pt x="2211" y="1"/>
                    <a:pt x="1135" y="323"/>
                    <a:pt x="572" y="640"/>
                  </a:cubicBezTo>
                  <a:cubicBezTo>
                    <a:pt x="346" y="759"/>
                    <a:pt x="108" y="938"/>
                    <a:pt x="60" y="1140"/>
                  </a:cubicBezTo>
                  <a:cubicBezTo>
                    <a:pt x="1" y="1343"/>
                    <a:pt x="168" y="1533"/>
                    <a:pt x="370" y="1629"/>
                  </a:cubicBezTo>
                  <a:cubicBezTo>
                    <a:pt x="602" y="1750"/>
                    <a:pt x="882" y="1795"/>
                    <a:pt x="1181" y="1795"/>
                  </a:cubicBezTo>
                  <a:cubicBezTo>
                    <a:pt x="1528" y="1795"/>
                    <a:pt x="1900" y="1735"/>
                    <a:pt x="2251" y="1664"/>
                  </a:cubicBezTo>
                  <a:cubicBezTo>
                    <a:pt x="2692" y="1569"/>
                    <a:pt x="3120" y="1450"/>
                    <a:pt x="3549" y="1319"/>
                  </a:cubicBezTo>
                  <a:cubicBezTo>
                    <a:pt x="3882" y="1212"/>
                    <a:pt x="4263" y="1045"/>
                    <a:pt x="4347" y="783"/>
                  </a:cubicBezTo>
                  <a:cubicBezTo>
                    <a:pt x="4382" y="688"/>
                    <a:pt x="4371" y="581"/>
                    <a:pt x="4311" y="497"/>
                  </a:cubicBezTo>
                  <a:cubicBezTo>
                    <a:pt x="4119" y="137"/>
                    <a:pt x="3642" y="1"/>
                    <a:pt x="30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6844443" y="3375469"/>
              <a:ext cx="78839" cy="50450"/>
            </a:xfrm>
            <a:custGeom>
              <a:avLst/>
              <a:gdLst/>
              <a:ahLst/>
              <a:cxnLst/>
              <a:rect l="l" t="t" r="r" b="b"/>
              <a:pathLst>
                <a:path w="1669" h="1068" extrusionOk="0">
                  <a:moveTo>
                    <a:pt x="186" y="1"/>
                  </a:moveTo>
                  <a:cubicBezTo>
                    <a:pt x="75" y="1"/>
                    <a:pt x="1" y="164"/>
                    <a:pt x="121" y="234"/>
                  </a:cubicBezTo>
                  <a:lnTo>
                    <a:pt x="1419" y="1055"/>
                  </a:lnTo>
                  <a:cubicBezTo>
                    <a:pt x="1443" y="1067"/>
                    <a:pt x="1466" y="1067"/>
                    <a:pt x="1490" y="1067"/>
                  </a:cubicBezTo>
                  <a:cubicBezTo>
                    <a:pt x="1621" y="1067"/>
                    <a:pt x="1669" y="901"/>
                    <a:pt x="1562" y="841"/>
                  </a:cubicBezTo>
                  <a:lnTo>
                    <a:pt x="252" y="20"/>
                  </a:lnTo>
                  <a:cubicBezTo>
                    <a:pt x="229" y="6"/>
                    <a:pt x="207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6718178" y="3573769"/>
              <a:ext cx="107843" cy="27067"/>
            </a:xfrm>
            <a:custGeom>
              <a:avLst/>
              <a:gdLst/>
              <a:ahLst/>
              <a:cxnLst/>
              <a:rect l="l" t="t" r="r" b="b"/>
              <a:pathLst>
                <a:path w="2283" h="573" extrusionOk="0">
                  <a:moveTo>
                    <a:pt x="175" y="0"/>
                  </a:moveTo>
                  <a:cubicBezTo>
                    <a:pt x="30" y="0"/>
                    <a:pt x="0" y="216"/>
                    <a:pt x="151" y="251"/>
                  </a:cubicBezTo>
                  <a:lnTo>
                    <a:pt x="2080" y="572"/>
                  </a:lnTo>
                  <a:lnTo>
                    <a:pt x="2104" y="572"/>
                  </a:lnTo>
                  <a:cubicBezTo>
                    <a:pt x="2258" y="572"/>
                    <a:pt x="2282" y="346"/>
                    <a:pt x="2127" y="322"/>
                  </a:cubicBezTo>
                  <a:lnTo>
                    <a:pt x="187" y="1"/>
                  </a:lnTo>
                  <a:cubicBezTo>
                    <a:pt x="183" y="0"/>
                    <a:pt x="179" y="0"/>
                    <a:pt x="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6958945" y="3532956"/>
              <a:ext cx="29571" cy="93719"/>
            </a:xfrm>
            <a:custGeom>
              <a:avLst/>
              <a:gdLst/>
              <a:ahLst/>
              <a:cxnLst/>
              <a:rect l="l" t="t" r="r" b="b"/>
              <a:pathLst>
                <a:path w="626" h="1984" extrusionOk="0">
                  <a:moveTo>
                    <a:pt x="139" y="1"/>
                  </a:moveTo>
                  <a:cubicBezTo>
                    <a:pt x="70" y="1"/>
                    <a:pt x="0" y="50"/>
                    <a:pt x="7" y="138"/>
                  </a:cubicBezTo>
                  <a:lnTo>
                    <a:pt x="364" y="1877"/>
                  </a:lnTo>
                  <a:cubicBezTo>
                    <a:pt x="376" y="1936"/>
                    <a:pt x="424" y="1984"/>
                    <a:pt x="483" y="1984"/>
                  </a:cubicBezTo>
                  <a:lnTo>
                    <a:pt x="507" y="1984"/>
                  </a:lnTo>
                  <a:cubicBezTo>
                    <a:pt x="578" y="1960"/>
                    <a:pt x="626" y="1900"/>
                    <a:pt x="602" y="1829"/>
                  </a:cubicBezTo>
                  <a:lnTo>
                    <a:pt x="257" y="91"/>
                  </a:lnTo>
                  <a:cubicBezTo>
                    <a:pt x="242" y="29"/>
                    <a:pt x="191" y="1"/>
                    <a:pt x="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6824273" y="3915338"/>
              <a:ext cx="87200" cy="57252"/>
            </a:xfrm>
            <a:custGeom>
              <a:avLst/>
              <a:gdLst/>
              <a:ahLst/>
              <a:cxnLst/>
              <a:rect l="l" t="t" r="r" b="b"/>
              <a:pathLst>
                <a:path w="1846" h="1212" extrusionOk="0">
                  <a:moveTo>
                    <a:pt x="1708" y="0"/>
                  </a:moveTo>
                  <a:cubicBezTo>
                    <a:pt x="1684" y="0"/>
                    <a:pt x="1661" y="7"/>
                    <a:pt x="1643" y="21"/>
                  </a:cubicBezTo>
                  <a:lnTo>
                    <a:pt x="108" y="985"/>
                  </a:lnTo>
                  <a:cubicBezTo>
                    <a:pt x="0" y="1044"/>
                    <a:pt x="48" y="1211"/>
                    <a:pt x="179" y="1211"/>
                  </a:cubicBezTo>
                  <a:cubicBezTo>
                    <a:pt x="203" y="1211"/>
                    <a:pt x="227" y="1211"/>
                    <a:pt x="250" y="1199"/>
                  </a:cubicBezTo>
                  <a:lnTo>
                    <a:pt x="1774" y="235"/>
                  </a:lnTo>
                  <a:cubicBezTo>
                    <a:pt x="1834" y="199"/>
                    <a:pt x="1846" y="116"/>
                    <a:pt x="1810" y="56"/>
                  </a:cubicBezTo>
                  <a:cubicBezTo>
                    <a:pt x="1788" y="19"/>
                    <a:pt x="1747" y="0"/>
                    <a:pt x="1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7113363" y="3505039"/>
              <a:ext cx="62968" cy="86208"/>
            </a:xfrm>
            <a:custGeom>
              <a:avLst/>
              <a:gdLst/>
              <a:ahLst/>
              <a:cxnLst/>
              <a:rect l="l" t="t" r="r" b="b"/>
              <a:pathLst>
                <a:path w="1333" h="1825" extrusionOk="0">
                  <a:moveTo>
                    <a:pt x="1166" y="1"/>
                  </a:moveTo>
                  <a:cubicBezTo>
                    <a:pt x="1128" y="1"/>
                    <a:pt x="1089" y="19"/>
                    <a:pt x="1060" y="63"/>
                  </a:cubicBezTo>
                  <a:lnTo>
                    <a:pt x="36" y="1622"/>
                  </a:lnTo>
                  <a:cubicBezTo>
                    <a:pt x="0" y="1682"/>
                    <a:pt x="12" y="1765"/>
                    <a:pt x="72" y="1801"/>
                  </a:cubicBezTo>
                  <a:cubicBezTo>
                    <a:pt x="84" y="1813"/>
                    <a:pt x="107" y="1825"/>
                    <a:pt x="143" y="1825"/>
                  </a:cubicBezTo>
                  <a:cubicBezTo>
                    <a:pt x="179" y="1825"/>
                    <a:pt x="215" y="1801"/>
                    <a:pt x="238" y="1765"/>
                  </a:cubicBezTo>
                  <a:lnTo>
                    <a:pt x="1274" y="194"/>
                  </a:lnTo>
                  <a:cubicBezTo>
                    <a:pt x="1332" y="94"/>
                    <a:pt x="1252" y="1"/>
                    <a:pt x="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7093665" y="3756150"/>
              <a:ext cx="106332" cy="58952"/>
            </a:xfrm>
            <a:custGeom>
              <a:avLst/>
              <a:gdLst/>
              <a:ahLst/>
              <a:cxnLst/>
              <a:rect l="l" t="t" r="r" b="b"/>
              <a:pathLst>
                <a:path w="2251" h="1248" extrusionOk="0">
                  <a:moveTo>
                    <a:pt x="148" y="0"/>
                  </a:moveTo>
                  <a:cubicBezTo>
                    <a:pt x="97" y="0"/>
                    <a:pt x="51" y="25"/>
                    <a:pt x="24" y="69"/>
                  </a:cubicBezTo>
                  <a:cubicBezTo>
                    <a:pt x="0" y="128"/>
                    <a:pt x="24" y="212"/>
                    <a:pt x="84" y="235"/>
                  </a:cubicBezTo>
                  <a:lnTo>
                    <a:pt x="2013" y="1224"/>
                  </a:lnTo>
                  <a:cubicBezTo>
                    <a:pt x="2036" y="1235"/>
                    <a:pt x="2048" y="1235"/>
                    <a:pt x="2072" y="1247"/>
                  </a:cubicBezTo>
                  <a:cubicBezTo>
                    <a:pt x="2203" y="1235"/>
                    <a:pt x="2251" y="1069"/>
                    <a:pt x="2132" y="1009"/>
                  </a:cubicBezTo>
                  <a:lnTo>
                    <a:pt x="203" y="9"/>
                  </a:lnTo>
                  <a:cubicBezTo>
                    <a:pt x="184" y="3"/>
                    <a:pt x="166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7178031" y="3902773"/>
              <a:ext cx="79170" cy="87248"/>
            </a:xfrm>
            <a:custGeom>
              <a:avLst/>
              <a:gdLst/>
              <a:ahLst/>
              <a:cxnLst/>
              <a:rect l="l" t="t" r="r" b="b"/>
              <a:pathLst>
                <a:path w="1676" h="1847" extrusionOk="0">
                  <a:moveTo>
                    <a:pt x="1498" y="1"/>
                  </a:moveTo>
                  <a:cubicBezTo>
                    <a:pt x="1466" y="1"/>
                    <a:pt x="1433" y="15"/>
                    <a:pt x="1405" y="48"/>
                  </a:cubicBezTo>
                  <a:lnTo>
                    <a:pt x="48" y="1632"/>
                  </a:lnTo>
                  <a:cubicBezTo>
                    <a:pt x="0" y="1691"/>
                    <a:pt x="12" y="1775"/>
                    <a:pt x="60" y="1810"/>
                  </a:cubicBezTo>
                  <a:cubicBezTo>
                    <a:pt x="84" y="1834"/>
                    <a:pt x="108" y="1846"/>
                    <a:pt x="143" y="1846"/>
                  </a:cubicBezTo>
                  <a:cubicBezTo>
                    <a:pt x="179" y="1846"/>
                    <a:pt x="215" y="1834"/>
                    <a:pt x="239" y="1799"/>
                  </a:cubicBezTo>
                  <a:lnTo>
                    <a:pt x="1596" y="215"/>
                  </a:lnTo>
                  <a:cubicBezTo>
                    <a:pt x="1675" y="118"/>
                    <a:pt x="1591" y="1"/>
                    <a:pt x="14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7242131" y="3466825"/>
              <a:ext cx="73738" cy="47946"/>
            </a:xfrm>
            <a:custGeom>
              <a:avLst/>
              <a:gdLst/>
              <a:ahLst/>
              <a:cxnLst/>
              <a:rect l="l" t="t" r="r" b="b"/>
              <a:pathLst>
                <a:path w="1561" h="1015" extrusionOk="0">
                  <a:moveTo>
                    <a:pt x="135" y="1"/>
                  </a:moveTo>
                  <a:cubicBezTo>
                    <a:pt x="96" y="1"/>
                    <a:pt x="59" y="24"/>
                    <a:pt x="36" y="62"/>
                  </a:cubicBezTo>
                  <a:cubicBezTo>
                    <a:pt x="1" y="121"/>
                    <a:pt x="13" y="193"/>
                    <a:pt x="72" y="241"/>
                  </a:cubicBezTo>
                  <a:lnTo>
                    <a:pt x="1322" y="1003"/>
                  </a:lnTo>
                  <a:cubicBezTo>
                    <a:pt x="1334" y="1014"/>
                    <a:pt x="1358" y="1014"/>
                    <a:pt x="1382" y="1014"/>
                  </a:cubicBezTo>
                  <a:cubicBezTo>
                    <a:pt x="1513" y="1014"/>
                    <a:pt x="1560" y="848"/>
                    <a:pt x="1453" y="788"/>
                  </a:cubicBezTo>
                  <a:lnTo>
                    <a:pt x="203" y="26"/>
                  </a:lnTo>
                  <a:cubicBezTo>
                    <a:pt x="181" y="9"/>
                    <a:pt x="158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7342793" y="3641412"/>
              <a:ext cx="42797" cy="91971"/>
            </a:xfrm>
            <a:custGeom>
              <a:avLst/>
              <a:gdLst/>
              <a:ahLst/>
              <a:cxnLst/>
              <a:rect l="l" t="t" r="r" b="b"/>
              <a:pathLst>
                <a:path w="906" h="1947" extrusionOk="0">
                  <a:moveTo>
                    <a:pt x="765" y="0"/>
                  </a:moveTo>
                  <a:cubicBezTo>
                    <a:pt x="718" y="0"/>
                    <a:pt x="674" y="27"/>
                    <a:pt x="656" y="81"/>
                  </a:cubicBezTo>
                  <a:lnTo>
                    <a:pt x="25" y="1783"/>
                  </a:lnTo>
                  <a:cubicBezTo>
                    <a:pt x="1" y="1843"/>
                    <a:pt x="37" y="1914"/>
                    <a:pt x="96" y="1938"/>
                  </a:cubicBezTo>
                  <a:cubicBezTo>
                    <a:pt x="102" y="1944"/>
                    <a:pt x="111" y="1947"/>
                    <a:pt x="120" y="1947"/>
                  </a:cubicBezTo>
                  <a:cubicBezTo>
                    <a:pt x="129" y="1947"/>
                    <a:pt x="138" y="1944"/>
                    <a:pt x="144" y="1938"/>
                  </a:cubicBezTo>
                  <a:cubicBezTo>
                    <a:pt x="191" y="1938"/>
                    <a:pt x="239" y="1914"/>
                    <a:pt x="263" y="1867"/>
                  </a:cubicBezTo>
                  <a:lnTo>
                    <a:pt x="882" y="164"/>
                  </a:lnTo>
                  <a:cubicBezTo>
                    <a:pt x="906" y="105"/>
                    <a:pt x="882" y="33"/>
                    <a:pt x="811" y="9"/>
                  </a:cubicBezTo>
                  <a:cubicBezTo>
                    <a:pt x="796" y="3"/>
                    <a:pt x="780" y="0"/>
                    <a:pt x="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7388708" y="3860449"/>
              <a:ext cx="92491" cy="54748"/>
            </a:xfrm>
            <a:custGeom>
              <a:avLst/>
              <a:gdLst/>
              <a:ahLst/>
              <a:cxnLst/>
              <a:rect l="l" t="t" r="r" b="b"/>
              <a:pathLst>
                <a:path w="1958" h="1159" extrusionOk="0">
                  <a:moveTo>
                    <a:pt x="172" y="1"/>
                  </a:moveTo>
                  <a:cubicBezTo>
                    <a:pt x="62" y="1"/>
                    <a:pt x="1" y="159"/>
                    <a:pt x="112" y="230"/>
                  </a:cubicBezTo>
                  <a:lnTo>
                    <a:pt x="1720" y="1147"/>
                  </a:lnTo>
                  <a:cubicBezTo>
                    <a:pt x="1732" y="1159"/>
                    <a:pt x="1755" y="1159"/>
                    <a:pt x="1779" y="1159"/>
                  </a:cubicBezTo>
                  <a:cubicBezTo>
                    <a:pt x="1910" y="1159"/>
                    <a:pt x="1958" y="992"/>
                    <a:pt x="1839" y="921"/>
                  </a:cubicBezTo>
                  <a:lnTo>
                    <a:pt x="231" y="16"/>
                  </a:lnTo>
                  <a:cubicBezTo>
                    <a:pt x="211" y="5"/>
                    <a:pt x="19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6959465" y="3298661"/>
              <a:ext cx="56071" cy="59755"/>
            </a:xfrm>
            <a:custGeom>
              <a:avLst/>
              <a:gdLst/>
              <a:ahLst/>
              <a:cxnLst/>
              <a:rect l="l" t="t" r="r" b="b"/>
              <a:pathLst>
                <a:path w="1187" h="1265" extrusionOk="0">
                  <a:moveTo>
                    <a:pt x="173" y="0"/>
                  </a:moveTo>
                  <a:cubicBezTo>
                    <a:pt x="82" y="0"/>
                    <a:pt x="1" y="109"/>
                    <a:pt x="79" y="205"/>
                  </a:cubicBezTo>
                  <a:lnTo>
                    <a:pt x="925" y="1217"/>
                  </a:lnTo>
                  <a:cubicBezTo>
                    <a:pt x="948" y="1253"/>
                    <a:pt x="972" y="1265"/>
                    <a:pt x="1020" y="1265"/>
                  </a:cubicBezTo>
                  <a:cubicBezTo>
                    <a:pt x="1127" y="1265"/>
                    <a:pt x="1187" y="1134"/>
                    <a:pt x="1115" y="1062"/>
                  </a:cubicBezTo>
                  <a:lnTo>
                    <a:pt x="270" y="50"/>
                  </a:lnTo>
                  <a:cubicBezTo>
                    <a:pt x="241" y="15"/>
                    <a:pt x="206" y="0"/>
                    <a:pt x="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7146523" y="3217131"/>
              <a:ext cx="14691" cy="76052"/>
            </a:xfrm>
            <a:custGeom>
              <a:avLst/>
              <a:gdLst/>
              <a:ahLst/>
              <a:cxnLst/>
              <a:rect l="l" t="t" r="r" b="b"/>
              <a:pathLst>
                <a:path w="311" h="1610" extrusionOk="0">
                  <a:moveTo>
                    <a:pt x="138" y="1"/>
                  </a:moveTo>
                  <a:cubicBezTo>
                    <a:pt x="132" y="1"/>
                    <a:pt x="126" y="1"/>
                    <a:pt x="120" y="2"/>
                  </a:cubicBezTo>
                  <a:cubicBezTo>
                    <a:pt x="48" y="2"/>
                    <a:pt x="1" y="62"/>
                    <a:pt x="1" y="133"/>
                  </a:cubicBezTo>
                  <a:lnTo>
                    <a:pt x="60" y="1490"/>
                  </a:lnTo>
                  <a:cubicBezTo>
                    <a:pt x="60" y="1550"/>
                    <a:pt x="120" y="1609"/>
                    <a:pt x="191" y="1609"/>
                  </a:cubicBezTo>
                  <a:cubicBezTo>
                    <a:pt x="263" y="1597"/>
                    <a:pt x="310" y="1538"/>
                    <a:pt x="310" y="1478"/>
                  </a:cubicBezTo>
                  <a:lnTo>
                    <a:pt x="251" y="121"/>
                  </a:lnTo>
                  <a:cubicBezTo>
                    <a:pt x="251" y="56"/>
                    <a:pt x="201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7370946" y="3261722"/>
              <a:ext cx="87909" cy="64054"/>
            </a:xfrm>
            <a:custGeom>
              <a:avLst/>
              <a:gdLst/>
              <a:ahLst/>
              <a:cxnLst/>
              <a:rect l="l" t="t" r="r" b="b"/>
              <a:pathLst>
                <a:path w="1861" h="1356" extrusionOk="0">
                  <a:moveTo>
                    <a:pt x="1678" y="1"/>
                  </a:moveTo>
                  <a:cubicBezTo>
                    <a:pt x="1655" y="1"/>
                    <a:pt x="1631" y="7"/>
                    <a:pt x="1608" y="22"/>
                  </a:cubicBezTo>
                  <a:lnTo>
                    <a:pt x="72" y="1130"/>
                  </a:lnTo>
                  <a:cubicBezTo>
                    <a:pt x="12" y="1177"/>
                    <a:pt x="0" y="1249"/>
                    <a:pt x="36" y="1308"/>
                  </a:cubicBezTo>
                  <a:cubicBezTo>
                    <a:pt x="60" y="1344"/>
                    <a:pt x="96" y="1356"/>
                    <a:pt x="143" y="1356"/>
                  </a:cubicBezTo>
                  <a:cubicBezTo>
                    <a:pt x="167" y="1356"/>
                    <a:pt x="191" y="1356"/>
                    <a:pt x="215" y="1332"/>
                  </a:cubicBezTo>
                  <a:lnTo>
                    <a:pt x="1762" y="225"/>
                  </a:lnTo>
                  <a:cubicBezTo>
                    <a:pt x="1860" y="137"/>
                    <a:pt x="1781" y="1"/>
                    <a:pt x="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7502549" y="3361298"/>
              <a:ext cx="103828" cy="42136"/>
            </a:xfrm>
            <a:custGeom>
              <a:avLst/>
              <a:gdLst/>
              <a:ahLst/>
              <a:cxnLst/>
              <a:rect l="l" t="t" r="r" b="b"/>
              <a:pathLst>
                <a:path w="2198" h="892" extrusionOk="0">
                  <a:moveTo>
                    <a:pt x="2025" y="0"/>
                  </a:moveTo>
                  <a:cubicBezTo>
                    <a:pt x="2010" y="0"/>
                    <a:pt x="1994" y="3"/>
                    <a:pt x="1977" y="10"/>
                  </a:cubicBezTo>
                  <a:lnTo>
                    <a:pt x="143" y="641"/>
                  </a:lnTo>
                  <a:cubicBezTo>
                    <a:pt x="0" y="689"/>
                    <a:pt x="36" y="891"/>
                    <a:pt x="191" y="891"/>
                  </a:cubicBezTo>
                  <a:cubicBezTo>
                    <a:pt x="203" y="891"/>
                    <a:pt x="215" y="891"/>
                    <a:pt x="227" y="879"/>
                  </a:cubicBezTo>
                  <a:lnTo>
                    <a:pt x="2060" y="248"/>
                  </a:lnTo>
                  <a:cubicBezTo>
                    <a:pt x="2198" y="195"/>
                    <a:pt x="2147" y="0"/>
                    <a:pt x="2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7440763" y="3533570"/>
              <a:ext cx="93719" cy="34105"/>
            </a:xfrm>
            <a:custGeom>
              <a:avLst/>
              <a:gdLst/>
              <a:ahLst/>
              <a:cxnLst/>
              <a:rect l="l" t="t" r="r" b="b"/>
              <a:pathLst>
                <a:path w="1984" h="722" extrusionOk="0">
                  <a:moveTo>
                    <a:pt x="173" y="0"/>
                  </a:moveTo>
                  <a:cubicBezTo>
                    <a:pt x="47" y="0"/>
                    <a:pt x="1" y="201"/>
                    <a:pt x="142" y="244"/>
                  </a:cubicBezTo>
                  <a:lnTo>
                    <a:pt x="1773" y="721"/>
                  </a:lnTo>
                  <a:lnTo>
                    <a:pt x="1808" y="721"/>
                  </a:lnTo>
                  <a:cubicBezTo>
                    <a:pt x="1812" y="721"/>
                    <a:pt x="1816" y="721"/>
                    <a:pt x="1820" y="721"/>
                  </a:cubicBezTo>
                  <a:cubicBezTo>
                    <a:pt x="1953" y="721"/>
                    <a:pt x="1983" y="517"/>
                    <a:pt x="1844" y="483"/>
                  </a:cubicBezTo>
                  <a:lnTo>
                    <a:pt x="213" y="6"/>
                  </a:lnTo>
                  <a:cubicBezTo>
                    <a:pt x="199" y="2"/>
                    <a:pt x="186" y="0"/>
                    <a:pt x="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7549219" y="3621100"/>
              <a:ext cx="56543" cy="87153"/>
            </a:xfrm>
            <a:custGeom>
              <a:avLst/>
              <a:gdLst/>
              <a:ahLst/>
              <a:cxnLst/>
              <a:rect l="l" t="t" r="r" b="b"/>
              <a:pathLst>
                <a:path w="1197" h="1845" extrusionOk="0">
                  <a:moveTo>
                    <a:pt x="1020" y="1"/>
                  </a:moveTo>
                  <a:cubicBezTo>
                    <a:pt x="979" y="1"/>
                    <a:pt x="940" y="21"/>
                    <a:pt x="917" y="70"/>
                  </a:cubicBezTo>
                  <a:lnTo>
                    <a:pt x="36" y="1666"/>
                  </a:lnTo>
                  <a:cubicBezTo>
                    <a:pt x="1" y="1725"/>
                    <a:pt x="24" y="1797"/>
                    <a:pt x="84" y="1832"/>
                  </a:cubicBezTo>
                  <a:cubicBezTo>
                    <a:pt x="108" y="1844"/>
                    <a:pt x="120" y="1844"/>
                    <a:pt x="143" y="1844"/>
                  </a:cubicBezTo>
                  <a:cubicBezTo>
                    <a:pt x="191" y="1844"/>
                    <a:pt x="239" y="1820"/>
                    <a:pt x="262" y="1785"/>
                  </a:cubicBezTo>
                  <a:lnTo>
                    <a:pt x="1132" y="201"/>
                  </a:lnTo>
                  <a:cubicBezTo>
                    <a:pt x="1197" y="95"/>
                    <a:pt x="1106" y="1"/>
                    <a:pt x="1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7636418" y="3501638"/>
              <a:ext cx="77942" cy="52481"/>
            </a:xfrm>
            <a:custGeom>
              <a:avLst/>
              <a:gdLst/>
              <a:ahLst/>
              <a:cxnLst/>
              <a:rect l="l" t="t" r="r" b="b"/>
              <a:pathLst>
                <a:path w="1650" h="1111" extrusionOk="0">
                  <a:moveTo>
                    <a:pt x="1446" y="0"/>
                  </a:moveTo>
                  <a:cubicBezTo>
                    <a:pt x="1421" y="0"/>
                    <a:pt x="1395" y="8"/>
                    <a:pt x="1369" y="27"/>
                  </a:cubicBezTo>
                  <a:lnTo>
                    <a:pt x="71" y="873"/>
                  </a:lnTo>
                  <a:cubicBezTo>
                    <a:pt x="12" y="908"/>
                    <a:pt x="0" y="992"/>
                    <a:pt x="36" y="1051"/>
                  </a:cubicBezTo>
                  <a:cubicBezTo>
                    <a:pt x="60" y="1087"/>
                    <a:pt x="95" y="1099"/>
                    <a:pt x="143" y="1111"/>
                  </a:cubicBezTo>
                  <a:cubicBezTo>
                    <a:pt x="167" y="1111"/>
                    <a:pt x="191" y="1099"/>
                    <a:pt x="214" y="1087"/>
                  </a:cubicBezTo>
                  <a:lnTo>
                    <a:pt x="1512" y="242"/>
                  </a:lnTo>
                  <a:cubicBezTo>
                    <a:pt x="1649" y="173"/>
                    <a:pt x="1561" y="0"/>
                    <a:pt x="1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6885020" y="3736594"/>
              <a:ext cx="81012" cy="62731"/>
            </a:xfrm>
            <a:custGeom>
              <a:avLst/>
              <a:gdLst/>
              <a:ahLst/>
              <a:cxnLst/>
              <a:rect l="l" t="t" r="r" b="b"/>
              <a:pathLst>
                <a:path w="1715" h="1328" extrusionOk="0">
                  <a:moveTo>
                    <a:pt x="142" y="1"/>
                  </a:moveTo>
                  <a:cubicBezTo>
                    <a:pt x="106" y="1"/>
                    <a:pt x="69" y="19"/>
                    <a:pt x="48" y="54"/>
                  </a:cubicBezTo>
                  <a:cubicBezTo>
                    <a:pt x="0" y="114"/>
                    <a:pt x="12" y="185"/>
                    <a:pt x="72" y="233"/>
                  </a:cubicBezTo>
                  <a:lnTo>
                    <a:pt x="1465" y="1292"/>
                  </a:lnTo>
                  <a:cubicBezTo>
                    <a:pt x="1489" y="1316"/>
                    <a:pt x="1512" y="1328"/>
                    <a:pt x="1536" y="1328"/>
                  </a:cubicBezTo>
                  <a:cubicBezTo>
                    <a:pt x="1655" y="1328"/>
                    <a:pt x="1715" y="1173"/>
                    <a:pt x="1620" y="1102"/>
                  </a:cubicBezTo>
                  <a:lnTo>
                    <a:pt x="215" y="30"/>
                  </a:lnTo>
                  <a:cubicBezTo>
                    <a:pt x="195" y="10"/>
                    <a:pt x="169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7600424" y="3777926"/>
              <a:ext cx="121306" cy="28720"/>
            </a:xfrm>
            <a:custGeom>
              <a:avLst/>
              <a:gdLst/>
              <a:ahLst/>
              <a:cxnLst/>
              <a:rect l="l" t="t" r="r" b="b"/>
              <a:pathLst>
                <a:path w="2568" h="608" extrusionOk="0">
                  <a:moveTo>
                    <a:pt x="2393" y="0"/>
                  </a:moveTo>
                  <a:cubicBezTo>
                    <a:pt x="2389" y="0"/>
                    <a:pt x="2385" y="0"/>
                    <a:pt x="2381" y="1"/>
                  </a:cubicBezTo>
                  <a:lnTo>
                    <a:pt x="143" y="358"/>
                  </a:lnTo>
                  <a:cubicBezTo>
                    <a:pt x="0" y="393"/>
                    <a:pt x="12" y="608"/>
                    <a:pt x="167" y="608"/>
                  </a:cubicBezTo>
                  <a:lnTo>
                    <a:pt x="179" y="608"/>
                  </a:lnTo>
                  <a:lnTo>
                    <a:pt x="2417" y="251"/>
                  </a:lnTo>
                  <a:cubicBezTo>
                    <a:pt x="2568" y="216"/>
                    <a:pt x="2538" y="0"/>
                    <a:pt x="2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5371546" y="3757142"/>
              <a:ext cx="1406119" cy="442096"/>
            </a:xfrm>
            <a:custGeom>
              <a:avLst/>
              <a:gdLst/>
              <a:ahLst/>
              <a:cxnLst/>
              <a:rect l="l" t="t" r="r" b="b"/>
              <a:pathLst>
                <a:path w="29767" h="9359" extrusionOk="0">
                  <a:moveTo>
                    <a:pt x="1" y="0"/>
                  </a:moveTo>
                  <a:lnTo>
                    <a:pt x="1" y="9358"/>
                  </a:lnTo>
                  <a:lnTo>
                    <a:pt x="29766" y="9358"/>
                  </a:lnTo>
                  <a:cubicBezTo>
                    <a:pt x="29314" y="8013"/>
                    <a:pt x="28266" y="6858"/>
                    <a:pt x="27004" y="6179"/>
                  </a:cubicBezTo>
                  <a:cubicBezTo>
                    <a:pt x="25603" y="5424"/>
                    <a:pt x="24003" y="5167"/>
                    <a:pt x="22401" y="5167"/>
                  </a:cubicBezTo>
                  <a:cubicBezTo>
                    <a:pt x="21934" y="5167"/>
                    <a:pt x="21466" y="5189"/>
                    <a:pt x="21003" y="5227"/>
                  </a:cubicBezTo>
                  <a:cubicBezTo>
                    <a:pt x="18789" y="5405"/>
                    <a:pt x="16467" y="5965"/>
                    <a:pt x="14871" y="7513"/>
                  </a:cubicBezTo>
                  <a:cubicBezTo>
                    <a:pt x="14740" y="5203"/>
                    <a:pt x="13097" y="3060"/>
                    <a:pt x="10907" y="2322"/>
                  </a:cubicBezTo>
                  <a:cubicBezTo>
                    <a:pt x="10333" y="2129"/>
                    <a:pt x="9731" y="2036"/>
                    <a:pt x="9128" y="2036"/>
                  </a:cubicBezTo>
                  <a:cubicBezTo>
                    <a:pt x="7427" y="2036"/>
                    <a:pt x="5719" y="2774"/>
                    <a:pt x="4620" y="4084"/>
                  </a:cubicBezTo>
                  <a:cubicBezTo>
                    <a:pt x="4239" y="2274"/>
                    <a:pt x="2918" y="810"/>
                    <a:pt x="1155" y="238"/>
                  </a:cubicBezTo>
                  <a:cubicBezTo>
                    <a:pt x="774" y="119"/>
                    <a:pt x="393" y="3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7379921" y="3784587"/>
              <a:ext cx="946592" cy="414651"/>
            </a:xfrm>
            <a:custGeom>
              <a:avLst/>
              <a:gdLst/>
              <a:ahLst/>
              <a:cxnLst/>
              <a:rect l="l" t="t" r="r" b="b"/>
              <a:pathLst>
                <a:path w="20039" h="8778" extrusionOk="0">
                  <a:moveTo>
                    <a:pt x="17646" y="1"/>
                  </a:moveTo>
                  <a:cubicBezTo>
                    <a:pt x="15600" y="1"/>
                    <a:pt x="13533" y="469"/>
                    <a:pt x="11776" y="1503"/>
                  </a:cubicBezTo>
                  <a:cubicBezTo>
                    <a:pt x="9942" y="2586"/>
                    <a:pt x="8478" y="4312"/>
                    <a:pt x="7883" y="6348"/>
                  </a:cubicBezTo>
                  <a:cubicBezTo>
                    <a:pt x="7014" y="5891"/>
                    <a:pt x="6082" y="5674"/>
                    <a:pt x="5162" y="5674"/>
                  </a:cubicBezTo>
                  <a:cubicBezTo>
                    <a:pt x="3069" y="5674"/>
                    <a:pt x="1043" y="6800"/>
                    <a:pt x="1" y="8777"/>
                  </a:cubicBezTo>
                  <a:lnTo>
                    <a:pt x="20039" y="8777"/>
                  </a:lnTo>
                  <a:lnTo>
                    <a:pt x="20039" y="264"/>
                  </a:lnTo>
                  <a:cubicBezTo>
                    <a:pt x="19325" y="110"/>
                    <a:pt x="18598" y="14"/>
                    <a:pt x="17872" y="2"/>
                  </a:cubicBezTo>
                  <a:cubicBezTo>
                    <a:pt x="17797" y="1"/>
                    <a:pt x="17721" y="1"/>
                    <a:pt x="17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40"/>
          <p:cNvSpPr/>
          <p:nvPr/>
        </p:nvSpPr>
        <p:spPr>
          <a:xfrm>
            <a:off x="4279975" y="4161949"/>
            <a:ext cx="463480" cy="221173"/>
          </a:xfrm>
          <a:custGeom>
            <a:avLst/>
            <a:gdLst/>
            <a:ahLst/>
            <a:cxnLst/>
            <a:rect l="l" t="t" r="r" b="b"/>
            <a:pathLst>
              <a:path w="7990" h="3813" extrusionOk="0">
                <a:moveTo>
                  <a:pt x="4021" y="1"/>
                </a:moveTo>
                <a:cubicBezTo>
                  <a:pt x="3298" y="1"/>
                  <a:pt x="2823" y="3563"/>
                  <a:pt x="2823" y="3563"/>
                </a:cubicBezTo>
                <a:cubicBezTo>
                  <a:pt x="2823" y="3563"/>
                  <a:pt x="1804" y="43"/>
                  <a:pt x="937" y="43"/>
                </a:cubicBezTo>
                <a:cubicBezTo>
                  <a:pt x="914" y="43"/>
                  <a:pt x="892" y="46"/>
                  <a:pt x="870" y="50"/>
                </a:cubicBezTo>
                <a:cubicBezTo>
                  <a:pt x="1" y="241"/>
                  <a:pt x="2239" y="3658"/>
                  <a:pt x="2239" y="3658"/>
                </a:cubicBezTo>
                <a:lnTo>
                  <a:pt x="2251" y="3813"/>
                </a:lnTo>
                <a:lnTo>
                  <a:pt x="6930" y="3813"/>
                </a:lnTo>
                <a:cubicBezTo>
                  <a:pt x="7514" y="3479"/>
                  <a:pt x="7990" y="3063"/>
                  <a:pt x="7752" y="2682"/>
                </a:cubicBezTo>
                <a:cubicBezTo>
                  <a:pt x="7655" y="2532"/>
                  <a:pt x="7486" y="2471"/>
                  <a:pt x="7274" y="2471"/>
                </a:cubicBezTo>
                <a:cubicBezTo>
                  <a:pt x="6370" y="2471"/>
                  <a:pt x="4688" y="3585"/>
                  <a:pt x="4466" y="3729"/>
                </a:cubicBezTo>
                <a:cubicBezTo>
                  <a:pt x="4728" y="3503"/>
                  <a:pt x="7192" y="1396"/>
                  <a:pt x="6478" y="824"/>
                </a:cubicBezTo>
                <a:cubicBezTo>
                  <a:pt x="6420" y="778"/>
                  <a:pt x="6352" y="757"/>
                  <a:pt x="6277" y="757"/>
                </a:cubicBezTo>
                <a:cubicBezTo>
                  <a:pt x="5438" y="757"/>
                  <a:pt x="3633" y="3387"/>
                  <a:pt x="3513" y="3551"/>
                </a:cubicBezTo>
                <a:cubicBezTo>
                  <a:pt x="3573" y="3372"/>
                  <a:pt x="4751" y="98"/>
                  <a:pt x="4049" y="3"/>
                </a:cubicBezTo>
                <a:cubicBezTo>
                  <a:pt x="4039" y="1"/>
                  <a:pt x="4030" y="1"/>
                  <a:pt x="40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0"/>
          <p:cNvSpPr/>
          <p:nvPr/>
        </p:nvSpPr>
        <p:spPr>
          <a:xfrm>
            <a:off x="2774625" y="4789099"/>
            <a:ext cx="463480" cy="221173"/>
          </a:xfrm>
          <a:custGeom>
            <a:avLst/>
            <a:gdLst/>
            <a:ahLst/>
            <a:cxnLst/>
            <a:rect l="l" t="t" r="r" b="b"/>
            <a:pathLst>
              <a:path w="7990" h="3813" extrusionOk="0">
                <a:moveTo>
                  <a:pt x="4021" y="1"/>
                </a:moveTo>
                <a:cubicBezTo>
                  <a:pt x="3298" y="1"/>
                  <a:pt x="2823" y="3563"/>
                  <a:pt x="2823" y="3563"/>
                </a:cubicBezTo>
                <a:cubicBezTo>
                  <a:pt x="2823" y="3563"/>
                  <a:pt x="1804" y="43"/>
                  <a:pt x="937" y="43"/>
                </a:cubicBezTo>
                <a:cubicBezTo>
                  <a:pt x="914" y="43"/>
                  <a:pt x="892" y="46"/>
                  <a:pt x="870" y="50"/>
                </a:cubicBezTo>
                <a:cubicBezTo>
                  <a:pt x="1" y="241"/>
                  <a:pt x="2239" y="3658"/>
                  <a:pt x="2239" y="3658"/>
                </a:cubicBezTo>
                <a:lnTo>
                  <a:pt x="2251" y="3813"/>
                </a:lnTo>
                <a:lnTo>
                  <a:pt x="6930" y="3813"/>
                </a:lnTo>
                <a:cubicBezTo>
                  <a:pt x="7514" y="3479"/>
                  <a:pt x="7990" y="3063"/>
                  <a:pt x="7752" y="2682"/>
                </a:cubicBezTo>
                <a:cubicBezTo>
                  <a:pt x="7655" y="2532"/>
                  <a:pt x="7486" y="2471"/>
                  <a:pt x="7274" y="2471"/>
                </a:cubicBezTo>
                <a:cubicBezTo>
                  <a:pt x="6370" y="2471"/>
                  <a:pt x="4688" y="3585"/>
                  <a:pt x="4466" y="3729"/>
                </a:cubicBezTo>
                <a:cubicBezTo>
                  <a:pt x="4728" y="3503"/>
                  <a:pt x="7192" y="1396"/>
                  <a:pt x="6478" y="824"/>
                </a:cubicBezTo>
                <a:cubicBezTo>
                  <a:pt x="6420" y="778"/>
                  <a:pt x="6352" y="757"/>
                  <a:pt x="6277" y="757"/>
                </a:cubicBezTo>
                <a:cubicBezTo>
                  <a:pt x="5438" y="757"/>
                  <a:pt x="3633" y="3387"/>
                  <a:pt x="3513" y="3551"/>
                </a:cubicBezTo>
                <a:cubicBezTo>
                  <a:pt x="3573" y="3372"/>
                  <a:pt x="4751" y="98"/>
                  <a:pt x="4049" y="3"/>
                </a:cubicBezTo>
                <a:cubicBezTo>
                  <a:pt x="4039" y="1"/>
                  <a:pt x="4030" y="1"/>
                  <a:pt x="40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0"/>
          <p:cNvSpPr/>
          <p:nvPr/>
        </p:nvSpPr>
        <p:spPr>
          <a:xfrm flipH="1">
            <a:off x="-4536" y="4067625"/>
            <a:ext cx="2560231" cy="1078533"/>
          </a:xfrm>
          <a:custGeom>
            <a:avLst/>
            <a:gdLst/>
            <a:ahLst/>
            <a:cxnLst/>
            <a:rect l="l" t="t" r="r" b="b"/>
            <a:pathLst>
              <a:path w="84142" h="35446" extrusionOk="0">
                <a:moveTo>
                  <a:pt x="84142" y="0"/>
                </a:moveTo>
                <a:cubicBezTo>
                  <a:pt x="83785" y="12"/>
                  <a:pt x="83440" y="24"/>
                  <a:pt x="83070" y="48"/>
                </a:cubicBezTo>
                <a:cubicBezTo>
                  <a:pt x="77058" y="417"/>
                  <a:pt x="71045" y="1869"/>
                  <a:pt x="65806" y="4858"/>
                </a:cubicBezTo>
                <a:cubicBezTo>
                  <a:pt x="60580" y="7846"/>
                  <a:pt x="56162" y="12442"/>
                  <a:pt x="53960" y="18062"/>
                </a:cubicBezTo>
                <a:cubicBezTo>
                  <a:pt x="50326" y="15625"/>
                  <a:pt x="45959" y="14222"/>
                  <a:pt x="41606" y="14222"/>
                </a:cubicBezTo>
                <a:cubicBezTo>
                  <a:pt x="40067" y="14222"/>
                  <a:pt x="38531" y="14397"/>
                  <a:pt x="37029" y="14764"/>
                </a:cubicBezTo>
                <a:cubicBezTo>
                  <a:pt x="31278" y="16157"/>
                  <a:pt x="26218" y="20503"/>
                  <a:pt x="24408" y="26134"/>
                </a:cubicBezTo>
                <a:cubicBezTo>
                  <a:pt x="22449" y="25487"/>
                  <a:pt x="20404" y="25180"/>
                  <a:pt x="18354" y="25180"/>
                </a:cubicBezTo>
                <a:cubicBezTo>
                  <a:pt x="11049" y="25180"/>
                  <a:pt x="3692" y="29085"/>
                  <a:pt x="1" y="35445"/>
                </a:cubicBezTo>
                <a:lnTo>
                  <a:pt x="84142" y="35445"/>
                </a:lnTo>
                <a:lnTo>
                  <a:pt x="8414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Tm="0">
        <p159:morph option="byChar"/>
      </p:transition>
    </mc:Choice>
    <mc:Fallback>
      <p:transition spd="med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9CB2-26A0-C6BC-1680-9145DBEA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800" dirty="0"/>
              <a:t>Customer Question </a:t>
            </a:r>
            <a:endParaRPr lang="en-US" sz="4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CA7559-C0A3-82D3-D263-D1CF0FEB040C}"/>
              </a:ext>
            </a:extLst>
          </p:cNvPr>
          <p:cNvSpPr/>
          <p:nvPr/>
        </p:nvSpPr>
        <p:spPr>
          <a:xfrm>
            <a:off x="758776" y="1598940"/>
            <a:ext cx="787607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How can </a:t>
            </a:r>
            <a:r>
              <a:rPr lang="en-US" sz="3200" dirty="0" err="1"/>
              <a:t>SaYoPillow</a:t>
            </a:r>
            <a:r>
              <a:rPr lang="en-US" sz="3200" dirty="0"/>
              <a:t> improve one's sleep quality and reduce the stress associated with the following day? 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89281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Word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45"/>
          <p:cNvSpPr txBox="1">
            <a:spLocks noGrp="1"/>
          </p:cNvSpPr>
          <p:nvPr>
            <p:ph type="title"/>
          </p:nvPr>
        </p:nvSpPr>
        <p:spPr>
          <a:xfrm flipH="1">
            <a:off x="5082600" y="1245650"/>
            <a:ext cx="3348000" cy="19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set</a:t>
            </a:r>
            <a:endParaRPr dirty="0"/>
          </a:p>
        </p:txBody>
      </p:sp>
      <p:sp>
        <p:nvSpPr>
          <p:cNvPr id="807" name="Google Shape;807;p45"/>
          <p:cNvSpPr/>
          <p:nvPr/>
        </p:nvSpPr>
        <p:spPr>
          <a:xfrm>
            <a:off x="3965900" y="4382624"/>
            <a:ext cx="463480" cy="221173"/>
          </a:xfrm>
          <a:custGeom>
            <a:avLst/>
            <a:gdLst/>
            <a:ahLst/>
            <a:cxnLst/>
            <a:rect l="l" t="t" r="r" b="b"/>
            <a:pathLst>
              <a:path w="7990" h="3813" extrusionOk="0">
                <a:moveTo>
                  <a:pt x="4021" y="1"/>
                </a:moveTo>
                <a:cubicBezTo>
                  <a:pt x="3298" y="1"/>
                  <a:pt x="2823" y="3563"/>
                  <a:pt x="2823" y="3563"/>
                </a:cubicBezTo>
                <a:cubicBezTo>
                  <a:pt x="2823" y="3563"/>
                  <a:pt x="1804" y="43"/>
                  <a:pt x="937" y="43"/>
                </a:cubicBezTo>
                <a:cubicBezTo>
                  <a:pt x="914" y="43"/>
                  <a:pt x="892" y="46"/>
                  <a:pt x="870" y="50"/>
                </a:cubicBezTo>
                <a:cubicBezTo>
                  <a:pt x="1" y="241"/>
                  <a:pt x="2239" y="3658"/>
                  <a:pt x="2239" y="3658"/>
                </a:cubicBezTo>
                <a:lnTo>
                  <a:pt x="2251" y="3813"/>
                </a:lnTo>
                <a:lnTo>
                  <a:pt x="6930" y="3813"/>
                </a:lnTo>
                <a:cubicBezTo>
                  <a:pt x="7514" y="3479"/>
                  <a:pt x="7990" y="3063"/>
                  <a:pt x="7752" y="2682"/>
                </a:cubicBezTo>
                <a:cubicBezTo>
                  <a:pt x="7655" y="2532"/>
                  <a:pt x="7486" y="2471"/>
                  <a:pt x="7274" y="2471"/>
                </a:cubicBezTo>
                <a:cubicBezTo>
                  <a:pt x="6370" y="2471"/>
                  <a:pt x="4688" y="3585"/>
                  <a:pt x="4466" y="3729"/>
                </a:cubicBezTo>
                <a:cubicBezTo>
                  <a:pt x="4728" y="3503"/>
                  <a:pt x="7192" y="1396"/>
                  <a:pt x="6478" y="824"/>
                </a:cubicBezTo>
                <a:cubicBezTo>
                  <a:pt x="6420" y="778"/>
                  <a:pt x="6352" y="757"/>
                  <a:pt x="6277" y="757"/>
                </a:cubicBezTo>
                <a:cubicBezTo>
                  <a:pt x="5438" y="757"/>
                  <a:pt x="3633" y="3387"/>
                  <a:pt x="3513" y="3551"/>
                </a:cubicBezTo>
                <a:cubicBezTo>
                  <a:pt x="3573" y="3372"/>
                  <a:pt x="4751" y="98"/>
                  <a:pt x="4049" y="3"/>
                </a:cubicBezTo>
                <a:cubicBezTo>
                  <a:pt x="4039" y="1"/>
                  <a:pt x="4030" y="1"/>
                  <a:pt x="40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45"/>
          <p:cNvSpPr/>
          <p:nvPr/>
        </p:nvSpPr>
        <p:spPr>
          <a:xfrm>
            <a:off x="1457134" y="554350"/>
            <a:ext cx="1448400" cy="144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45"/>
          <p:cNvSpPr txBox="1">
            <a:spLocks noGrp="1"/>
          </p:cNvSpPr>
          <p:nvPr>
            <p:ph type="title" idx="2"/>
          </p:nvPr>
        </p:nvSpPr>
        <p:spPr>
          <a:xfrm>
            <a:off x="1149784" y="781252"/>
            <a:ext cx="2063100" cy="9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Tm="0">
        <p159:morph option="byChar"/>
      </p:transition>
    </mc:Choice>
    <mc:Fallback>
      <p:transition spd="med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DE3E13-012E-3B65-D5B7-2A3DF292E89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168180" y="254916"/>
            <a:ext cx="2807639" cy="982800"/>
          </a:xfrm>
        </p:spPr>
        <p:txBody>
          <a:bodyPr/>
          <a:lstStyle/>
          <a:p>
            <a:r>
              <a:rPr lang="en-US" dirty="0"/>
              <a:t>Data set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76D0E3D-536A-A728-D50B-D9EEF29AB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226862"/>
              </p:ext>
            </p:extLst>
          </p:nvPr>
        </p:nvGraphicFramePr>
        <p:xfrm>
          <a:off x="394854" y="1685066"/>
          <a:ext cx="8312728" cy="2402071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078182">
                  <a:extLst>
                    <a:ext uri="{9D8B030D-6E8A-4147-A177-3AD203B41FA5}">
                      <a16:colId xmlns:a16="http://schemas.microsoft.com/office/drawing/2014/main" val="4250150256"/>
                    </a:ext>
                  </a:extLst>
                </a:gridCol>
                <a:gridCol w="2078182">
                  <a:extLst>
                    <a:ext uri="{9D8B030D-6E8A-4147-A177-3AD203B41FA5}">
                      <a16:colId xmlns:a16="http://schemas.microsoft.com/office/drawing/2014/main" val="1342282291"/>
                    </a:ext>
                  </a:extLst>
                </a:gridCol>
                <a:gridCol w="2078182">
                  <a:extLst>
                    <a:ext uri="{9D8B030D-6E8A-4147-A177-3AD203B41FA5}">
                      <a16:colId xmlns:a16="http://schemas.microsoft.com/office/drawing/2014/main" val="1585204356"/>
                    </a:ext>
                  </a:extLst>
                </a:gridCol>
                <a:gridCol w="2078182">
                  <a:extLst>
                    <a:ext uri="{9D8B030D-6E8A-4147-A177-3AD203B41FA5}">
                      <a16:colId xmlns:a16="http://schemas.microsoft.com/office/drawing/2014/main" val="360081809"/>
                    </a:ext>
                  </a:extLst>
                </a:gridCol>
              </a:tblGrid>
              <a:tr h="514833">
                <a:tc gridSpan="4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ADEBA"/>
                          </a:solidFill>
                        </a:rPr>
                        <a:t>Nine psychological variables: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352935"/>
                  </a:ext>
                </a:extLst>
              </a:tr>
              <a:tr h="673243">
                <a:tc>
                  <a:txBody>
                    <a:bodyPr/>
                    <a:lstStyle/>
                    <a:p>
                      <a:r>
                        <a:rPr lang="en-US" sz="2000" dirty="0"/>
                        <a:t>Snoring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Respiration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Body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Limb movement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189466"/>
                  </a:ext>
                </a:extLst>
              </a:tr>
              <a:tr h="673243">
                <a:tc>
                  <a:txBody>
                    <a:bodyPr/>
                    <a:lstStyle/>
                    <a:p>
                      <a:r>
                        <a:rPr lang="en-US" sz="2000" dirty="0"/>
                        <a:t>Blood oxygen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Eye movement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Sleep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Heart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47637"/>
                  </a:ext>
                </a:extLst>
              </a:tr>
              <a:tr h="481831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Stress level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859779"/>
                  </a:ext>
                </a:extLst>
              </a:tr>
            </a:tbl>
          </a:graphicData>
        </a:graphic>
      </p:graphicFrame>
      <p:sp>
        <p:nvSpPr>
          <p:cNvPr id="8" name="Google Shape;852;p45">
            <a:extLst>
              <a:ext uri="{FF2B5EF4-FFF2-40B4-BE49-F238E27FC236}">
                <a16:creationId xmlns:a16="http://schemas.microsoft.com/office/drawing/2014/main" id="{2E657295-2710-F85A-C55A-736DBD02B069}"/>
              </a:ext>
            </a:extLst>
          </p:cNvPr>
          <p:cNvSpPr/>
          <p:nvPr/>
        </p:nvSpPr>
        <p:spPr>
          <a:xfrm>
            <a:off x="702204" y="97150"/>
            <a:ext cx="1448400" cy="144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53;p45">
            <a:extLst>
              <a:ext uri="{FF2B5EF4-FFF2-40B4-BE49-F238E27FC236}">
                <a16:creationId xmlns:a16="http://schemas.microsoft.com/office/drawing/2014/main" id="{472FC919-6A40-02C2-AA1A-BF75CE56FA72}"/>
              </a:ext>
            </a:extLst>
          </p:cNvPr>
          <p:cNvSpPr txBox="1">
            <a:spLocks/>
          </p:cNvSpPr>
          <p:nvPr/>
        </p:nvSpPr>
        <p:spPr>
          <a:xfrm>
            <a:off x="394854" y="324052"/>
            <a:ext cx="206310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55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30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30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30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30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30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30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30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30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>
            <a:r>
              <a:rPr lang="en"/>
              <a:t>02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08230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Word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DE3E13-012E-3B65-D5B7-2A3DF292E89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168180" y="254916"/>
            <a:ext cx="2807639" cy="982800"/>
          </a:xfrm>
        </p:spPr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8" name="Google Shape;852;p45">
            <a:extLst>
              <a:ext uri="{FF2B5EF4-FFF2-40B4-BE49-F238E27FC236}">
                <a16:creationId xmlns:a16="http://schemas.microsoft.com/office/drawing/2014/main" id="{2E657295-2710-F85A-C55A-736DBD02B069}"/>
              </a:ext>
            </a:extLst>
          </p:cNvPr>
          <p:cNvSpPr/>
          <p:nvPr/>
        </p:nvSpPr>
        <p:spPr>
          <a:xfrm>
            <a:off x="702204" y="97150"/>
            <a:ext cx="1448400" cy="144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53;p45">
            <a:extLst>
              <a:ext uri="{FF2B5EF4-FFF2-40B4-BE49-F238E27FC236}">
                <a16:creationId xmlns:a16="http://schemas.microsoft.com/office/drawing/2014/main" id="{472FC919-6A40-02C2-AA1A-BF75CE56FA72}"/>
              </a:ext>
            </a:extLst>
          </p:cNvPr>
          <p:cNvSpPr txBox="1">
            <a:spLocks/>
          </p:cNvSpPr>
          <p:nvPr/>
        </p:nvSpPr>
        <p:spPr>
          <a:xfrm>
            <a:off x="394854" y="324052"/>
            <a:ext cx="206310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55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30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30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30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30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30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30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30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30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D3EB26-F752-7A4E-9D0B-CF54763B02A0}"/>
              </a:ext>
            </a:extLst>
          </p:cNvPr>
          <p:cNvSpPr txBox="1"/>
          <p:nvPr/>
        </p:nvSpPr>
        <p:spPr>
          <a:xfrm>
            <a:off x="881724" y="1810101"/>
            <a:ext cx="7380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D6844"/>
                </a:solidFill>
              </a:rPr>
              <a:t>Stress level is measured as 5 levels: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F56E90-ED3A-CEF1-38F7-B432C5D7DDE5}"/>
              </a:ext>
            </a:extLst>
          </p:cNvPr>
          <p:cNvSpPr txBox="1"/>
          <p:nvPr/>
        </p:nvSpPr>
        <p:spPr>
          <a:xfrm>
            <a:off x="1404784" y="2862238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 Low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EA3BB-383B-9FB1-660A-71E6CD3B5F60}"/>
              </a:ext>
            </a:extLst>
          </p:cNvPr>
          <p:cNvSpPr txBox="1"/>
          <p:nvPr/>
        </p:nvSpPr>
        <p:spPr>
          <a:xfrm>
            <a:off x="3359166" y="2862238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Normal stress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84B6FC-11BC-08F7-5F4C-7C027D1F56DD}"/>
              </a:ext>
            </a:extLst>
          </p:cNvPr>
          <p:cNvSpPr txBox="1"/>
          <p:nvPr/>
        </p:nvSpPr>
        <p:spPr>
          <a:xfrm>
            <a:off x="6302514" y="2862239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Medium stress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0A597B-8DE3-7F9B-72AE-8853A836787C}"/>
              </a:ext>
            </a:extLst>
          </p:cNvPr>
          <p:cNvSpPr txBox="1"/>
          <p:nvPr/>
        </p:nvSpPr>
        <p:spPr>
          <a:xfrm>
            <a:off x="974539" y="3683695"/>
            <a:ext cx="3214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Medium-high stress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6791F2-EA6F-7777-FBA1-3D352DD18E76}"/>
              </a:ext>
            </a:extLst>
          </p:cNvPr>
          <p:cNvSpPr txBox="1"/>
          <p:nvPr/>
        </p:nvSpPr>
        <p:spPr>
          <a:xfrm>
            <a:off x="5430638" y="3683695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4. Extremely stress</a:t>
            </a:r>
          </a:p>
        </p:txBody>
      </p:sp>
    </p:spTree>
    <p:extLst>
      <p:ext uri="{BB962C8B-B14F-4D97-AF65-F5344CB8AC3E}">
        <p14:creationId xmlns:p14="http://schemas.microsoft.com/office/powerpoint/2010/main" val="16510217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Word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2E40-5BA4-AC2B-3199-AC9C70400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394854" y="1966035"/>
            <a:ext cx="3348000" cy="1937400"/>
          </a:xfrm>
        </p:spPr>
        <p:txBody>
          <a:bodyPr anchor="t"/>
          <a:lstStyle/>
          <a:p>
            <a:r>
              <a:rPr lang="en-US" sz="20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average sleeping hours for participants was 3.7 hours.</a:t>
            </a:r>
            <a:br>
              <a:rPr lang="en-US" sz="20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0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0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sleeping time variable varied greatly. 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7A970-B106-3B48-E340-3AF72602C48C}"/>
              </a:ext>
            </a:extLst>
          </p:cNvPr>
          <p:cNvPicPr>
            <a:picLocks/>
          </p:cNvPicPr>
          <p:nvPr/>
        </p:nvPicPr>
        <p:blipFill>
          <a:blip r:embed="rId3" cstate="print"/>
          <a:srcRect/>
          <a:stretch/>
        </p:blipFill>
        <p:spPr>
          <a:xfrm>
            <a:off x="3862521" y="1312552"/>
            <a:ext cx="5164282" cy="3244366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3ECB862A-2E15-600D-C177-E2B181E81570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168180" y="254916"/>
            <a:ext cx="2807639" cy="982800"/>
          </a:xfrm>
        </p:spPr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7" name="Google Shape;852;p45">
            <a:extLst>
              <a:ext uri="{FF2B5EF4-FFF2-40B4-BE49-F238E27FC236}">
                <a16:creationId xmlns:a16="http://schemas.microsoft.com/office/drawing/2014/main" id="{927A305B-845C-10E2-2BF5-AE4C0BB0DBC1}"/>
              </a:ext>
            </a:extLst>
          </p:cNvPr>
          <p:cNvSpPr/>
          <p:nvPr/>
        </p:nvSpPr>
        <p:spPr>
          <a:xfrm>
            <a:off x="702204" y="97150"/>
            <a:ext cx="1448400" cy="144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53;p45">
            <a:extLst>
              <a:ext uri="{FF2B5EF4-FFF2-40B4-BE49-F238E27FC236}">
                <a16:creationId xmlns:a16="http://schemas.microsoft.com/office/drawing/2014/main" id="{77A4A797-D3D9-CF8B-2B73-F3440E7E98EE}"/>
              </a:ext>
            </a:extLst>
          </p:cNvPr>
          <p:cNvSpPr txBox="1">
            <a:spLocks/>
          </p:cNvSpPr>
          <p:nvPr/>
        </p:nvSpPr>
        <p:spPr>
          <a:xfrm>
            <a:off x="394854" y="324052"/>
            <a:ext cx="206310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55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30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30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30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30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30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30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30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30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>
            <a:r>
              <a:rPr lang="en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7258722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50"/>
          <p:cNvSpPr/>
          <p:nvPr/>
        </p:nvSpPr>
        <p:spPr>
          <a:xfrm rot="5400000">
            <a:off x="1862150" y="1931525"/>
            <a:ext cx="616200" cy="4396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50"/>
          <p:cNvSpPr/>
          <p:nvPr/>
        </p:nvSpPr>
        <p:spPr>
          <a:xfrm>
            <a:off x="2773713" y="705485"/>
            <a:ext cx="1137900" cy="113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</a:t>
            </a:r>
            <a:endParaRPr dirty="0"/>
          </a:p>
        </p:txBody>
      </p:sp>
      <p:sp>
        <p:nvSpPr>
          <p:cNvPr id="1162" name="Google Shape;1162;p50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165" name="Google Shape;1165;p50"/>
          <p:cNvGrpSpPr/>
          <p:nvPr/>
        </p:nvGrpSpPr>
        <p:grpSpPr>
          <a:xfrm>
            <a:off x="5293650" y="971086"/>
            <a:ext cx="2908098" cy="3201329"/>
            <a:chOff x="5293650" y="971087"/>
            <a:chExt cx="2908098" cy="3201329"/>
          </a:xfrm>
        </p:grpSpPr>
        <p:sp>
          <p:nvSpPr>
            <p:cNvPr id="1166" name="Google Shape;1166;p50"/>
            <p:cNvSpPr/>
            <p:nvPr/>
          </p:nvSpPr>
          <p:spPr>
            <a:xfrm>
              <a:off x="5293650" y="971087"/>
              <a:ext cx="2908098" cy="3201329"/>
            </a:xfrm>
            <a:custGeom>
              <a:avLst/>
              <a:gdLst/>
              <a:ahLst/>
              <a:cxnLst/>
              <a:rect l="l" t="t" r="r" b="b"/>
              <a:pathLst>
                <a:path w="67974" h="74828" extrusionOk="0">
                  <a:moveTo>
                    <a:pt x="34047" y="0"/>
                  </a:moveTo>
                  <a:cubicBezTo>
                    <a:pt x="24877" y="0"/>
                    <a:pt x="15755" y="3698"/>
                    <a:pt x="9085" y="10938"/>
                  </a:cubicBezTo>
                  <a:cubicBezTo>
                    <a:pt x="8597" y="11462"/>
                    <a:pt x="8121" y="12010"/>
                    <a:pt x="7681" y="12558"/>
                  </a:cubicBezTo>
                  <a:cubicBezTo>
                    <a:pt x="7323" y="12998"/>
                    <a:pt x="7002" y="13403"/>
                    <a:pt x="6704" y="13820"/>
                  </a:cubicBezTo>
                  <a:cubicBezTo>
                    <a:pt x="6657" y="13867"/>
                    <a:pt x="6621" y="13927"/>
                    <a:pt x="6573" y="13986"/>
                  </a:cubicBezTo>
                  <a:lnTo>
                    <a:pt x="6549" y="14022"/>
                  </a:lnTo>
                  <a:cubicBezTo>
                    <a:pt x="6014" y="14748"/>
                    <a:pt x="5490" y="15546"/>
                    <a:pt x="4990" y="16368"/>
                  </a:cubicBezTo>
                  <a:cubicBezTo>
                    <a:pt x="4656" y="16927"/>
                    <a:pt x="4359" y="17427"/>
                    <a:pt x="4121" y="17904"/>
                  </a:cubicBezTo>
                  <a:cubicBezTo>
                    <a:pt x="608" y="24571"/>
                    <a:pt x="72" y="32024"/>
                    <a:pt x="13" y="38418"/>
                  </a:cubicBezTo>
                  <a:cubicBezTo>
                    <a:pt x="1" y="40097"/>
                    <a:pt x="25" y="41764"/>
                    <a:pt x="37" y="43383"/>
                  </a:cubicBezTo>
                  <a:lnTo>
                    <a:pt x="49" y="44014"/>
                  </a:lnTo>
                  <a:cubicBezTo>
                    <a:pt x="61" y="45359"/>
                    <a:pt x="84" y="46764"/>
                    <a:pt x="84" y="48122"/>
                  </a:cubicBezTo>
                  <a:lnTo>
                    <a:pt x="84" y="72779"/>
                  </a:lnTo>
                  <a:cubicBezTo>
                    <a:pt x="84" y="73910"/>
                    <a:pt x="1001" y="74827"/>
                    <a:pt x="2132" y="74827"/>
                  </a:cubicBezTo>
                  <a:lnTo>
                    <a:pt x="65926" y="74827"/>
                  </a:lnTo>
                  <a:cubicBezTo>
                    <a:pt x="67057" y="74827"/>
                    <a:pt x="67974" y="73910"/>
                    <a:pt x="67974" y="72779"/>
                  </a:cubicBezTo>
                  <a:lnTo>
                    <a:pt x="67974" y="39371"/>
                  </a:lnTo>
                  <a:cubicBezTo>
                    <a:pt x="67974" y="37525"/>
                    <a:pt x="67926" y="35858"/>
                    <a:pt x="67843" y="34275"/>
                  </a:cubicBezTo>
                  <a:cubicBezTo>
                    <a:pt x="67831" y="34084"/>
                    <a:pt x="67819" y="33882"/>
                    <a:pt x="67807" y="33715"/>
                  </a:cubicBezTo>
                  <a:cubicBezTo>
                    <a:pt x="67700" y="32132"/>
                    <a:pt x="67545" y="30691"/>
                    <a:pt x="67343" y="29298"/>
                  </a:cubicBezTo>
                  <a:cubicBezTo>
                    <a:pt x="66343" y="22535"/>
                    <a:pt x="64092" y="17154"/>
                    <a:pt x="60223" y="12367"/>
                  </a:cubicBezTo>
                  <a:cubicBezTo>
                    <a:pt x="60104" y="12224"/>
                    <a:pt x="60008" y="12105"/>
                    <a:pt x="59889" y="11962"/>
                  </a:cubicBezTo>
                  <a:cubicBezTo>
                    <a:pt x="59758" y="11808"/>
                    <a:pt x="59627" y="11665"/>
                    <a:pt x="59508" y="11510"/>
                  </a:cubicBezTo>
                  <a:cubicBezTo>
                    <a:pt x="59163" y="11141"/>
                    <a:pt x="58842" y="10772"/>
                    <a:pt x="58520" y="10450"/>
                  </a:cubicBezTo>
                  <a:cubicBezTo>
                    <a:pt x="58389" y="10307"/>
                    <a:pt x="58258" y="10176"/>
                    <a:pt x="58127" y="10034"/>
                  </a:cubicBezTo>
                  <a:lnTo>
                    <a:pt x="58032" y="9938"/>
                  </a:lnTo>
                  <a:cubicBezTo>
                    <a:pt x="57806" y="9724"/>
                    <a:pt x="57580" y="9510"/>
                    <a:pt x="57353" y="9284"/>
                  </a:cubicBezTo>
                  <a:cubicBezTo>
                    <a:pt x="57211" y="9153"/>
                    <a:pt x="57056" y="9010"/>
                    <a:pt x="56913" y="8879"/>
                  </a:cubicBezTo>
                  <a:cubicBezTo>
                    <a:pt x="56544" y="8533"/>
                    <a:pt x="56151" y="8200"/>
                    <a:pt x="55722" y="7831"/>
                  </a:cubicBezTo>
                  <a:cubicBezTo>
                    <a:pt x="49399" y="2580"/>
                    <a:pt x="41706" y="0"/>
                    <a:pt x="34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0"/>
            <p:cNvSpPr/>
            <p:nvPr/>
          </p:nvSpPr>
          <p:spPr>
            <a:xfrm>
              <a:off x="5389441" y="1059219"/>
              <a:ext cx="2733374" cy="3025578"/>
            </a:xfrm>
            <a:custGeom>
              <a:avLst/>
              <a:gdLst/>
              <a:ahLst/>
              <a:cxnLst/>
              <a:rect l="l" t="t" r="r" b="b"/>
              <a:pathLst>
                <a:path w="63890" h="70720" extrusionOk="0">
                  <a:moveTo>
                    <a:pt x="32003" y="0"/>
                  </a:moveTo>
                  <a:cubicBezTo>
                    <a:pt x="23390" y="0"/>
                    <a:pt x="14821" y="3473"/>
                    <a:pt x="8561" y="10271"/>
                  </a:cubicBezTo>
                  <a:cubicBezTo>
                    <a:pt x="8085" y="10772"/>
                    <a:pt x="7644" y="11284"/>
                    <a:pt x="7216" y="11807"/>
                  </a:cubicBezTo>
                  <a:cubicBezTo>
                    <a:pt x="6894" y="12200"/>
                    <a:pt x="6596" y="12593"/>
                    <a:pt x="6299" y="12986"/>
                  </a:cubicBezTo>
                  <a:cubicBezTo>
                    <a:pt x="6263" y="13034"/>
                    <a:pt x="6239" y="13081"/>
                    <a:pt x="6204" y="13129"/>
                  </a:cubicBezTo>
                  <a:lnTo>
                    <a:pt x="6192" y="13141"/>
                  </a:lnTo>
                  <a:cubicBezTo>
                    <a:pt x="5656" y="13867"/>
                    <a:pt x="5168" y="14605"/>
                    <a:pt x="4703" y="15379"/>
                  </a:cubicBezTo>
                  <a:cubicBezTo>
                    <a:pt x="4418" y="15844"/>
                    <a:pt x="4144" y="16308"/>
                    <a:pt x="3894" y="16796"/>
                  </a:cubicBezTo>
                  <a:cubicBezTo>
                    <a:pt x="691" y="22856"/>
                    <a:pt x="84" y="29619"/>
                    <a:pt x="24" y="36382"/>
                  </a:cubicBezTo>
                  <a:cubicBezTo>
                    <a:pt x="0" y="38025"/>
                    <a:pt x="24" y="39668"/>
                    <a:pt x="48" y="41299"/>
                  </a:cubicBezTo>
                  <a:cubicBezTo>
                    <a:pt x="60" y="42906"/>
                    <a:pt x="84" y="44490"/>
                    <a:pt x="84" y="46062"/>
                  </a:cubicBezTo>
                  <a:lnTo>
                    <a:pt x="84" y="70719"/>
                  </a:lnTo>
                  <a:lnTo>
                    <a:pt x="63889" y="70719"/>
                  </a:lnTo>
                  <a:lnTo>
                    <a:pt x="63889" y="37311"/>
                  </a:lnTo>
                  <a:cubicBezTo>
                    <a:pt x="63889" y="35632"/>
                    <a:pt x="63842" y="33965"/>
                    <a:pt x="63746" y="32334"/>
                  </a:cubicBezTo>
                  <a:cubicBezTo>
                    <a:pt x="63735" y="32155"/>
                    <a:pt x="63723" y="31977"/>
                    <a:pt x="63711" y="31786"/>
                  </a:cubicBezTo>
                  <a:cubicBezTo>
                    <a:pt x="63615" y="30345"/>
                    <a:pt x="63473" y="28929"/>
                    <a:pt x="63258" y="27536"/>
                  </a:cubicBezTo>
                  <a:cubicBezTo>
                    <a:pt x="62425" y="21844"/>
                    <a:pt x="60544" y="16522"/>
                    <a:pt x="56579" y="11593"/>
                  </a:cubicBezTo>
                  <a:cubicBezTo>
                    <a:pt x="56484" y="11474"/>
                    <a:pt x="56388" y="11367"/>
                    <a:pt x="56281" y="11224"/>
                  </a:cubicBezTo>
                  <a:cubicBezTo>
                    <a:pt x="56162" y="11093"/>
                    <a:pt x="56043" y="10950"/>
                    <a:pt x="55924" y="10819"/>
                  </a:cubicBezTo>
                  <a:cubicBezTo>
                    <a:pt x="55626" y="10474"/>
                    <a:pt x="55305" y="10129"/>
                    <a:pt x="54983" y="9807"/>
                  </a:cubicBezTo>
                  <a:cubicBezTo>
                    <a:pt x="54841" y="9640"/>
                    <a:pt x="54686" y="9486"/>
                    <a:pt x="54543" y="9331"/>
                  </a:cubicBezTo>
                  <a:cubicBezTo>
                    <a:pt x="54329" y="9129"/>
                    <a:pt x="54126" y="8926"/>
                    <a:pt x="53912" y="8724"/>
                  </a:cubicBezTo>
                  <a:cubicBezTo>
                    <a:pt x="53769" y="8593"/>
                    <a:pt x="53638" y="8462"/>
                    <a:pt x="53495" y="8355"/>
                  </a:cubicBezTo>
                  <a:cubicBezTo>
                    <a:pt x="53126" y="7997"/>
                    <a:pt x="52757" y="7676"/>
                    <a:pt x="52364" y="7354"/>
                  </a:cubicBezTo>
                  <a:cubicBezTo>
                    <a:pt x="46425" y="2423"/>
                    <a:pt x="39198" y="0"/>
                    <a:pt x="320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0"/>
            <p:cNvSpPr/>
            <p:nvPr/>
          </p:nvSpPr>
          <p:spPr>
            <a:xfrm>
              <a:off x="6304266" y="1278095"/>
              <a:ext cx="1051423" cy="1051380"/>
            </a:xfrm>
            <a:custGeom>
              <a:avLst/>
              <a:gdLst/>
              <a:ahLst/>
              <a:cxnLst/>
              <a:rect l="l" t="t" r="r" b="b"/>
              <a:pathLst>
                <a:path w="24576" h="24575" extrusionOk="0">
                  <a:moveTo>
                    <a:pt x="12288" y="0"/>
                  </a:moveTo>
                  <a:cubicBezTo>
                    <a:pt x="5502" y="0"/>
                    <a:pt x="1" y="5501"/>
                    <a:pt x="1" y="12287"/>
                  </a:cubicBezTo>
                  <a:cubicBezTo>
                    <a:pt x="1" y="19074"/>
                    <a:pt x="5502" y="24575"/>
                    <a:pt x="12288" y="24575"/>
                  </a:cubicBezTo>
                  <a:cubicBezTo>
                    <a:pt x="19075" y="24575"/>
                    <a:pt x="24575" y="19074"/>
                    <a:pt x="24575" y="12287"/>
                  </a:cubicBezTo>
                  <a:cubicBezTo>
                    <a:pt x="24575" y="5501"/>
                    <a:pt x="19075" y="0"/>
                    <a:pt x="122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0"/>
            <p:cNvSpPr/>
            <p:nvPr/>
          </p:nvSpPr>
          <p:spPr>
            <a:xfrm>
              <a:off x="5878962" y="2087797"/>
              <a:ext cx="2243857" cy="662444"/>
            </a:xfrm>
            <a:custGeom>
              <a:avLst/>
              <a:gdLst/>
              <a:ahLst/>
              <a:cxnLst/>
              <a:rect l="l" t="t" r="r" b="b"/>
              <a:pathLst>
                <a:path w="52448" h="15484" extrusionOk="0">
                  <a:moveTo>
                    <a:pt x="25904" y="1"/>
                  </a:moveTo>
                  <a:cubicBezTo>
                    <a:pt x="25637" y="1"/>
                    <a:pt x="25372" y="67"/>
                    <a:pt x="25134" y="196"/>
                  </a:cubicBezTo>
                  <a:lnTo>
                    <a:pt x="23146" y="1291"/>
                  </a:lnTo>
                  <a:lnTo>
                    <a:pt x="20015" y="2993"/>
                  </a:lnTo>
                  <a:lnTo>
                    <a:pt x="19836" y="3339"/>
                  </a:lnTo>
                  <a:lnTo>
                    <a:pt x="18074" y="6601"/>
                  </a:lnTo>
                  <a:lnTo>
                    <a:pt x="16586" y="6506"/>
                  </a:lnTo>
                  <a:lnTo>
                    <a:pt x="7811" y="5910"/>
                  </a:lnTo>
                  <a:lnTo>
                    <a:pt x="0" y="10780"/>
                  </a:lnTo>
                  <a:lnTo>
                    <a:pt x="393" y="15483"/>
                  </a:lnTo>
                  <a:lnTo>
                    <a:pt x="52447" y="15483"/>
                  </a:lnTo>
                  <a:lnTo>
                    <a:pt x="52447" y="13269"/>
                  </a:lnTo>
                  <a:cubicBezTo>
                    <a:pt x="52447" y="11399"/>
                    <a:pt x="52400" y="9554"/>
                    <a:pt x="52281" y="7744"/>
                  </a:cubicBezTo>
                  <a:cubicBezTo>
                    <a:pt x="52185" y="6303"/>
                    <a:pt x="52042" y="4887"/>
                    <a:pt x="51828" y="3494"/>
                  </a:cubicBezTo>
                  <a:lnTo>
                    <a:pt x="51638" y="3434"/>
                  </a:lnTo>
                  <a:cubicBezTo>
                    <a:pt x="51486" y="3388"/>
                    <a:pt x="51329" y="3367"/>
                    <a:pt x="51173" y="3367"/>
                  </a:cubicBezTo>
                  <a:cubicBezTo>
                    <a:pt x="50963" y="3367"/>
                    <a:pt x="50753" y="3406"/>
                    <a:pt x="50554" y="3482"/>
                  </a:cubicBezTo>
                  <a:lnTo>
                    <a:pt x="41791" y="7018"/>
                  </a:lnTo>
                  <a:lnTo>
                    <a:pt x="40934" y="6649"/>
                  </a:lnTo>
                  <a:lnTo>
                    <a:pt x="26575" y="148"/>
                  </a:lnTo>
                  <a:cubicBezTo>
                    <a:pt x="26361" y="49"/>
                    <a:pt x="26132" y="1"/>
                    <a:pt x="25904" y="1"/>
                  </a:cubicBezTo>
                  <a:close/>
                </a:path>
              </a:pathLst>
            </a:custGeom>
            <a:solidFill>
              <a:srgbClr val="ECB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0"/>
            <p:cNvSpPr/>
            <p:nvPr/>
          </p:nvSpPr>
          <p:spPr>
            <a:xfrm>
              <a:off x="5878962" y="2087797"/>
              <a:ext cx="2243857" cy="662444"/>
            </a:xfrm>
            <a:custGeom>
              <a:avLst/>
              <a:gdLst/>
              <a:ahLst/>
              <a:cxnLst/>
              <a:rect l="l" t="t" r="r" b="b"/>
              <a:pathLst>
                <a:path w="52448" h="15484" extrusionOk="0">
                  <a:moveTo>
                    <a:pt x="25904" y="1"/>
                  </a:moveTo>
                  <a:cubicBezTo>
                    <a:pt x="25637" y="1"/>
                    <a:pt x="25372" y="67"/>
                    <a:pt x="25134" y="196"/>
                  </a:cubicBezTo>
                  <a:lnTo>
                    <a:pt x="23146" y="1291"/>
                  </a:lnTo>
                  <a:lnTo>
                    <a:pt x="20015" y="2993"/>
                  </a:lnTo>
                  <a:lnTo>
                    <a:pt x="19836" y="3339"/>
                  </a:lnTo>
                  <a:lnTo>
                    <a:pt x="18074" y="6601"/>
                  </a:lnTo>
                  <a:lnTo>
                    <a:pt x="16586" y="6506"/>
                  </a:lnTo>
                  <a:lnTo>
                    <a:pt x="7811" y="5910"/>
                  </a:lnTo>
                  <a:lnTo>
                    <a:pt x="0" y="10780"/>
                  </a:lnTo>
                  <a:lnTo>
                    <a:pt x="393" y="15483"/>
                  </a:lnTo>
                  <a:lnTo>
                    <a:pt x="52447" y="15483"/>
                  </a:lnTo>
                  <a:lnTo>
                    <a:pt x="52447" y="13269"/>
                  </a:lnTo>
                  <a:cubicBezTo>
                    <a:pt x="52447" y="11399"/>
                    <a:pt x="52400" y="9554"/>
                    <a:pt x="52281" y="7744"/>
                  </a:cubicBezTo>
                  <a:cubicBezTo>
                    <a:pt x="52185" y="6303"/>
                    <a:pt x="52042" y="4887"/>
                    <a:pt x="51828" y="3494"/>
                  </a:cubicBezTo>
                  <a:lnTo>
                    <a:pt x="51638" y="3434"/>
                  </a:lnTo>
                  <a:cubicBezTo>
                    <a:pt x="51486" y="3388"/>
                    <a:pt x="51329" y="3367"/>
                    <a:pt x="51173" y="3367"/>
                  </a:cubicBezTo>
                  <a:cubicBezTo>
                    <a:pt x="50963" y="3367"/>
                    <a:pt x="50753" y="3406"/>
                    <a:pt x="50554" y="3482"/>
                  </a:cubicBezTo>
                  <a:lnTo>
                    <a:pt x="41791" y="7018"/>
                  </a:lnTo>
                  <a:lnTo>
                    <a:pt x="40934" y="6649"/>
                  </a:lnTo>
                  <a:lnTo>
                    <a:pt x="26575" y="148"/>
                  </a:lnTo>
                  <a:cubicBezTo>
                    <a:pt x="26361" y="49"/>
                    <a:pt x="26132" y="1"/>
                    <a:pt x="259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0"/>
            <p:cNvSpPr/>
            <p:nvPr/>
          </p:nvSpPr>
          <p:spPr>
            <a:xfrm>
              <a:off x="5388927" y="2615648"/>
              <a:ext cx="2733887" cy="1120217"/>
            </a:xfrm>
            <a:custGeom>
              <a:avLst/>
              <a:gdLst/>
              <a:ahLst/>
              <a:cxnLst/>
              <a:rect l="l" t="t" r="r" b="b"/>
              <a:pathLst>
                <a:path w="63902" h="26184" extrusionOk="0">
                  <a:moveTo>
                    <a:pt x="268" y="1"/>
                  </a:moveTo>
                  <a:cubicBezTo>
                    <a:pt x="181" y="1"/>
                    <a:pt x="104" y="1"/>
                    <a:pt x="36" y="2"/>
                  </a:cubicBezTo>
                  <a:cubicBezTo>
                    <a:pt x="0" y="3252"/>
                    <a:pt x="96" y="6503"/>
                    <a:pt x="96" y="9682"/>
                  </a:cubicBezTo>
                  <a:lnTo>
                    <a:pt x="96" y="24933"/>
                  </a:lnTo>
                  <a:lnTo>
                    <a:pt x="63901" y="26184"/>
                  </a:lnTo>
                  <a:lnTo>
                    <a:pt x="63901" y="1919"/>
                  </a:lnTo>
                  <a:cubicBezTo>
                    <a:pt x="51250" y="1497"/>
                    <a:pt x="5877" y="1"/>
                    <a:pt x="268" y="1"/>
                  </a:cubicBezTo>
                  <a:close/>
                </a:path>
              </a:pathLst>
            </a:custGeom>
            <a:solidFill>
              <a:srgbClr val="CE78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0"/>
            <p:cNvSpPr/>
            <p:nvPr/>
          </p:nvSpPr>
          <p:spPr>
            <a:xfrm>
              <a:off x="5391451" y="2826095"/>
              <a:ext cx="2731363" cy="1042738"/>
            </a:xfrm>
            <a:custGeom>
              <a:avLst/>
              <a:gdLst/>
              <a:ahLst/>
              <a:cxnLst/>
              <a:rect l="l" t="t" r="r" b="b"/>
              <a:pathLst>
                <a:path w="63843" h="24373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1607"/>
                    <a:pt x="37" y="3191"/>
                    <a:pt x="37" y="4763"/>
                  </a:cubicBezTo>
                  <a:lnTo>
                    <a:pt x="37" y="24372"/>
                  </a:lnTo>
                  <a:lnTo>
                    <a:pt x="63842" y="23991"/>
                  </a:lnTo>
                  <a:lnTo>
                    <a:pt x="63842" y="4822"/>
                  </a:lnTo>
                  <a:lnTo>
                    <a:pt x="39815" y="4953"/>
                  </a:lnTo>
                  <a:lnTo>
                    <a:pt x="48352" y="5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0"/>
            <p:cNvSpPr/>
            <p:nvPr/>
          </p:nvSpPr>
          <p:spPr>
            <a:xfrm>
              <a:off x="7097416" y="1406956"/>
              <a:ext cx="1042224" cy="2265248"/>
            </a:xfrm>
            <a:custGeom>
              <a:avLst/>
              <a:gdLst/>
              <a:ahLst/>
              <a:cxnLst/>
              <a:rect l="l" t="t" r="r" b="b"/>
              <a:pathLst>
                <a:path w="24361" h="52948" extrusionOk="0">
                  <a:moveTo>
                    <a:pt x="11097" y="0"/>
                  </a:moveTo>
                  <a:cubicBezTo>
                    <a:pt x="10930" y="12"/>
                    <a:pt x="10763" y="24"/>
                    <a:pt x="10597" y="48"/>
                  </a:cubicBezTo>
                  <a:cubicBezTo>
                    <a:pt x="9882" y="167"/>
                    <a:pt x="9370" y="655"/>
                    <a:pt x="9025" y="1417"/>
                  </a:cubicBezTo>
                  <a:cubicBezTo>
                    <a:pt x="8965" y="1548"/>
                    <a:pt x="8906" y="1667"/>
                    <a:pt x="8858" y="1798"/>
                  </a:cubicBezTo>
                  <a:cubicBezTo>
                    <a:pt x="6572" y="8251"/>
                    <a:pt x="13121" y="29933"/>
                    <a:pt x="13121" y="29933"/>
                  </a:cubicBezTo>
                  <a:cubicBezTo>
                    <a:pt x="12668" y="30167"/>
                    <a:pt x="12171" y="30284"/>
                    <a:pt x="11674" y="30284"/>
                  </a:cubicBezTo>
                  <a:cubicBezTo>
                    <a:pt x="11111" y="30284"/>
                    <a:pt x="10548" y="30134"/>
                    <a:pt x="10049" y="29837"/>
                  </a:cubicBezTo>
                  <a:cubicBezTo>
                    <a:pt x="9858" y="29718"/>
                    <a:pt x="9680" y="29587"/>
                    <a:pt x="9501" y="29444"/>
                  </a:cubicBezTo>
                  <a:cubicBezTo>
                    <a:pt x="9370" y="29325"/>
                    <a:pt x="9239" y="29194"/>
                    <a:pt x="9120" y="29063"/>
                  </a:cubicBezTo>
                  <a:cubicBezTo>
                    <a:pt x="7501" y="27301"/>
                    <a:pt x="6441" y="20408"/>
                    <a:pt x="3881" y="18967"/>
                  </a:cubicBezTo>
                  <a:cubicBezTo>
                    <a:pt x="3822" y="18931"/>
                    <a:pt x="3762" y="18907"/>
                    <a:pt x="3703" y="18872"/>
                  </a:cubicBezTo>
                  <a:cubicBezTo>
                    <a:pt x="3445" y="18757"/>
                    <a:pt x="3161" y="18699"/>
                    <a:pt x="2878" y="18699"/>
                  </a:cubicBezTo>
                  <a:cubicBezTo>
                    <a:pt x="2690" y="18699"/>
                    <a:pt x="2502" y="18724"/>
                    <a:pt x="2322" y="18776"/>
                  </a:cubicBezTo>
                  <a:cubicBezTo>
                    <a:pt x="2107" y="18836"/>
                    <a:pt x="1905" y="18907"/>
                    <a:pt x="1715" y="19003"/>
                  </a:cubicBezTo>
                  <a:cubicBezTo>
                    <a:pt x="1655" y="19038"/>
                    <a:pt x="1607" y="19062"/>
                    <a:pt x="1548" y="19098"/>
                  </a:cubicBezTo>
                  <a:cubicBezTo>
                    <a:pt x="572" y="19646"/>
                    <a:pt x="95" y="20658"/>
                    <a:pt x="24" y="22015"/>
                  </a:cubicBezTo>
                  <a:cubicBezTo>
                    <a:pt x="0" y="22765"/>
                    <a:pt x="60" y="23515"/>
                    <a:pt x="191" y="24241"/>
                  </a:cubicBezTo>
                  <a:cubicBezTo>
                    <a:pt x="512" y="26039"/>
                    <a:pt x="1203" y="28182"/>
                    <a:pt x="2143" y="30528"/>
                  </a:cubicBezTo>
                  <a:cubicBezTo>
                    <a:pt x="2286" y="30873"/>
                    <a:pt x="2441" y="31230"/>
                    <a:pt x="2584" y="31600"/>
                  </a:cubicBezTo>
                  <a:cubicBezTo>
                    <a:pt x="2667" y="31802"/>
                    <a:pt x="2750" y="31992"/>
                    <a:pt x="2846" y="32195"/>
                  </a:cubicBezTo>
                  <a:cubicBezTo>
                    <a:pt x="4286" y="35564"/>
                    <a:pt x="7013" y="36743"/>
                    <a:pt x="9406" y="37076"/>
                  </a:cubicBezTo>
                  <a:cubicBezTo>
                    <a:pt x="9549" y="37088"/>
                    <a:pt x="9704" y="37112"/>
                    <a:pt x="9846" y="37112"/>
                  </a:cubicBezTo>
                  <a:cubicBezTo>
                    <a:pt x="10268" y="37155"/>
                    <a:pt x="10689" y="37176"/>
                    <a:pt x="11111" y="37176"/>
                  </a:cubicBezTo>
                  <a:cubicBezTo>
                    <a:pt x="11392" y="37176"/>
                    <a:pt x="11673" y="37167"/>
                    <a:pt x="11954" y="37148"/>
                  </a:cubicBezTo>
                  <a:cubicBezTo>
                    <a:pt x="12025" y="37136"/>
                    <a:pt x="12085" y="37136"/>
                    <a:pt x="12144" y="37124"/>
                  </a:cubicBezTo>
                  <a:cubicBezTo>
                    <a:pt x="12799" y="37076"/>
                    <a:pt x="13442" y="36981"/>
                    <a:pt x="14085" y="36814"/>
                  </a:cubicBezTo>
                  <a:lnTo>
                    <a:pt x="14192" y="37886"/>
                  </a:lnTo>
                  <a:lnTo>
                    <a:pt x="14311" y="39005"/>
                  </a:lnTo>
                  <a:lnTo>
                    <a:pt x="15752" y="52947"/>
                  </a:lnTo>
                  <a:lnTo>
                    <a:pt x="23967" y="51804"/>
                  </a:lnTo>
                  <a:lnTo>
                    <a:pt x="23967" y="44303"/>
                  </a:lnTo>
                  <a:cubicBezTo>
                    <a:pt x="23753" y="42732"/>
                    <a:pt x="23610" y="41327"/>
                    <a:pt x="23670" y="40648"/>
                  </a:cubicBezTo>
                  <a:cubicBezTo>
                    <a:pt x="23682" y="40553"/>
                    <a:pt x="23693" y="40458"/>
                    <a:pt x="23717" y="40362"/>
                  </a:cubicBezTo>
                  <a:cubicBezTo>
                    <a:pt x="23741" y="40255"/>
                    <a:pt x="23789" y="40136"/>
                    <a:pt x="23848" y="40041"/>
                  </a:cubicBezTo>
                  <a:cubicBezTo>
                    <a:pt x="23872" y="39970"/>
                    <a:pt x="23920" y="39910"/>
                    <a:pt x="23955" y="39851"/>
                  </a:cubicBezTo>
                  <a:lnTo>
                    <a:pt x="23955" y="29194"/>
                  </a:lnTo>
                  <a:cubicBezTo>
                    <a:pt x="23955" y="27504"/>
                    <a:pt x="23920" y="25849"/>
                    <a:pt x="23824" y="24218"/>
                  </a:cubicBezTo>
                  <a:lnTo>
                    <a:pt x="23824" y="24218"/>
                  </a:lnTo>
                  <a:cubicBezTo>
                    <a:pt x="23455" y="27420"/>
                    <a:pt x="24360" y="32278"/>
                    <a:pt x="23289" y="33445"/>
                  </a:cubicBezTo>
                  <a:cubicBezTo>
                    <a:pt x="23241" y="33504"/>
                    <a:pt x="23193" y="33552"/>
                    <a:pt x="23122" y="33588"/>
                  </a:cubicBezTo>
                  <a:cubicBezTo>
                    <a:pt x="23051" y="33635"/>
                    <a:pt x="22967" y="33671"/>
                    <a:pt x="22884" y="33683"/>
                  </a:cubicBezTo>
                  <a:cubicBezTo>
                    <a:pt x="22786" y="33704"/>
                    <a:pt x="22691" y="33714"/>
                    <a:pt x="22598" y="33714"/>
                  </a:cubicBezTo>
                  <a:cubicBezTo>
                    <a:pt x="21906" y="33714"/>
                    <a:pt x="21372" y="33135"/>
                    <a:pt x="20931" y="32147"/>
                  </a:cubicBezTo>
                  <a:cubicBezTo>
                    <a:pt x="20848" y="31969"/>
                    <a:pt x="20776" y="31790"/>
                    <a:pt x="20705" y="31600"/>
                  </a:cubicBezTo>
                  <a:lnTo>
                    <a:pt x="20705" y="31588"/>
                  </a:lnTo>
                  <a:cubicBezTo>
                    <a:pt x="19848" y="29194"/>
                    <a:pt x="19383" y="25051"/>
                    <a:pt x="18788" y="20789"/>
                  </a:cubicBezTo>
                  <a:cubicBezTo>
                    <a:pt x="17967" y="14859"/>
                    <a:pt x="17074" y="2977"/>
                    <a:pt x="12883" y="465"/>
                  </a:cubicBezTo>
                  <a:cubicBezTo>
                    <a:pt x="12823" y="429"/>
                    <a:pt x="12752" y="393"/>
                    <a:pt x="12680" y="358"/>
                  </a:cubicBezTo>
                  <a:cubicBezTo>
                    <a:pt x="12240" y="131"/>
                    <a:pt x="11763" y="12"/>
                    <a:pt x="112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0"/>
            <p:cNvSpPr/>
            <p:nvPr/>
          </p:nvSpPr>
          <p:spPr>
            <a:xfrm>
              <a:off x="7097416" y="2348770"/>
              <a:ext cx="8685" cy="95319"/>
            </a:xfrm>
            <a:custGeom>
              <a:avLst/>
              <a:gdLst/>
              <a:ahLst/>
              <a:cxnLst/>
              <a:rect l="l" t="t" r="r" b="b"/>
              <a:pathLst>
                <a:path w="203" h="2228" extrusionOk="0">
                  <a:moveTo>
                    <a:pt x="36" y="1"/>
                  </a:moveTo>
                  <a:cubicBezTo>
                    <a:pt x="0" y="739"/>
                    <a:pt x="60" y="1489"/>
                    <a:pt x="202" y="2227"/>
                  </a:cubicBezTo>
                  <a:cubicBezTo>
                    <a:pt x="107" y="1489"/>
                    <a:pt x="48" y="739"/>
                    <a:pt x="36" y="1"/>
                  </a:cubicBezTo>
                  <a:close/>
                </a:path>
              </a:pathLst>
            </a:custGeom>
            <a:solidFill>
              <a:srgbClr val="ECB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0"/>
            <p:cNvSpPr/>
            <p:nvPr/>
          </p:nvSpPr>
          <p:spPr>
            <a:xfrm>
              <a:off x="7189100" y="2712507"/>
              <a:ext cx="329596" cy="282236"/>
            </a:xfrm>
            <a:custGeom>
              <a:avLst/>
              <a:gdLst/>
              <a:ahLst/>
              <a:cxnLst/>
              <a:rect l="l" t="t" r="r" b="b"/>
              <a:pathLst>
                <a:path w="7704" h="6597" extrusionOk="0">
                  <a:moveTo>
                    <a:pt x="0" y="0"/>
                  </a:moveTo>
                  <a:cubicBezTo>
                    <a:pt x="143" y="357"/>
                    <a:pt x="298" y="714"/>
                    <a:pt x="441" y="1072"/>
                  </a:cubicBezTo>
                  <a:cubicBezTo>
                    <a:pt x="1727" y="3060"/>
                    <a:pt x="3429" y="4655"/>
                    <a:pt x="5370" y="5644"/>
                  </a:cubicBezTo>
                  <a:cubicBezTo>
                    <a:pt x="5668" y="5798"/>
                    <a:pt x="5977" y="5941"/>
                    <a:pt x="6275" y="6084"/>
                  </a:cubicBezTo>
                  <a:cubicBezTo>
                    <a:pt x="6608" y="6227"/>
                    <a:pt x="6941" y="6382"/>
                    <a:pt x="7263" y="6548"/>
                  </a:cubicBezTo>
                  <a:cubicBezTo>
                    <a:pt x="7406" y="6572"/>
                    <a:pt x="7561" y="6584"/>
                    <a:pt x="7703" y="6596"/>
                  </a:cubicBezTo>
                  <a:cubicBezTo>
                    <a:pt x="7263" y="6346"/>
                    <a:pt x="6799" y="6132"/>
                    <a:pt x="6346" y="5917"/>
                  </a:cubicBezTo>
                  <a:cubicBezTo>
                    <a:pt x="6049" y="5786"/>
                    <a:pt x="5739" y="5644"/>
                    <a:pt x="5441" y="5489"/>
                  </a:cubicBezTo>
                  <a:cubicBezTo>
                    <a:pt x="3227" y="4358"/>
                    <a:pt x="1322" y="241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0"/>
            <p:cNvSpPr/>
            <p:nvPr/>
          </p:nvSpPr>
          <p:spPr>
            <a:xfrm>
              <a:off x="7164115" y="2219909"/>
              <a:ext cx="452896" cy="775818"/>
            </a:xfrm>
            <a:custGeom>
              <a:avLst/>
              <a:gdLst/>
              <a:ahLst/>
              <a:cxnLst/>
              <a:rect l="l" t="t" r="r" b="b"/>
              <a:pathLst>
                <a:path w="10586" h="18134" extrusionOk="0">
                  <a:moveTo>
                    <a:pt x="167" y="1"/>
                  </a:moveTo>
                  <a:cubicBezTo>
                    <a:pt x="108" y="25"/>
                    <a:pt x="48" y="60"/>
                    <a:pt x="1" y="84"/>
                  </a:cubicBezTo>
                  <a:cubicBezTo>
                    <a:pt x="13" y="2215"/>
                    <a:pt x="346" y="4335"/>
                    <a:pt x="965" y="6371"/>
                  </a:cubicBezTo>
                  <a:cubicBezTo>
                    <a:pt x="1953" y="9466"/>
                    <a:pt x="3763" y="12062"/>
                    <a:pt x="6061" y="13717"/>
                  </a:cubicBezTo>
                  <a:cubicBezTo>
                    <a:pt x="6335" y="13907"/>
                    <a:pt x="6621" y="14098"/>
                    <a:pt x="6894" y="14276"/>
                  </a:cubicBezTo>
                  <a:cubicBezTo>
                    <a:pt x="7383" y="14574"/>
                    <a:pt x="7847" y="14907"/>
                    <a:pt x="8287" y="15264"/>
                  </a:cubicBezTo>
                  <a:cubicBezTo>
                    <a:pt x="9192" y="16062"/>
                    <a:pt x="9907" y="17039"/>
                    <a:pt x="10395" y="18134"/>
                  </a:cubicBezTo>
                  <a:cubicBezTo>
                    <a:pt x="10466" y="18134"/>
                    <a:pt x="10526" y="18134"/>
                    <a:pt x="10585" y="18122"/>
                  </a:cubicBezTo>
                  <a:cubicBezTo>
                    <a:pt x="10062" y="17003"/>
                    <a:pt x="9371" y="15955"/>
                    <a:pt x="8407" y="15134"/>
                  </a:cubicBezTo>
                  <a:cubicBezTo>
                    <a:pt x="7954" y="14776"/>
                    <a:pt x="7490" y="14443"/>
                    <a:pt x="7002" y="14133"/>
                  </a:cubicBezTo>
                  <a:cubicBezTo>
                    <a:pt x="6728" y="13955"/>
                    <a:pt x="6442" y="13764"/>
                    <a:pt x="6168" y="13574"/>
                  </a:cubicBezTo>
                  <a:cubicBezTo>
                    <a:pt x="3906" y="11955"/>
                    <a:pt x="2108" y="9383"/>
                    <a:pt x="1132" y="6323"/>
                  </a:cubicBezTo>
                  <a:cubicBezTo>
                    <a:pt x="525" y="4430"/>
                    <a:pt x="203" y="2346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0"/>
            <p:cNvSpPr/>
            <p:nvPr/>
          </p:nvSpPr>
          <p:spPr>
            <a:xfrm>
              <a:off x="7255798" y="2214305"/>
              <a:ext cx="459013" cy="860912"/>
            </a:xfrm>
            <a:custGeom>
              <a:avLst/>
              <a:gdLst/>
              <a:ahLst/>
              <a:cxnLst/>
              <a:rect l="l" t="t" r="r" b="b"/>
              <a:pathLst>
                <a:path w="10729" h="20123" extrusionOk="0">
                  <a:moveTo>
                    <a:pt x="1" y="1"/>
                  </a:moveTo>
                  <a:lnTo>
                    <a:pt x="1" y="1"/>
                  </a:lnTo>
                  <a:cubicBezTo>
                    <a:pt x="334" y="4394"/>
                    <a:pt x="2680" y="8680"/>
                    <a:pt x="6311" y="11145"/>
                  </a:cubicBezTo>
                  <a:cubicBezTo>
                    <a:pt x="6549" y="11300"/>
                    <a:pt x="6764" y="11443"/>
                    <a:pt x="6990" y="11597"/>
                  </a:cubicBezTo>
                  <a:cubicBezTo>
                    <a:pt x="7668" y="12026"/>
                    <a:pt x="8371" y="12467"/>
                    <a:pt x="8919" y="13062"/>
                  </a:cubicBezTo>
                  <a:cubicBezTo>
                    <a:pt x="10097" y="14336"/>
                    <a:pt x="10597" y="16229"/>
                    <a:pt x="10490" y="19015"/>
                  </a:cubicBezTo>
                  <a:lnTo>
                    <a:pt x="10609" y="20122"/>
                  </a:lnTo>
                  <a:cubicBezTo>
                    <a:pt x="10633" y="19765"/>
                    <a:pt x="10645" y="19408"/>
                    <a:pt x="10669" y="19051"/>
                  </a:cubicBezTo>
                  <a:cubicBezTo>
                    <a:pt x="10728" y="17253"/>
                    <a:pt x="10633" y="14669"/>
                    <a:pt x="9038" y="12943"/>
                  </a:cubicBezTo>
                  <a:cubicBezTo>
                    <a:pt x="8478" y="12348"/>
                    <a:pt x="7776" y="11883"/>
                    <a:pt x="7085" y="11455"/>
                  </a:cubicBezTo>
                  <a:cubicBezTo>
                    <a:pt x="6859" y="11300"/>
                    <a:pt x="6633" y="11157"/>
                    <a:pt x="6418" y="11002"/>
                  </a:cubicBezTo>
                  <a:lnTo>
                    <a:pt x="6359" y="10966"/>
                  </a:lnTo>
                  <a:cubicBezTo>
                    <a:pt x="6168" y="10835"/>
                    <a:pt x="5978" y="10704"/>
                    <a:pt x="5799" y="10562"/>
                  </a:cubicBezTo>
                  <a:cubicBezTo>
                    <a:pt x="2585" y="8097"/>
                    <a:pt x="513" y="4144"/>
                    <a:pt x="179" y="84"/>
                  </a:cubicBezTo>
                  <a:cubicBezTo>
                    <a:pt x="120" y="60"/>
                    <a:pt x="60" y="2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0"/>
            <p:cNvSpPr/>
            <p:nvPr/>
          </p:nvSpPr>
          <p:spPr>
            <a:xfrm>
              <a:off x="7476387" y="1467579"/>
              <a:ext cx="382561" cy="2100193"/>
            </a:xfrm>
            <a:custGeom>
              <a:avLst/>
              <a:gdLst/>
              <a:ahLst/>
              <a:cxnLst/>
              <a:rect l="l" t="t" r="r" b="b"/>
              <a:pathLst>
                <a:path w="8942" h="49090" extrusionOk="0">
                  <a:moveTo>
                    <a:pt x="167" y="0"/>
                  </a:moveTo>
                  <a:cubicBezTo>
                    <a:pt x="107" y="119"/>
                    <a:pt x="48" y="250"/>
                    <a:pt x="0" y="381"/>
                  </a:cubicBezTo>
                  <a:cubicBezTo>
                    <a:pt x="298" y="7561"/>
                    <a:pt x="1941" y="14681"/>
                    <a:pt x="3536" y="21598"/>
                  </a:cubicBezTo>
                  <a:cubicBezTo>
                    <a:pt x="3953" y="23408"/>
                    <a:pt x="4382" y="25289"/>
                    <a:pt x="4787" y="27123"/>
                  </a:cubicBezTo>
                  <a:cubicBezTo>
                    <a:pt x="6370" y="34397"/>
                    <a:pt x="7596" y="41863"/>
                    <a:pt x="8775" y="49090"/>
                  </a:cubicBezTo>
                  <a:lnTo>
                    <a:pt x="8942" y="49066"/>
                  </a:lnTo>
                  <a:cubicBezTo>
                    <a:pt x="7763" y="41839"/>
                    <a:pt x="6537" y="34362"/>
                    <a:pt x="4953" y="27087"/>
                  </a:cubicBezTo>
                  <a:cubicBezTo>
                    <a:pt x="4548" y="25241"/>
                    <a:pt x="4120" y="23372"/>
                    <a:pt x="3703" y="21550"/>
                  </a:cubicBezTo>
                  <a:cubicBezTo>
                    <a:pt x="2084" y="14526"/>
                    <a:pt x="405" y="7275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0"/>
            <p:cNvSpPr/>
            <p:nvPr/>
          </p:nvSpPr>
          <p:spPr>
            <a:xfrm>
              <a:off x="7572135" y="1406442"/>
              <a:ext cx="358646" cy="2120087"/>
            </a:xfrm>
            <a:custGeom>
              <a:avLst/>
              <a:gdLst/>
              <a:ahLst/>
              <a:cxnLst/>
              <a:rect l="l" t="t" r="r" b="b"/>
              <a:pathLst>
                <a:path w="8383" h="49555" extrusionOk="0">
                  <a:moveTo>
                    <a:pt x="1" y="0"/>
                  </a:moveTo>
                  <a:cubicBezTo>
                    <a:pt x="453" y="12014"/>
                    <a:pt x="2965" y="23968"/>
                    <a:pt x="5406" y="35552"/>
                  </a:cubicBezTo>
                  <a:cubicBezTo>
                    <a:pt x="6359" y="40136"/>
                    <a:pt x="7359" y="44875"/>
                    <a:pt x="8204" y="49554"/>
                  </a:cubicBezTo>
                  <a:lnTo>
                    <a:pt x="8383" y="49518"/>
                  </a:lnTo>
                  <a:cubicBezTo>
                    <a:pt x="7525" y="44839"/>
                    <a:pt x="6537" y="40101"/>
                    <a:pt x="5573" y="35517"/>
                  </a:cubicBezTo>
                  <a:cubicBezTo>
                    <a:pt x="3132" y="23932"/>
                    <a:pt x="632" y="1199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0"/>
            <p:cNvSpPr/>
            <p:nvPr/>
          </p:nvSpPr>
          <p:spPr>
            <a:xfrm>
              <a:off x="7639903" y="1421716"/>
              <a:ext cx="371352" cy="2133820"/>
            </a:xfrm>
            <a:custGeom>
              <a:avLst/>
              <a:gdLst/>
              <a:ahLst/>
              <a:cxnLst/>
              <a:rect l="l" t="t" r="r" b="b"/>
              <a:pathLst>
                <a:path w="8680" h="49876" extrusionOk="0">
                  <a:moveTo>
                    <a:pt x="0" y="1"/>
                  </a:moveTo>
                  <a:lnTo>
                    <a:pt x="0" y="1"/>
                  </a:lnTo>
                  <a:cubicBezTo>
                    <a:pt x="2155" y="8478"/>
                    <a:pt x="3334" y="17277"/>
                    <a:pt x="4477" y="25813"/>
                  </a:cubicBezTo>
                  <a:cubicBezTo>
                    <a:pt x="5548" y="33755"/>
                    <a:pt x="6644" y="41970"/>
                    <a:pt x="8525" y="49876"/>
                  </a:cubicBezTo>
                  <a:lnTo>
                    <a:pt x="8680" y="49840"/>
                  </a:lnTo>
                  <a:cubicBezTo>
                    <a:pt x="6811" y="41934"/>
                    <a:pt x="5715" y="33731"/>
                    <a:pt x="4644" y="25790"/>
                  </a:cubicBezTo>
                  <a:cubicBezTo>
                    <a:pt x="3513" y="17312"/>
                    <a:pt x="2334" y="8561"/>
                    <a:pt x="203" y="108"/>
                  </a:cubicBezTo>
                  <a:cubicBezTo>
                    <a:pt x="143" y="72"/>
                    <a:pt x="72" y="3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0"/>
            <p:cNvSpPr/>
            <p:nvPr/>
          </p:nvSpPr>
          <p:spPr>
            <a:xfrm>
              <a:off x="7983705" y="2758328"/>
              <a:ext cx="139129" cy="725420"/>
            </a:xfrm>
            <a:custGeom>
              <a:avLst/>
              <a:gdLst/>
              <a:ahLst/>
              <a:cxnLst/>
              <a:rect l="l" t="t" r="r" b="b"/>
              <a:pathLst>
                <a:path w="3252" h="16956" extrusionOk="0">
                  <a:moveTo>
                    <a:pt x="1" y="1"/>
                  </a:moveTo>
                  <a:cubicBezTo>
                    <a:pt x="13" y="239"/>
                    <a:pt x="37" y="489"/>
                    <a:pt x="60" y="739"/>
                  </a:cubicBezTo>
                  <a:lnTo>
                    <a:pt x="120" y="1382"/>
                  </a:lnTo>
                  <a:cubicBezTo>
                    <a:pt x="584" y="6668"/>
                    <a:pt x="1072" y="12121"/>
                    <a:pt x="3251" y="16955"/>
                  </a:cubicBezTo>
                  <a:lnTo>
                    <a:pt x="3251" y="16526"/>
                  </a:lnTo>
                  <a:cubicBezTo>
                    <a:pt x="1227" y="11812"/>
                    <a:pt x="751" y="6513"/>
                    <a:pt x="287" y="1370"/>
                  </a:cubicBezTo>
                  <a:lnTo>
                    <a:pt x="227" y="715"/>
                  </a:lnTo>
                  <a:cubicBezTo>
                    <a:pt x="227" y="655"/>
                    <a:pt x="215" y="608"/>
                    <a:pt x="215" y="548"/>
                  </a:cubicBezTo>
                  <a:cubicBezTo>
                    <a:pt x="132" y="370"/>
                    <a:pt x="60" y="19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0"/>
            <p:cNvSpPr/>
            <p:nvPr/>
          </p:nvSpPr>
          <p:spPr>
            <a:xfrm>
              <a:off x="8086598" y="2837304"/>
              <a:ext cx="31146" cy="296483"/>
            </a:xfrm>
            <a:custGeom>
              <a:avLst/>
              <a:gdLst/>
              <a:ahLst/>
              <a:cxnLst/>
              <a:rect l="l" t="t" r="r" b="b"/>
              <a:pathLst>
                <a:path w="728" h="6930" extrusionOk="0">
                  <a:moveTo>
                    <a:pt x="168" y="0"/>
                  </a:moveTo>
                  <a:cubicBezTo>
                    <a:pt x="120" y="60"/>
                    <a:pt x="60" y="107"/>
                    <a:pt x="1" y="143"/>
                  </a:cubicBezTo>
                  <a:cubicBezTo>
                    <a:pt x="108" y="2405"/>
                    <a:pt x="311" y="4667"/>
                    <a:pt x="596" y="6929"/>
                  </a:cubicBezTo>
                  <a:cubicBezTo>
                    <a:pt x="632" y="6810"/>
                    <a:pt x="668" y="6703"/>
                    <a:pt x="727" y="6596"/>
                  </a:cubicBezTo>
                  <a:cubicBezTo>
                    <a:pt x="465" y="4405"/>
                    <a:pt x="275" y="2203"/>
                    <a:pt x="1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0"/>
            <p:cNvSpPr/>
            <p:nvPr/>
          </p:nvSpPr>
          <p:spPr>
            <a:xfrm>
              <a:off x="6437748" y="2023538"/>
              <a:ext cx="293445" cy="351202"/>
            </a:xfrm>
            <a:custGeom>
              <a:avLst/>
              <a:gdLst/>
              <a:ahLst/>
              <a:cxnLst/>
              <a:rect l="l" t="t" r="r" b="b"/>
              <a:pathLst>
                <a:path w="6859" h="8209" extrusionOk="0">
                  <a:moveTo>
                    <a:pt x="2919" y="1"/>
                  </a:moveTo>
                  <a:cubicBezTo>
                    <a:pt x="2855" y="1"/>
                    <a:pt x="2791" y="3"/>
                    <a:pt x="2727" y="7"/>
                  </a:cubicBezTo>
                  <a:cubicBezTo>
                    <a:pt x="2370" y="7"/>
                    <a:pt x="2013" y="102"/>
                    <a:pt x="1703" y="293"/>
                  </a:cubicBezTo>
                  <a:cubicBezTo>
                    <a:pt x="1417" y="483"/>
                    <a:pt x="1191" y="733"/>
                    <a:pt x="1012" y="1031"/>
                  </a:cubicBezTo>
                  <a:cubicBezTo>
                    <a:pt x="274" y="2186"/>
                    <a:pt x="0" y="3567"/>
                    <a:pt x="227" y="4912"/>
                  </a:cubicBezTo>
                  <a:cubicBezTo>
                    <a:pt x="417" y="5972"/>
                    <a:pt x="1012" y="7317"/>
                    <a:pt x="1917" y="7996"/>
                  </a:cubicBezTo>
                  <a:cubicBezTo>
                    <a:pt x="1953" y="8020"/>
                    <a:pt x="2001" y="8055"/>
                    <a:pt x="2036" y="8079"/>
                  </a:cubicBezTo>
                  <a:cubicBezTo>
                    <a:pt x="2174" y="8170"/>
                    <a:pt x="2325" y="8209"/>
                    <a:pt x="2483" y="8209"/>
                  </a:cubicBezTo>
                  <a:cubicBezTo>
                    <a:pt x="3282" y="8209"/>
                    <a:pt x="4272" y="7209"/>
                    <a:pt x="4739" y="6781"/>
                  </a:cubicBezTo>
                  <a:cubicBezTo>
                    <a:pt x="4858" y="6662"/>
                    <a:pt x="4989" y="6543"/>
                    <a:pt x="5108" y="6424"/>
                  </a:cubicBezTo>
                  <a:cubicBezTo>
                    <a:pt x="5608" y="5948"/>
                    <a:pt x="6037" y="5388"/>
                    <a:pt x="6358" y="4781"/>
                  </a:cubicBezTo>
                  <a:cubicBezTo>
                    <a:pt x="6727" y="3995"/>
                    <a:pt x="6858" y="3055"/>
                    <a:pt x="6489" y="2269"/>
                  </a:cubicBezTo>
                  <a:cubicBezTo>
                    <a:pt x="6239" y="1709"/>
                    <a:pt x="5775" y="1281"/>
                    <a:pt x="5287" y="912"/>
                  </a:cubicBezTo>
                  <a:cubicBezTo>
                    <a:pt x="4846" y="578"/>
                    <a:pt x="4358" y="316"/>
                    <a:pt x="3846" y="138"/>
                  </a:cubicBezTo>
                  <a:cubicBezTo>
                    <a:pt x="3539" y="49"/>
                    <a:pt x="3233" y="1"/>
                    <a:pt x="2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0"/>
            <p:cNvSpPr/>
            <p:nvPr/>
          </p:nvSpPr>
          <p:spPr>
            <a:xfrm>
              <a:off x="6519763" y="2292982"/>
              <a:ext cx="136562" cy="81800"/>
            </a:xfrm>
            <a:custGeom>
              <a:avLst/>
              <a:gdLst/>
              <a:ahLst/>
              <a:cxnLst/>
              <a:rect l="l" t="t" r="r" b="b"/>
              <a:pathLst>
                <a:path w="3192" h="1912" extrusionOk="0">
                  <a:moveTo>
                    <a:pt x="2377" y="1"/>
                  </a:moveTo>
                  <a:cubicBezTo>
                    <a:pt x="1775" y="1"/>
                    <a:pt x="1192" y="213"/>
                    <a:pt x="727" y="603"/>
                  </a:cubicBezTo>
                  <a:cubicBezTo>
                    <a:pt x="393" y="900"/>
                    <a:pt x="143" y="1281"/>
                    <a:pt x="0" y="1698"/>
                  </a:cubicBezTo>
                  <a:cubicBezTo>
                    <a:pt x="36" y="1734"/>
                    <a:pt x="84" y="1757"/>
                    <a:pt x="119" y="1781"/>
                  </a:cubicBezTo>
                  <a:cubicBezTo>
                    <a:pt x="258" y="1872"/>
                    <a:pt x="410" y="1912"/>
                    <a:pt x="569" y="1912"/>
                  </a:cubicBezTo>
                  <a:cubicBezTo>
                    <a:pt x="1367" y="1912"/>
                    <a:pt x="2356" y="920"/>
                    <a:pt x="2822" y="483"/>
                  </a:cubicBezTo>
                  <a:cubicBezTo>
                    <a:pt x="2941" y="376"/>
                    <a:pt x="3072" y="257"/>
                    <a:pt x="3191" y="138"/>
                  </a:cubicBezTo>
                  <a:cubicBezTo>
                    <a:pt x="2989" y="55"/>
                    <a:pt x="2774" y="19"/>
                    <a:pt x="2560" y="7"/>
                  </a:cubicBezTo>
                  <a:cubicBezTo>
                    <a:pt x="2499" y="3"/>
                    <a:pt x="2438" y="1"/>
                    <a:pt x="2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0"/>
            <p:cNvSpPr/>
            <p:nvPr/>
          </p:nvSpPr>
          <p:spPr>
            <a:xfrm>
              <a:off x="6317528" y="2344107"/>
              <a:ext cx="290408" cy="322880"/>
            </a:xfrm>
            <a:custGeom>
              <a:avLst/>
              <a:gdLst/>
              <a:ahLst/>
              <a:cxnLst/>
              <a:rect l="l" t="t" r="r" b="b"/>
              <a:pathLst>
                <a:path w="6788" h="7547" extrusionOk="0">
                  <a:moveTo>
                    <a:pt x="3776" y="0"/>
                  </a:moveTo>
                  <a:cubicBezTo>
                    <a:pt x="3570" y="0"/>
                    <a:pt x="3362" y="15"/>
                    <a:pt x="3156" y="39"/>
                  </a:cubicBezTo>
                  <a:cubicBezTo>
                    <a:pt x="2608" y="74"/>
                    <a:pt x="2072" y="205"/>
                    <a:pt x="1572" y="431"/>
                  </a:cubicBezTo>
                  <a:cubicBezTo>
                    <a:pt x="1239" y="586"/>
                    <a:pt x="929" y="812"/>
                    <a:pt x="655" y="1074"/>
                  </a:cubicBezTo>
                  <a:cubicBezTo>
                    <a:pt x="393" y="1313"/>
                    <a:pt x="203" y="1622"/>
                    <a:pt x="84" y="1967"/>
                  </a:cubicBezTo>
                  <a:cubicBezTo>
                    <a:pt x="12" y="2301"/>
                    <a:pt x="1" y="2646"/>
                    <a:pt x="72" y="2979"/>
                  </a:cubicBezTo>
                  <a:cubicBezTo>
                    <a:pt x="298" y="4325"/>
                    <a:pt x="1024" y="5539"/>
                    <a:pt x="2096" y="6385"/>
                  </a:cubicBezTo>
                  <a:cubicBezTo>
                    <a:pt x="2885" y="6984"/>
                    <a:pt x="4082" y="7546"/>
                    <a:pt x="5155" y="7546"/>
                  </a:cubicBezTo>
                  <a:cubicBezTo>
                    <a:pt x="5297" y="7546"/>
                    <a:pt x="5436" y="7537"/>
                    <a:pt x="5573" y="7516"/>
                  </a:cubicBezTo>
                  <a:cubicBezTo>
                    <a:pt x="6549" y="7361"/>
                    <a:pt x="6632" y="5504"/>
                    <a:pt x="6704" y="4742"/>
                  </a:cubicBezTo>
                  <a:cubicBezTo>
                    <a:pt x="6775" y="3884"/>
                    <a:pt x="6787" y="3003"/>
                    <a:pt x="6549" y="2170"/>
                  </a:cubicBezTo>
                  <a:cubicBezTo>
                    <a:pt x="6311" y="1336"/>
                    <a:pt x="5763" y="562"/>
                    <a:pt x="4965" y="217"/>
                  </a:cubicBezTo>
                  <a:cubicBezTo>
                    <a:pt x="4592" y="58"/>
                    <a:pt x="4188" y="0"/>
                    <a:pt x="3776" y="0"/>
                  </a:cubicBezTo>
                  <a:close/>
                </a:path>
              </a:pathLst>
            </a:custGeom>
            <a:solidFill>
              <a:srgbClr val="8496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0"/>
            <p:cNvSpPr/>
            <p:nvPr/>
          </p:nvSpPr>
          <p:spPr>
            <a:xfrm>
              <a:off x="6317528" y="2344107"/>
              <a:ext cx="290408" cy="322880"/>
            </a:xfrm>
            <a:custGeom>
              <a:avLst/>
              <a:gdLst/>
              <a:ahLst/>
              <a:cxnLst/>
              <a:rect l="l" t="t" r="r" b="b"/>
              <a:pathLst>
                <a:path w="6788" h="7547" extrusionOk="0">
                  <a:moveTo>
                    <a:pt x="3776" y="0"/>
                  </a:moveTo>
                  <a:cubicBezTo>
                    <a:pt x="3570" y="0"/>
                    <a:pt x="3362" y="15"/>
                    <a:pt x="3156" y="39"/>
                  </a:cubicBezTo>
                  <a:cubicBezTo>
                    <a:pt x="2608" y="74"/>
                    <a:pt x="2072" y="205"/>
                    <a:pt x="1572" y="431"/>
                  </a:cubicBezTo>
                  <a:cubicBezTo>
                    <a:pt x="1239" y="586"/>
                    <a:pt x="929" y="812"/>
                    <a:pt x="655" y="1074"/>
                  </a:cubicBezTo>
                  <a:cubicBezTo>
                    <a:pt x="393" y="1313"/>
                    <a:pt x="203" y="1622"/>
                    <a:pt x="84" y="1967"/>
                  </a:cubicBezTo>
                  <a:cubicBezTo>
                    <a:pt x="12" y="2301"/>
                    <a:pt x="1" y="2646"/>
                    <a:pt x="72" y="2979"/>
                  </a:cubicBezTo>
                  <a:cubicBezTo>
                    <a:pt x="298" y="4325"/>
                    <a:pt x="1024" y="5539"/>
                    <a:pt x="2096" y="6385"/>
                  </a:cubicBezTo>
                  <a:cubicBezTo>
                    <a:pt x="2885" y="6984"/>
                    <a:pt x="4082" y="7546"/>
                    <a:pt x="5155" y="7546"/>
                  </a:cubicBezTo>
                  <a:cubicBezTo>
                    <a:pt x="5297" y="7546"/>
                    <a:pt x="5436" y="7537"/>
                    <a:pt x="5573" y="7516"/>
                  </a:cubicBezTo>
                  <a:cubicBezTo>
                    <a:pt x="6549" y="7361"/>
                    <a:pt x="6632" y="5504"/>
                    <a:pt x="6704" y="4742"/>
                  </a:cubicBezTo>
                  <a:cubicBezTo>
                    <a:pt x="6775" y="3884"/>
                    <a:pt x="6787" y="3003"/>
                    <a:pt x="6549" y="2170"/>
                  </a:cubicBezTo>
                  <a:cubicBezTo>
                    <a:pt x="6311" y="1336"/>
                    <a:pt x="5763" y="562"/>
                    <a:pt x="4965" y="217"/>
                  </a:cubicBezTo>
                  <a:cubicBezTo>
                    <a:pt x="4592" y="58"/>
                    <a:pt x="4188" y="0"/>
                    <a:pt x="3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0"/>
            <p:cNvSpPr/>
            <p:nvPr/>
          </p:nvSpPr>
          <p:spPr>
            <a:xfrm>
              <a:off x="6509580" y="2311892"/>
              <a:ext cx="293445" cy="351202"/>
            </a:xfrm>
            <a:custGeom>
              <a:avLst/>
              <a:gdLst/>
              <a:ahLst/>
              <a:cxnLst/>
              <a:rect l="l" t="t" r="r" b="b"/>
              <a:pathLst>
                <a:path w="6859" h="8209" extrusionOk="0">
                  <a:moveTo>
                    <a:pt x="2895" y="1"/>
                  </a:moveTo>
                  <a:cubicBezTo>
                    <a:pt x="2839" y="1"/>
                    <a:pt x="2783" y="2"/>
                    <a:pt x="2727" y="6"/>
                  </a:cubicBezTo>
                  <a:cubicBezTo>
                    <a:pt x="2370" y="6"/>
                    <a:pt x="2012" y="101"/>
                    <a:pt x="1703" y="291"/>
                  </a:cubicBezTo>
                  <a:cubicBezTo>
                    <a:pt x="1429" y="482"/>
                    <a:pt x="1191" y="732"/>
                    <a:pt x="1012" y="1030"/>
                  </a:cubicBezTo>
                  <a:cubicBezTo>
                    <a:pt x="286" y="2173"/>
                    <a:pt x="0" y="3554"/>
                    <a:pt x="226" y="4899"/>
                  </a:cubicBezTo>
                  <a:cubicBezTo>
                    <a:pt x="334" y="5435"/>
                    <a:pt x="500" y="5959"/>
                    <a:pt x="738" y="6447"/>
                  </a:cubicBezTo>
                  <a:cubicBezTo>
                    <a:pt x="1048" y="7114"/>
                    <a:pt x="1488" y="7721"/>
                    <a:pt x="2048" y="8078"/>
                  </a:cubicBezTo>
                  <a:cubicBezTo>
                    <a:pt x="2187" y="8169"/>
                    <a:pt x="2338" y="8209"/>
                    <a:pt x="2497" y="8209"/>
                  </a:cubicBezTo>
                  <a:cubicBezTo>
                    <a:pt x="3296" y="8209"/>
                    <a:pt x="4282" y="7217"/>
                    <a:pt x="4739" y="6780"/>
                  </a:cubicBezTo>
                  <a:cubicBezTo>
                    <a:pt x="4882" y="6649"/>
                    <a:pt x="5013" y="6530"/>
                    <a:pt x="5144" y="6387"/>
                  </a:cubicBezTo>
                  <a:cubicBezTo>
                    <a:pt x="5644" y="5923"/>
                    <a:pt x="6049" y="5375"/>
                    <a:pt x="6370" y="4768"/>
                  </a:cubicBezTo>
                  <a:cubicBezTo>
                    <a:pt x="6739" y="3994"/>
                    <a:pt x="6858" y="3054"/>
                    <a:pt x="6489" y="2268"/>
                  </a:cubicBezTo>
                  <a:cubicBezTo>
                    <a:pt x="6239" y="1708"/>
                    <a:pt x="5775" y="1280"/>
                    <a:pt x="5287" y="923"/>
                  </a:cubicBezTo>
                  <a:cubicBezTo>
                    <a:pt x="4846" y="577"/>
                    <a:pt x="4370" y="327"/>
                    <a:pt x="3846" y="149"/>
                  </a:cubicBezTo>
                  <a:cubicBezTo>
                    <a:pt x="3541" y="57"/>
                    <a:pt x="3220" y="1"/>
                    <a:pt x="28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0"/>
            <p:cNvSpPr/>
            <p:nvPr/>
          </p:nvSpPr>
          <p:spPr>
            <a:xfrm>
              <a:off x="6541154" y="2540137"/>
              <a:ext cx="188500" cy="122957"/>
            </a:xfrm>
            <a:custGeom>
              <a:avLst/>
              <a:gdLst/>
              <a:ahLst/>
              <a:cxnLst/>
              <a:rect l="l" t="t" r="r" b="b"/>
              <a:pathLst>
                <a:path w="4406" h="2874" extrusionOk="0">
                  <a:moveTo>
                    <a:pt x="2109" y="1"/>
                  </a:moveTo>
                  <a:cubicBezTo>
                    <a:pt x="1510" y="1"/>
                    <a:pt x="913" y="186"/>
                    <a:pt x="453" y="564"/>
                  </a:cubicBezTo>
                  <a:cubicBezTo>
                    <a:pt x="274" y="719"/>
                    <a:pt x="119" y="910"/>
                    <a:pt x="0" y="1112"/>
                  </a:cubicBezTo>
                  <a:cubicBezTo>
                    <a:pt x="310" y="1779"/>
                    <a:pt x="750" y="2386"/>
                    <a:pt x="1310" y="2743"/>
                  </a:cubicBezTo>
                  <a:cubicBezTo>
                    <a:pt x="1449" y="2834"/>
                    <a:pt x="1600" y="2874"/>
                    <a:pt x="1759" y="2874"/>
                  </a:cubicBezTo>
                  <a:cubicBezTo>
                    <a:pt x="2558" y="2874"/>
                    <a:pt x="3544" y="1882"/>
                    <a:pt x="4001" y="1445"/>
                  </a:cubicBezTo>
                  <a:cubicBezTo>
                    <a:pt x="4144" y="1314"/>
                    <a:pt x="4275" y="1195"/>
                    <a:pt x="4406" y="1052"/>
                  </a:cubicBezTo>
                  <a:cubicBezTo>
                    <a:pt x="4013" y="588"/>
                    <a:pt x="3489" y="267"/>
                    <a:pt x="2906" y="112"/>
                  </a:cubicBezTo>
                  <a:cubicBezTo>
                    <a:pt x="2648" y="38"/>
                    <a:pt x="2378" y="1"/>
                    <a:pt x="2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0"/>
            <p:cNvSpPr/>
            <p:nvPr/>
          </p:nvSpPr>
          <p:spPr>
            <a:xfrm>
              <a:off x="6650165" y="1899511"/>
              <a:ext cx="219560" cy="216736"/>
            </a:xfrm>
            <a:custGeom>
              <a:avLst/>
              <a:gdLst/>
              <a:ahLst/>
              <a:cxnLst/>
              <a:rect l="l" t="t" r="r" b="b"/>
              <a:pathLst>
                <a:path w="5132" h="5066" extrusionOk="0">
                  <a:moveTo>
                    <a:pt x="3036" y="1"/>
                  </a:moveTo>
                  <a:cubicBezTo>
                    <a:pt x="2810" y="1"/>
                    <a:pt x="2572" y="60"/>
                    <a:pt x="2358" y="179"/>
                  </a:cubicBezTo>
                  <a:cubicBezTo>
                    <a:pt x="1501" y="572"/>
                    <a:pt x="822" y="1275"/>
                    <a:pt x="465" y="2144"/>
                  </a:cubicBezTo>
                  <a:cubicBezTo>
                    <a:pt x="155" y="2858"/>
                    <a:pt x="0" y="3930"/>
                    <a:pt x="334" y="4668"/>
                  </a:cubicBezTo>
                  <a:cubicBezTo>
                    <a:pt x="473" y="4976"/>
                    <a:pt x="842" y="5065"/>
                    <a:pt x="1244" y="5065"/>
                  </a:cubicBezTo>
                  <a:cubicBezTo>
                    <a:pt x="1667" y="5065"/>
                    <a:pt x="2125" y="4967"/>
                    <a:pt x="2393" y="4918"/>
                  </a:cubicBezTo>
                  <a:cubicBezTo>
                    <a:pt x="2977" y="4835"/>
                    <a:pt x="3560" y="4644"/>
                    <a:pt x="4084" y="4346"/>
                  </a:cubicBezTo>
                  <a:cubicBezTo>
                    <a:pt x="4596" y="4037"/>
                    <a:pt x="5013" y="3537"/>
                    <a:pt x="5096" y="2942"/>
                  </a:cubicBezTo>
                  <a:cubicBezTo>
                    <a:pt x="5132" y="2513"/>
                    <a:pt x="5060" y="2084"/>
                    <a:pt x="4894" y="1691"/>
                  </a:cubicBezTo>
                  <a:cubicBezTo>
                    <a:pt x="4763" y="1334"/>
                    <a:pt x="4572" y="1001"/>
                    <a:pt x="4334" y="715"/>
                  </a:cubicBezTo>
                  <a:cubicBezTo>
                    <a:pt x="4168" y="513"/>
                    <a:pt x="3965" y="346"/>
                    <a:pt x="3739" y="215"/>
                  </a:cubicBezTo>
                  <a:cubicBezTo>
                    <a:pt x="3536" y="84"/>
                    <a:pt x="3286" y="13"/>
                    <a:pt x="30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0"/>
            <p:cNvSpPr/>
            <p:nvPr/>
          </p:nvSpPr>
          <p:spPr>
            <a:xfrm>
              <a:off x="6169286" y="2265302"/>
              <a:ext cx="217036" cy="181697"/>
            </a:xfrm>
            <a:custGeom>
              <a:avLst/>
              <a:gdLst/>
              <a:ahLst/>
              <a:cxnLst/>
              <a:rect l="l" t="t" r="r" b="b"/>
              <a:pathLst>
                <a:path w="5073" h="4247" extrusionOk="0">
                  <a:moveTo>
                    <a:pt x="1977" y="1"/>
                  </a:moveTo>
                  <a:cubicBezTo>
                    <a:pt x="1813" y="1"/>
                    <a:pt x="1650" y="19"/>
                    <a:pt x="1489" y="59"/>
                  </a:cubicBezTo>
                  <a:cubicBezTo>
                    <a:pt x="679" y="261"/>
                    <a:pt x="1" y="1083"/>
                    <a:pt x="120" y="1916"/>
                  </a:cubicBezTo>
                  <a:cubicBezTo>
                    <a:pt x="203" y="2369"/>
                    <a:pt x="429" y="2785"/>
                    <a:pt x="775" y="3107"/>
                  </a:cubicBezTo>
                  <a:cubicBezTo>
                    <a:pt x="1275" y="3595"/>
                    <a:pt x="1918" y="3928"/>
                    <a:pt x="2608" y="4071"/>
                  </a:cubicBezTo>
                  <a:cubicBezTo>
                    <a:pt x="2961" y="4138"/>
                    <a:pt x="3496" y="4247"/>
                    <a:pt x="3952" y="4247"/>
                  </a:cubicBezTo>
                  <a:cubicBezTo>
                    <a:pt x="4144" y="4247"/>
                    <a:pt x="4321" y="4228"/>
                    <a:pt x="4466" y="4178"/>
                  </a:cubicBezTo>
                  <a:cubicBezTo>
                    <a:pt x="4728" y="4107"/>
                    <a:pt x="4942" y="3917"/>
                    <a:pt x="5025" y="3655"/>
                  </a:cubicBezTo>
                  <a:cubicBezTo>
                    <a:pt x="5073" y="3428"/>
                    <a:pt x="5061" y="3202"/>
                    <a:pt x="4990" y="2988"/>
                  </a:cubicBezTo>
                  <a:cubicBezTo>
                    <a:pt x="4775" y="2166"/>
                    <a:pt x="4418" y="1369"/>
                    <a:pt x="3811" y="785"/>
                  </a:cubicBezTo>
                  <a:cubicBezTo>
                    <a:pt x="3322" y="316"/>
                    <a:pt x="2649" y="1"/>
                    <a:pt x="1977" y="1"/>
                  </a:cubicBezTo>
                  <a:close/>
                </a:path>
              </a:pathLst>
            </a:custGeom>
            <a:solidFill>
              <a:srgbClr val="8496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0"/>
            <p:cNvSpPr/>
            <p:nvPr/>
          </p:nvSpPr>
          <p:spPr>
            <a:xfrm>
              <a:off x="6169286" y="2265302"/>
              <a:ext cx="217036" cy="181697"/>
            </a:xfrm>
            <a:custGeom>
              <a:avLst/>
              <a:gdLst/>
              <a:ahLst/>
              <a:cxnLst/>
              <a:rect l="l" t="t" r="r" b="b"/>
              <a:pathLst>
                <a:path w="5073" h="4247" extrusionOk="0">
                  <a:moveTo>
                    <a:pt x="1977" y="1"/>
                  </a:moveTo>
                  <a:cubicBezTo>
                    <a:pt x="1813" y="1"/>
                    <a:pt x="1650" y="19"/>
                    <a:pt x="1489" y="59"/>
                  </a:cubicBezTo>
                  <a:cubicBezTo>
                    <a:pt x="679" y="261"/>
                    <a:pt x="1" y="1083"/>
                    <a:pt x="120" y="1916"/>
                  </a:cubicBezTo>
                  <a:cubicBezTo>
                    <a:pt x="203" y="2369"/>
                    <a:pt x="429" y="2785"/>
                    <a:pt x="775" y="3107"/>
                  </a:cubicBezTo>
                  <a:cubicBezTo>
                    <a:pt x="1275" y="3595"/>
                    <a:pt x="1918" y="3928"/>
                    <a:pt x="2608" y="4071"/>
                  </a:cubicBezTo>
                  <a:cubicBezTo>
                    <a:pt x="2961" y="4138"/>
                    <a:pt x="3496" y="4247"/>
                    <a:pt x="3952" y="4247"/>
                  </a:cubicBezTo>
                  <a:cubicBezTo>
                    <a:pt x="4144" y="4247"/>
                    <a:pt x="4321" y="4228"/>
                    <a:pt x="4466" y="4178"/>
                  </a:cubicBezTo>
                  <a:cubicBezTo>
                    <a:pt x="4728" y="4107"/>
                    <a:pt x="4942" y="3917"/>
                    <a:pt x="5025" y="3655"/>
                  </a:cubicBezTo>
                  <a:cubicBezTo>
                    <a:pt x="5073" y="3428"/>
                    <a:pt x="5061" y="3202"/>
                    <a:pt x="4990" y="2988"/>
                  </a:cubicBezTo>
                  <a:cubicBezTo>
                    <a:pt x="4775" y="2166"/>
                    <a:pt x="4418" y="1369"/>
                    <a:pt x="3811" y="785"/>
                  </a:cubicBezTo>
                  <a:cubicBezTo>
                    <a:pt x="3322" y="316"/>
                    <a:pt x="2649" y="1"/>
                    <a:pt x="1977" y="1"/>
                  </a:cubicBezTo>
                  <a:close/>
                </a:path>
              </a:pathLst>
            </a:custGeom>
            <a:solidFill>
              <a:srgbClr val="3606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0"/>
            <p:cNvSpPr/>
            <p:nvPr/>
          </p:nvSpPr>
          <p:spPr>
            <a:xfrm>
              <a:off x="6741848" y="2340086"/>
              <a:ext cx="180884" cy="147300"/>
            </a:xfrm>
            <a:custGeom>
              <a:avLst/>
              <a:gdLst/>
              <a:ahLst/>
              <a:cxnLst/>
              <a:rect l="l" t="t" r="r" b="b"/>
              <a:pathLst>
                <a:path w="4228" h="3443" extrusionOk="0">
                  <a:moveTo>
                    <a:pt x="2729" y="0"/>
                  </a:moveTo>
                  <a:cubicBezTo>
                    <a:pt x="2709" y="0"/>
                    <a:pt x="2688" y="1"/>
                    <a:pt x="2667" y="2"/>
                  </a:cubicBezTo>
                  <a:cubicBezTo>
                    <a:pt x="2060" y="37"/>
                    <a:pt x="1513" y="359"/>
                    <a:pt x="1084" y="775"/>
                  </a:cubicBezTo>
                  <a:cubicBezTo>
                    <a:pt x="691" y="1180"/>
                    <a:pt x="0" y="1907"/>
                    <a:pt x="358" y="2502"/>
                  </a:cubicBezTo>
                  <a:cubicBezTo>
                    <a:pt x="703" y="3061"/>
                    <a:pt x="1667" y="3442"/>
                    <a:pt x="2298" y="3442"/>
                  </a:cubicBezTo>
                  <a:cubicBezTo>
                    <a:pt x="2965" y="3442"/>
                    <a:pt x="3584" y="3085"/>
                    <a:pt x="3918" y="2502"/>
                  </a:cubicBezTo>
                  <a:cubicBezTo>
                    <a:pt x="4049" y="2264"/>
                    <a:pt x="4132" y="2014"/>
                    <a:pt x="4180" y="1740"/>
                  </a:cubicBezTo>
                  <a:cubicBezTo>
                    <a:pt x="4227" y="1454"/>
                    <a:pt x="4203" y="1145"/>
                    <a:pt x="4108" y="871"/>
                  </a:cubicBezTo>
                  <a:cubicBezTo>
                    <a:pt x="3901" y="319"/>
                    <a:pt x="3306" y="0"/>
                    <a:pt x="27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0"/>
            <p:cNvSpPr/>
            <p:nvPr/>
          </p:nvSpPr>
          <p:spPr>
            <a:xfrm>
              <a:off x="6256905" y="2558790"/>
              <a:ext cx="296012" cy="317660"/>
            </a:xfrm>
            <a:custGeom>
              <a:avLst/>
              <a:gdLst/>
              <a:ahLst/>
              <a:cxnLst/>
              <a:rect l="l" t="t" r="r" b="b"/>
              <a:pathLst>
                <a:path w="6919" h="7425" extrusionOk="0">
                  <a:moveTo>
                    <a:pt x="3863" y="0"/>
                  </a:moveTo>
                  <a:cubicBezTo>
                    <a:pt x="3558" y="0"/>
                    <a:pt x="3251" y="39"/>
                    <a:pt x="2953" y="93"/>
                  </a:cubicBezTo>
                  <a:cubicBezTo>
                    <a:pt x="2406" y="176"/>
                    <a:pt x="1882" y="355"/>
                    <a:pt x="1406" y="616"/>
                  </a:cubicBezTo>
                  <a:cubicBezTo>
                    <a:pt x="1084" y="807"/>
                    <a:pt x="787" y="1045"/>
                    <a:pt x="548" y="1331"/>
                  </a:cubicBezTo>
                  <a:cubicBezTo>
                    <a:pt x="298" y="1593"/>
                    <a:pt x="132" y="1914"/>
                    <a:pt x="48" y="2271"/>
                  </a:cubicBezTo>
                  <a:cubicBezTo>
                    <a:pt x="1" y="2605"/>
                    <a:pt x="25" y="2950"/>
                    <a:pt x="120" y="3283"/>
                  </a:cubicBezTo>
                  <a:cubicBezTo>
                    <a:pt x="453" y="4605"/>
                    <a:pt x="1275" y="5748"/>
                    <a:pt x="2406" y="6498"/>
                  </a:cubicBezTo>
                  <a:cubicBezTo>
                    <a:pt x="3162" y="6996"/>
                    <a:pt x="4265" y="7425"/>
                    <a:pt x="5263" y="7425"/>
                  </a:cubicBezTo>
                  <a:cubicBezTo>
                    <a:pt x="5506" y="7425"/>
                    <a:pt x="5742" y="7399"/>
                    <a:pt x="5966" y="7343"/>
                  </a:cubicBezTo>
                  <a:cubicBezTo>
                    <a:pt x="6049" y="7320"/>
                    <a:pt x="6144" y="7284"/>
                    <a:pt x="6216" y="7236"/>
                  </a:cubicBezTo>
                  <a:cubicBezTo>
                    <a:pt x="6918" y="6748"/>
                    <a:pt x="6859" y="5177"/>
                    <a:pt x="6859" y="4498"/>
                  </a:cubicBezTo>
                  <a:cubicBezTo>
                    <a:pt x="6871" y="3641"/>
                    <a:pt x="6811" y="2760"/>
                    <a:pt x="6502" y="1950"/>
                  </a:cubicBezTo>
                  <a:cubicBezTo>
                    <a:pt x="6478" y="1890"/>
                    <a:pt x="6454" y="1831"/>
                    <a:pt x="6430" y="1771"/>
                  </a:cubicBezTo>
                  <a:cubicBezTo>
                    <a:pt x="6109" y="1033"/>
                    <a:pt x="5525" y="390"/>
                    <a:pt x="4763" y="140"/>
                  </a:cubicBezTo>
                  <a:cubicBezTo>
                    <a:pt x="4471" y="39"/>
                    <a:pt x="4168" y="0"/>
                    <a:pt x="3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0"/>
            <p:cNvSpPr/>
            <p:nvPr/>
          </p:nvSpPr>
          <p:spPr>
            <a:xfrm>
              <a:off x="6491227" y="2634044"/>
              <a:ext cx="61692" cy="234363"/>
            </a:xfrm>
            <a:custGeom>
              <a:avLst/>
              <a:gdLst/>
              <a:ahLst/>
              <a:cxnLst/>
              <a:rect l="l" t="t" r="r" b="b"/>
              <a:pathLst>
                <a:path w="1442" h="5478" extrusionOk="0">
                  <a:moveTo>
                    <a:pt x="953" y="0"/>
                  </a:moveTo>
                  <a:cubicBezTo>
                    <a:pt x="751" y="262"/>
                    <a:pt x="584" y="548"/>
                    <a:pt x="489" y="858"/>
                  </a:cubicBezTo>
                  <a:cubicBezTo>
                    <a:pt x="72" y="2013"/>
                    <a:pt x="1" y="3251"/>
                    <a:pt x="286" y="4441"/>
                  </a:cubicBezTo>
                  <a:cubicBezTo>
                    <a:pt x="358" y="4811"/>
                    <a:pt x="513" y="5168"/>
                    <a:pt x="739" y="5477"/>
                  </a:cubicBezTo>
                  <a:cubicBezTo>
                    <a:pt x="1441" y="4989"/>
                    <a:pt x="1382" y="3418"/>
                    <a:pt x="1382" y="2739"/>
                  </a:cubicBezTo>
                  <a:cubicBezTo>
                    <a:pt x="1394" y="1870"/>
                    <a:pt x="1334" y="989"/>
                    <a:pt x="1025" y="179"/>
                  </a:cubicBezTo>
                  <a:cubicBezTo>
                    <a:pt x="1001" y="120"/>
                    <a:pt x="977" y="60"/>
                    <a:pt x="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0"/>
            <p:cNvSpPr/>
            <p:nvPr/>
          </p:nvSpPr>
          <p:spPr>
            <a:xfrm>
              <a:off x="6507013" y="2568245"/>
              <a:ext cx="292932" cy="351073"/>
            </a:xfrm>
            <a:custGeom>
              <a:avLst/>
              <a:gdLst/>
              <a:ahLst/>
              <a:cxnLst/>
              <a:rect l="l" t="t" r="r" b="b"/>
              <a:pathLst>
                <a:path w="6847" h="8206" extrusionOk="0">
                  <a:moveTo>
                    <a:pt x="2841" y="1"/>
                  </a:moveTo>
                  <a:cubicBezTo>
                    <a:pt x="2803" y="1"/>
                    <a:pt x="2765" y="1"/>
                    <a:pt x="2727" y="3"/>
                  </a:cubicBezTo>
                  <a:cubicBezTo>
                    <a:pt x="2370" y="14"/>
                    <a:pt x="2013" y="110"/>
                    <a:pt x="1703" y="288"/>
                  </a:cubicBezTo>
                  <a:cubicBezTo>
                    <a:pt x="1418" y="491"/>
                    <a:pt x="1191" y="741"/>
                    <a:pt x="1013" y="1038"/>
                  </a:cubicBezTo>
                  <a:cubicBezTo>
                    <a:pt x="275" y="2181"/>
                    <a:pt x="1" y="3563"/>
                    <a:pt x="227" y="4908"/>
                  </a:cubicBezTo>
                  <a:cubicBezTo>
                    <a:pt x="417" y="6015"/>
                    <a:pt x="1060" y="7432"/>
                    <a:pt x="2037" y="8075"/>
                  </a:cubicBezTo>
                  <a:cubicBezTo>
                    <a:pt x="2175" y="8166"/>
                    <a:pt x="2327" y="8205"/>
                    <a:pt x="2486" y="8205"/>
                  </a:cubicBezTo>
                  <a:cubicBezTo>
                    <a:pt x="3285" y="8205"/>
                    <a:pt x="4273" y="7214"/>
                    <a:pt x="4739" y="6777"/>
                  </a:cubicBezTo>
                  <a:cubicBezTo>
                    <a:pt x="5370" y="6194"/>
                    <a:pt x="5978" y="5551"/>
                    <a:pt x="6359" y="4777"/>
                  </a:cubicBezTo>
                  <a:cubicBezTo>
                    <a:pt x="6728" y="3991"/>
                    <a:pt x="6847" y="3051"/>
                    <a:pt x="6490" y="2265"/>
                  </a:cubicBezTo>
                  <a:cubicBezTo>
                    <a:pt x="6240" y="1717"/>
                    <a:pt x="5775" y="1277"/>
                    <a:pt x="5275" y="919"/>
                  </a:cubicBezTo>
                  <a:cubicBezTo>
                    <a:pt x="4847" y="574"/>
                    <a:pt x="4358" y="324"/>
                    <a:pt x="3846" y="145"/>
                  </a:cubicBezTo>
                  <a:cubicBezTo>
                    <a:pt x="3514" y="49"/>
                    <a:pt x="3182" y="1"/>
                    <a:pt x="28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6357787" y="2356942"/>
              <a:ext cx="27039" cy="34697"/>
            </a:xfrm>
            <a:custGeom>
              <a:avLst/>
              <a:gdLst/>
              <a:ahLst/>
              <a:cxnLst/>
              <a:rect l="l" t="t" r="r" b="b"/>
              <a:pathLst>
                <a:path w="632" h="811" fill="none" extrusionOk="0">
                  <a:moveTo>
                    <a:pt x="0" y="810"/>
                  </a:moveTo>
                  <a:lnTo>
                    <a:pt x="631" y="0"/>
                  </a:lnTo>
                </a:path>
              </a:pathLst>
            </a:custGeom>
            <a:noFill/>
            <a:ln w="1500" cap="rnd" cmpd="sng">
              <a:solidFill>
                <a:srgbClr val="FADE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0"/>
            <p:cNvSpPr/>
            <p:nvPr/>
          </p:nvSpPr>
          <p:spPr>
            <a:xfrm>
              <a:off x="6354193" y="2361006"/>
              <a:ext cx="34697" cy="27039"/>
            </a:xfrm>
            <a:custGeom>
              <a:avLst/>
              <a:gdLst/>
              <a:ahLst/>
              <a:cxnLst/>
              <a:rect l="l" t="t" r="r" b="b"/>
              <a:pathLst>
                <a:path w="811" h="632" fill="none" extrusionOk="0">
                  <a:moveTo>
                    <a:pt x="1" y="1"/>
                  </a:moveTo>
                  <a:lnTo>
                    <a:pt x="810" y="632"/>
                  </a:lnTo>
                </a:path>
              </a:pathLst>
            </a:custGeom>
            <a:noFill/>
            <a:ln w="1500" cap="rnd" cmpd="sng">
              <a:solidFill>
                <a:srgbClr val="FADE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0"/>
            <p:cNvSpPr/>
            <p:nvPr/>
          </p:nvSpPr>
          <p:spPr>
            <a:xfrm>
              <a:off x="6357787" y="2460861"/>
              <a:ext cx="27039" cy="34654"/>
            </a:xfrm>
            <a:custGeom>
              <a:avLst/>
              <a:gdLst/>
              <a:ahLst/>
              <a:cxnLst/>
              <a:rect l="l" t="t" r="r" b="b"/>
              <a:pathLst>
                <a:path w="632" h="810" fill="none" extrusionOk="0">
                  <a:moveTo>
                    <a:pt x="0" y="810"/>
                  </a:moveTo>
                  <a:lnTo>
                    <a:pt x="631" y="0"/>
                  </a:lnTo>
                </a:path>
              </a:pathLst>
            </a:custGeom>
            <a:noFill/>
            <a:ln w="1500" cap="rnd" cmpd="sng">
              <a:solidFill>
                <a:srgbClr val="FADE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0"/>
            <p:cNvSpPr/>
            <p:nvPr/>
          </p:nvSpPr>
          <p:spPr>
            <a:xfrm>
              <a:off x="6354193" y="2464925"/>
              <a:ext cx="34697" cy="27039"/>
            </a:xfrm>
            <a:custGeom>
              <a:avLst/>
              <a:gdLst/>
              <a:ahLst/>
              <a:cxnLst/>
              <a:rect l="l" t="t" r="r" b="b"/>
              <a:pathLst>
                <a:path w="811" h="632" fill="none" extrusionOk="0">
                  <a:moveTo>
                    <a:pt x="1" y="1"/>
                  </a:moveTo>
                  <a:lnTo>
                    <a:pt x="810" y="632"/>
                  </a:lnTo>
                </a:path>
              </a:pathLst>
            </a:custGeom>
            <a:noFill/>
            <a:ln w="1500" cap="rnd" cmpd="sng">
              <a:solidFill>
                <a:srgbClr val="FADE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0"/>
            <p:cNvSpPr/>
            <p:nvPr/>
          </p:nvSpPr>
          <p:spPr>
            <a:xfrm>
              <a:off x="6455075" y="2402805"/>
              <a:ext cx="27039" cy="34654"/>
            </a:xfrm>
            <a:custGeom>
              <a:avLst/>
              <a:gdLst/>
              <a:ahLst/>
              <a:cxnLst/>
              <a:rect l="l" t="t" r="r" b="b"/>
              <a:pathLst>
                <a:path w="632" h="810" fill="none" extrusionOk="0">
                  <a:moveTo>
                    <a:pt x="0" y="810"/>
                  </a:moveTo>
                  <a:lnTo>
                    <a:pt x="631" y="0"/>
                  </a:lnTo>
                </a:path>
              </a:pathLst>
            </a:custGeom>
            <a:noFill/>
            <a:ln w="1500" cap="rnd" cmpd="sng">
              <a:solidFill>
                <a:srgbClr val="FADE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0"/>
            <p:cNvSpPr/>
            <p:nvPr/>
          </p:nvSpPr>
          <p:spPr>
            <a:xfrm>
              <a:off x="6450968" y="2406356"/>
              <a:ext cx="34697" cy="27039"/>
            </a:xfrm>
            <a:custGeom>
              <a:avLst/>
              <a:gdLst/>
              <a:ahLst/>
              <a:cxnLst/>
              <a:rect l="l" t="t" r="r" b="b"/>
              <a:pathLst>
                <a:path w="811" h="632" fill="none" extrusionOk="0">
                  <a:moveTo>
                    <a:pt x="1" y="0"/>
                  </a:moveTo>
                  <a:lnTo>
                    <a:pt x="811" y="631"/>
                  </a:lnTo>
                </a:path>
              </a:pathLst>
            </a:custGeom>
            <a:noFill/>
            <a:ln w="1500" cap="rnd" cmpd="sng">
              <a:solidFill>
                <a:srgbClr val="FADE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0"/>
            <p:cNvSpPr/>
            <p:nvPr/>
          </p:nvSpPr>
          <p:spPr>
            <a:xfrm>
              <a:off x="6455075" y="2548479"/>
              <a:ext cx="27039" cy="34654"/>
            </a:xfrm>
            <a:custGeom>
              <a:avLst/>
              <a:gdLst/>
              <a:ahLst/>
              <a:cxnLst/>
              <a:rect l="l" t="t" r="r" b="b"/>
              <a:pathLst>
                <a:path w="632" h="810" fill="none" extrusionOk="0">
                  <a:moveTo>
                    <a:pt x="0" y="810"/>
                  </a:moveTo>
                  <a:lnTo>
                    <a:pt x="631" y="0"/>
                  </a:lnTo>
                </a:path>
              </a:pathLst>
            </a:custGeom>
            <a:noFill/>
            <a:ln w="1500" cap="rnd" cmpd="sng">
              <a:solidFill>
                <a:srgbClr val="FADE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0"/>
            <p:cNvSpPr/>
            <p:nvPr/>
          </p:nvSpPr>
          <p:spPr>
            <a:xfrm>
              <a:off x="6450968" y="2552030"/>
              <a:ext cx="34697" cy="27039"/>
            </a:xfrm>
            <a:custGeom>
              <a:avLst/>
              <a:gdLst/>
              <a:ahLst/>
              <a:cxnLst/>
              <a:rect l="l" t="t" r="r" b="b"/>
              <a:pathLst>
                <a:path w="811" h="632" fill="none" extrusionOk="0">
                  <a:moveTo>
                    <a:pt x="1" y="1"/>
                  </a:moveTo>
                  <a:lnTo>
                    <a:pt x="811" y="632"/>
                  </a:lnTo>
                </a:path>
              </a:pathLst>
            </a:custGeom>
            <a:noFill/>
            <a:ln w="1500" cap="rnd" cmpd="sng">
              <a:solidFill>
                <a:srgbClr val="FADE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0"/>
            <p:cNvSpPr/>
            <p:nvPr/>
          </p:nvSpPr>
          <p:spPr>
            <a:xfrm>
              <a:off x="6331775" y="2622835"/>
              <a:ext cx="27039" cy="34697"/>
            </a:xfrm>
            <a:custGeom>
              <a:avLst/>
              <a:gdLst/>
              <a:ahLst/>
              <a:cxnLst/>
              <a:rect l="l" t="t" r="r" b="b"/>
              <a:pathLst>
                <a:path w="632" h="811" fill="none" extrusionOk="0">
                  <a:moveTo>
                    <a:pt x="1" y="810"/>
                  </a:moveTo>
                  <a:lnTo>
                    <a:pt x="632" y="1"/>
                  </a:lnTo>
                </a:path>
              </a:pathLst>
            </a:custGeom>
            <a:noFill/>
            <a:ln w="1500" cap="rnd" cmpd="sng">
              <a:solidFill>
                <a:srgbClr val="FADE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0"/>
            <p:cNvSpPr/>
            <p:nvPr/>
          </p:nvSpPr>
          <p:spPr>
            <a:xfrm>
              <a:off x="6327711" y="2626900"/>
              <a:ext cx="34697" cy="27039"/>
            </a:xfrm>
            <a:custGeom>
              <a:avLst/>
              <a:gdLst/>
              <a:ahLst/>
              <a:cxnLst/>
              <a:rect l="l" t="t" r="r" b="b"/>
              <a:pathLst>
                <a:path w="811" h="632" fill="none" extrusionOk="0">
                  <a:moveTo>
                    <a:pt x="1" y="1"/>
                  </a:moveTo>
                  <a:lnTo>
                    <a:pt x="810" y="632"/>
                  </a:lnTo>
                </a:path>
              </a:pathLst>
            </a:custGeom>
            <a:noFill/>
            <a:ln w="1500" cap="rnd" cmpd="sng">
              <a:solidFill>
                <a:srgbClr val="FADE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0"/>
            <p:cNvSpPr/>
            <p:nvPr/>
          </p:nvSpPr>
          <p:spPr>
            <a:xfrm>
              <a:off x="6427052" y="2685512"/>
              <a:ext cx="27039" cy="34654"/>
            </a:xfrm>
            <a:custGeom>
              <a:avLst/>
              <a:gdLst/>
              <a:ahLst/>
              <a:cxnLst/>
              <a:rect l="l" t="t" r="r" b="b"/>
              <a:pathLst>
                <a:path w="632" h="810" fill="none" extrusionOk="0">
                  <a:moveTo>
                    <a:pt x="0" y="810"/>
                  </a:moveTo>
                  <a:lnTo>
                    <a:pt x="631" y="0"/>
                  </a:lnTo>
                </a:path>
              </a:pathLst>
            </a:custGeom>
            <a:noFill/>
            <a:ln w="1500" cap="rnd" cmpd="sng">
              <a:solidFill>
                <a:srgbClr val="FADE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0"/>
            <p:cNvSpPr/>
            <p:nvPr/>
          </p:nvSpPr>
          <p:spPr>
            <a:xfrm>
              <a:off x="6338406" y="2742027"/>
              <a:ext cx="27039" cy="34697"/>
            </a:xfrm>
            <a:custGeom>
              <a:avLst/>
              <a:gdLst/>
              <a:ahLst/>
              <a:cxnLst/>
              <a:rect l="l" t="t" r="r" b="b"/>
              <a:pathLst>
                <a:path w="632" h="811" fill="none" extrusionOk="0">
                  <a:moveTo>
                    <a:pt x="1" y="810"/>
                  </a:moveTo>
                  <a:lnTo>
                    <a:pt x="632" y="1"/>
                  </a:lnTo>
                </a:path>
              </a:pathLst>
            </a:custGeom>
            <a:noFill/>
            <a:ln w="1500" cap="rnd" cmpd="sng">
              <a:solidFill>
                <a:srgbClr val="FADE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0"/>
            <p:cNvSpPr/>
            <p:nvPr/>
          </p:nvSpPr>
          <p:spPr>
            <a:xfrm>
              <a:off x="6334855" y="2746092"/>
              <a:ext cx="34654" cy="27039"/>
            </a:xfrm>
            <a:custGeom>
              <a:avLst/>
              <a:gdLst/>
              <a:ahLst/>
              <a:cxnLst/>
              <a:rect l="l" t="t" r="r" b="b"/>
              <a:pathLst>
                <a:path w="810" h="632" fill="none" extrusionOk="0">
                  <a:moveTo>
                    <a:pt x="0" y="1"/>
                  </a:moveTo>
                  <a:lnTo>
                    <a:pt x="810" y="632"/>
                  </a:lnTo>
                </a:path>
              </a:pathLst>
            </a:custGeom>
            <a:noFill/>
            <a:ln w="1500" cap="rnd" cmpd="sng">
              <a:solidFill>
                <a:srgbClr val="FADE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0"/>
            <p:cNvSpPr/>
            <p:nvPr/>
          </p:nvSpPr>
          <p:spPr>
            <a:xfrm>
              <a:off x="6285441" y="2267783"/>
              <a:ext cx="27039" cy="34697"/>
            </a:xfrm>
            <a:custGeom>
              <a:avLst/>
              <a:gdLst/>
              <a:ahLst/>
              <a:cxnLst/>
              <a:rect l="l" t="t" r="r" b="b"/>
              <a:pathLst>
                <a:path w="632" h="811" fill="none" extrusionOk="0">
                  <a:moveTo>
                    <a:pt x="0" y="811"/>
                  </a:moveTo>
                  <a:lnTo>
                    <a:pt x="631" y="1"/>
                  </a:lnTo>
                </a:path>
              </a:pathLst>
            </a:custGeom>
            <a:noFill/>
            <a:ln w="1500" cap="rnd" cmpd="sng">
              <a:solidFill>
                <a:srgbClr val="FADE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0"/>
            <p:cNvSpPr/>
            <p:nvPr/>
          </p:nvSpPr>
          <p:spPr>
            <a:xfrm>
              <a:off x="6281377" y="2271377"/>
              <a:ext cx="34654" cy="27039"/>
            </a:xfrm>
            <a:custGeom>
              <a:avLst/>
              <a:gdLst/>
              <a:ahLst/>
              <a:cxnLst/>
              <a:rect l="l" t="t" r="r" b="b"/>
              <a:pathLst>
                <a:path w="810" h="632" fill="none" extrusionOk="0">
                  <a:moveTo>
                    <a:pt x="0" y="0"/>
                  </a:moveTo>
                  <a:lnTo>
                    <a:pt x="810" y="631"/>
                  </a:lnTo>
                </a:path>
              </a:pathLst>
            </a:custGeom>
            <a:noFill/>
            <a:ln w="1500" cap="rnd" cmpd="sng">
              <a:solidFill>
                <a:srgbClr val="FADE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0"/>
            <p:cNvSpPr/>
            <p:nvPr/>
          </p:nvSpPr>
          <p:spPr>
            <a:xfrm>
              <a:off x="6252841" y="2373755"/>
              <a:ext cx="27039" cy="34697"/>
            </a:xfrm>
            <a:custGeom>
              <a:avLst/>
              <a:gdLst/>
              <a:ahLst/>
              <a:cxnLst/>
              <a:rect l="l" t="t" r="r" b="b"/>
              <a:pathLst>
                <a:path w="632" h="811" fill="none" extrusionOk="0">
                  <a:moveTo>
                    <a:pt x="0" y="810"/>
                  </a:moveTo>
                  <a:lnTo>
                    <a:pt x="631" y="0"/>
                  </a:lnTo>
                </a:path>
              </a:pathLst>
            </a:custGeom>
            <a:noFill/>
            <a:ln w="1500" cap="rnd" cmpd="sng">
              <a:solidFill>
                <a:srgbClr val="FADE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0"/>
            <p:cNvSpPr/>
            <p:nvPr/>
          </p:nvSpPr>
          <p:spPr>
            <a:xfrm>
              <a:off x="6248776" y="2377306"/>
              <a:ext cx="34654" cy="27039"/>
            </a:xfrm>
            <a:custGeom>
              <a:avLst/>
              <a:gdLst/>
              <a:ahLst/>
              <a:cxnLst/>
              <a:rect l="l" t="t" r="r" b="b"/>
              <a:pathLst>
                <a:path w="810" h="632" fill="none" extrusionOk="0">
                  <a:moveTo>
                    <a:pt x="0" y="1"/>
                  </a:moveTo>
                  <a:lnTo>
                    <a:pt x="810" y="632"/>
                  </a:lnTo>
                </a:path>
              </a:pathLst>
            </a:custGeom>
            <a:noFill/>
            <a:ln w="1500" cap="rnd" cmpd="sng">
              <a:solidFill>
                <a:srgbClr val="FADE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0"/>
            <p:cNvSpPr/>
            <p:nvPr/>
          </p:nvSpPr>
          <p:spPr>
            <a:xfrm>
              <a:off x="6734190" y="2782286"/>
              <a:ext cx="9241" cy="43339"/>
            </a:xfrm>
            <a:custGeom>
              <a:avLst/>
              <a:gdLst/>
              <a:ahLst/>
              <a:cxnLst/>
              <a:rect l="l" t="t" r="r" b="b"/>
              <a:pathLst>
                <a:path w="216" h="1013" fill="none" extrusionOk="0">
                  <a:moveTo>
                    <a:pt x="215" y="1012"/>
                  </a:moveTo>
                  <a:lnTo>
                    <a:pt x="1" y="0"/>
                  </a:lnTo>
                </a:path>
              </a:pathLst>
            </a:custGeom>
            <a:noFill/>
            <a:ln w="1500" cap="rnd" cmpd="sng">
              <a:solidFill>
                <a:srgbClr val="FADE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0"/>
            <p:cNvSpPr/>
            <p:nvPr/>
          </p:nvSpPr>
          <p:spPr>
            <a:xfrm>
              <a:off x="6717377" y="2799099"/>
              <a:ext cx="42868" cy="9198"/>
            </a:xfrm>
            <a:custGeom>
              <a:avLst/>
              <a:gdLst/>
              <a:ahLst/>
              <a:cxnLst/>
              <a:rect l="l" t="t" r="r" b="b"/>
              <a:pathLst>
                <a:path w="1002" h="215" fill="none" extrusionOk="0">
                  <a:moveTo>
                    <a:pt x="1" y="214"/>
                  </a:moveTo>
                  <a:lnTo>
                    <a:pt x="1001" y="0"/>
                  </a:lnTo>
                </a:path>
              </a:pathLst>
            </a:custGeom>
            <a:noFill/>
            <a:ln w="1500" cap="rnd" cmpd="sng">
              <a:solidFill>
                <a:srgbClr val="FADE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0"/>
            <p:cNvSpPr/>
            <p:nvPr/>
          </p:nvSpPr>
          <p:spPr>
            <a:xfrm>
              <a:off x="6625180" y="2836277"/>
              <a:ext cx="27039" cy="34654"/>
            </a:xfrm>
            <a:custGeom>
              <a:avLst/>
              <a:gdLst/>
              <a:ahLst/>
              <a:cxnLst/>
              <a:rect l="l" t="t" r="r" b="b"/>
              <a:pathLst>
                <a:path w="632" h="810" fill="none" extrusionOk="0">
                  <a:moveTo>
                    <a:pt x="1" y="810"/>
                  </a:moveTo>
                  <a:lnTo>
                    <a:pt x="632" y="0"/>
                  </a:lnTo>
                </a:path>
              </a:pathLst>
            </a:custGeom>
            <a:noFill/>
            <a:ln w="1500" cap="rnd" cmpd="sng">
              <a:solidFill>
                <a:srgbClr val="FADE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0"/>
            <p:cNvSpPr/>
            <p:nvPr/>
          </p:nvSpPr>
          <p:spPr>
            <a:xfrm>
              <a:off x="6621629" y="2840342"/>
              <a:ext cx="34697" cy="27039"/>
            </a:xfrm>
            <a:custGeom>
              <a:avLst/>
              <a:gdLst/>
              <a:ahLst/>
              <a:cxnLst/>
              <a:rect l="l" t="t" r="r" b="b"/>
              <a:pathLst>
                <a:path w="811" h="632" fill="none" extrusionOk="0">
                  <a:moveTo>
                    <a:pt x="1" y="0"/>
                  </a:moveTo>
                  <a:lnTo>
                    <a:pt x="810" y="632"/>
                  </a:lnTo>
                </a:path>
              </a:pathLst>
            </a:custGeom>
            <a:noFill/>
            <a:ln w="1500" cap="rnd" cmpd="sng">
              <a:solidFill>
                <a:srgbClr val="FADE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7" name="Google Shape;1217;p50"/>
            <p:cNvGrpSpPr/>
            <p:nvPr/>
          </p:nvGrpSpPr>
          <p:grpSpPr>
            <a:xfrm>
              <a:off x="6423501" y="1928047"/>
              <a:ext cx="460514" cy="910284"/>
              <a:chOff x="6423501" y="1928047"/>
              <a:chExt cx="460514" cy="910284"/>
            </a:xfrm>
          </p:grpSpPr>
          <p:sp>
            <p:nvSpPr>
              <p:cNvPr id="1218" name="Google Shape;1218;p50"/>
              <p:cNvSpPr/>
              <p:nvPr/>
            </p:nvSpPr>
            <p:spPr>
              <a:xfrm>
                <a:off x="6509067" y="2066106"/>
                <a:ext cx="27039" cy="34654"/>
              </a:xfrm>
              <a:custGeom>
                <a:avLst/>
                <a:gdLst/>
                <a:ahLst/>
                <a:cxnLst/>
                <a:rect l="l" t="t" r="r" b="b"/>
                <a:pathLst>
                  <a:path w="632" h="810" fill="none" extrusionOk="0">
                    <a:moveTo>
                      <a:pt x="0" y="810"/>
                    </a:moveTo>
                    <a:lnTo>
                      <a:pt x="631" y="0"/>
                    </a:lnTo>
                  </a:path>
                </a:pathLst>
              </a:custGeom>
              <a:noFill/>
              <a:ln w="15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50"/>
              <p:cNvSpPr/>
              <p:nvPr/>
            </p:nvSpPr>
            <p:spPr>
              <a:xfrm>
                <a:off x="6505003" y="2069657"/>
                <a:ext cx="34654" cy="2703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32" fill="none" extrusionOk="0">
                    <a:moveTo>
                      <a:pt x="0" y="0"/>
                    </a:moveTo>
                    <a:lnTo>
                      <a:pt x="810" y="631"/>
                    </a:lnTo>
                  </a:path>
                </a:pathLst>
              </a:custGeom>
              <a:noFill/>
              <a:ln w="15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50"/>
              <p:cNvSpPr/>
              <p:nvPr/>
            </p:nvSpPr>
            <p:spPr>
              <a:xfrm>
                <a:off x="6629800" y="2136869"/>
                <a:ext cx="27039" cy="34697"/>
              </a:xfrm>
              <a:custGeom>
                <a:avLst/>
                <a:gdLst/>
                <a:ahLst/>
                <a:cxnLst/>
                <a:rect l="l" t="t" r="r" b="b"/>
                <a:pathLst>
                  <a:path w="632" h="811" fill="none" extrusionOk="0">
                    <a:moveTo>
                      <a:pt x="0" y="811"/>
                    </a:moveTo>
                    <a:lnTo>
                      <a:pt x="631" y="1"/>
                    </a:lnTo>
                  </a:path>
                </a:pathLst>
              </a:custGeom>
              <a:noFill/>
              <a:ln w="15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50"/>
              <p:cNvSpPr/>
              <p:nvPr/>
            </p:nvSpPr>
            <p:spPr>
              <a:xfrm>
                <a:off x="6625693" y="2140462"/>
                <a:ext cx="34697" cy="27039"/>
              </a:xfrm>
              <a:custGeom>
                <a:avLst/>
                <a:gdLst/>
                <a:ahLst/>
                <a:cxnLst/>
                <a:rect l="l" t="t" r="r" b="b"/>
                <a:pathLst>
                  <a:path w="811" h="632" fill="none" extrusionOk="0">
                    <a:moveTo>
                      <a:pt x="1" y="0"/>
                    </a:moveTo>
                    <a:lnTo>
                      <a:pt x="810" y="631"/>
                    </a:lnTo>
                  </a:path>
                </a:pathLst>
              </a:custGeom>
              <a:noFill/>
              <a:ln w="15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50"/>
              <p:cNvSpPr/>
              <p:nvPr/>
            </p:nvSpPr>
            <p:spPr>
              <a:xfrm>
                <a:off x="6575295" y="2373755"/>
                <a:ext cx="27039" cy="34697"/>
              </a:xfrm>
              <a:custGeom>
                <a:avLst/>
                <a:gdLst/>
                <a:ahLst/>
                <a:cxnLst/>
                <a:rect l="l" t="t" r="r" b="b"/>
                <a:pathLst>
                  <a:path w="632" h="811" fill="none" extrusionOk="0">
                    <a:moveTo>
                      <a:pt x="0" y="810"/>
                    </a:moveTo>
                    <a:lnTo>
                      <a:pt x="631" y="0"/>
                    </a:lnTo>
                  </a:path>
                </a:pathLst>
              </a:custGeom>
              <a:noFill/>
              <a:ln w="15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50"/>
              <p:cNvSpPr/>
              <p:nvPr/>
            </p:nvSpPr>
            <p:spPr>
              <a:xfrm>
                <a:off x="6571701" y="2377306"/>
                <a:ext cx="34697" cy="27039"/>
              </a:xfrm>
              <a:custGeom>
                <a:avLst/>
                <a:gdLst/>
                <a:ahLst/>
                <a:cxnLst/>
                <a:rect l="l" t="t" r="r" b="b"/>
                <a:pathLst>
                  <a:path w="811" h="632" fill="none" extrusionOk="0">
                    <a:moveTo>
                      <a:pt x="1" y="1"/>
                    </a:moveTo>
                    <a:lnTo>
                      <a:pt x="810" y="632"/>
                    </a:lnTo>
                  </a:path>
                </a:pathLst>
              </a:custGeom>
              <a:noFill/>
              <a:ln w="15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50"/>
              <p:cNvSpPr/>
              <p:nvPr/>
            </p:nvSpPr>
            <p:spPr>
              <a:xfrm>
                <a:off x="6423501" y="2689063"/>
                <a:ext cx="34654" cy="2703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32" fill="none" extrusionOk="0">
                    <a:moveTo>
                      <a:pt x="0" y="0"/>
                    </a:moveTo>
                    <a:lnTo>
                      <a:pt x="810" y="631"/>
                    </a:lnTo>
                  </a:path>
                </a:pathLst>
              </a:custGeom>
              <a:noFill/>
              <a:ln w="15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50"/>
              <p:cNvSpPr/>
              <p:nvPr/>
            </p:nvSpPr>
            <p:spPr>
              <a:xfrm>
                <a:off x="6444379" y="2803677"/>
                <a:ext cx="27039" cy="34654"/>
              </a:xfrm>
              <a:custGeom>
                <a:avLst/>
                <a:gdLst/>
                <a:ahLst/>
                <a:cxnLst/>
                <a:rect l="l" t="t" r="r" b="b"/>
                <a:pathLst>
                  <a:path w="632" h="810" fill="none" extrusionOk="0">
                    <a:moveTo>
                      <a:pt x="0" y="810"/>
                    </a:moveTo>
                    <a:lnTo>
                      <a:pt x="631" y="0"/>
                    </a:lnTo>
                  </a:path>
                </a:pathLst>
              </a:custGeom>
              <a:noFill/>
              <a:ln w="15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50"/>
              <p:cNvSpPr/>
              <p:nvPr/>
            </p:nvSpPr>
            <p:spPr>
              <a:xfrm>
                <a:off x="6440786" y="2807741"/>
                <a:ext cx="34697" cy="27039"/>
              </a:xfrm>
              <a:custGeom>
                <a:avLst/>
                <a:gdLst/>
                <a:ahLst/>
                <a:cxnLst/>
                <a:rect l="l" t="t" r="r" b="b"/>
                <a:pathLst>
                  <a:path w="811" h="632" fill="none" extrusionOk="0">
                    <a:moveTo>
                      <a:pt x="1" y="0"/>
                    </a:moveTo>
                    <a:lnTo>
                      <a:pt x="810" y="632"/>
                    </a:lnTo>
                  </a:path>
                </a:pathLst>
              </a:custGeom>
              <a:noFill/>
              <a:ln w="15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50"/>
              <p:cNvSpPr/>
              <p:nvPr/>
            </p:nvSpPr>
            <p:spPr>
              <a:xfrm>
                <a:off x="6682252" y="2373755"/>
                <a:ext cx="27039" cy="34697"/>
              </a:xfrm>
              <a:custGeom>
                <a:avLst/>
                <a:gdLst/>
                <a:ahLst/>
                <a:cxnLst/>
                <a:rect l="l" t="t" r="r" b="b"/>
                <a:pathLst>
                  <a:path w="632" h="811" fill="none" extrusionOk="0">
                    <a:moveTo>
                      <a:pt x="0" y="810"/>
                    </a:moveTo>
                    <a:lnTo>
                      <a:pt x="631" y="0"/>
                    </a:lnTo>
                  </a:path>
                </a:pathLst>
              </a:custGeom>
              <a:noFill/>
              <a:ln w="15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50"/>
              <p:cNvSpPr/>
              <p:nvPr/>
            </p:nvSpPr>
            <p:spPr>
              <a:xfrm>
                <a:off x="6678188" y="2377306"/>
                <a:ext cx="34654" cy="2703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32" fill="none" extrusionOk="0">
                    <a:moveTo>
                      <a:pt x="0" y="1"/>
                    </a:moveTo>
                    <a:lnTo>
                      <a:pt x="810" y="632"/>
                    </a:lnTo>
                  </a:path>
                </a:pathLst>
              </a:custGeom>
              <a:noFill/>
              <a:ln w="15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50"/>
              <p:cNvSpPr/>
              <p:nvPr/>
            </p:nvSpPr>
            <p:spPr>
              <a:xfrm>
                <a:off x="6791776" y="2351337"/>
                <a:ext cx="27039" cy="34697"/>
              </a:xfrm>
              <a:custGeom>
                <a:avLst/>
                <a:gdLst/>
                <a:ahLst/>
                <a:cxnLst/>
                <a:rect l="l" t="t" r="r" b="b"/>
                <a:pathLst>
                  <a:path w="632" h="811" fill="none" extrusionOk="0">
                    <a:moveTo>
                      <a:pt x="0" y="810"/>
                    </a:moveTo>
                    <a:lnTo>
                      <a:pt x="631" y="1"/>
                    </a:lnTo>
                  </a:path>
                </a:pathLst>
              </a:custGeom>
              <a:noFill/>
              <a:ln w="15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50"/>
              <p:cNvSpPr/>
              <p:nvPr/>
            </p:nvSpPr>
            <p:spPr>
              <a:xfrm>
                <a:off x="6787712" y="2355402"/>
                <a:ext cx="34654" cy="2703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32" fill="none" extrusionOk="0">
                    <a:moveTo>
                      <a:pt x="0" y="1"/>
                    </a:moveTo>
                    <a:lnTo>
                      <a:pt x="810" y="632"/>
                    </a:lnTo>
                  </a:path>
                </a:pathLst>
              </a:custGeom>
              <a:noFill/>
              <a:ln w="15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50"/>
              <p:cNvSpPr/>
              <p:nvPr/>
            </p:nvSpPr>
            <p:spPr>
              <a:xfrm>
                <a:off x="6853383" y="2412987"/>
                <a:ext cx="27039" cy="34654"/>
              </a:xfrm>
              <a:custGeom>
                <a:avLst/>
                <a:gdLst/>
                <a:ahLst/>
                <a:cxnLst/>
                <a:rect l="l" t="t" r="r" b="b"/>
                <a:pathLst>
                  <a:path w="632" h="810" fill="none" extrusionOk="0">
                    <a:moveTo>
                      <a:pt x="1" y="810"/>
                    </a:moveTo>
                    <a:lnTo>
                      <a:pt x="632" y="0"/>
                    </a:lnTo>
                  </a:path>
                </a:pathLst>
              </a:custGeom>
              <a:noFill/>
              <a:ln w="15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50"/>
              <p:cNvSpPr/>
              <p:nvPr/>
            </p:nvSpPr>
            <p:spPr>
              <a:xfrm>
                <a:off x="6849319" y="2417051"/>
                <a:ext cx="34697" cy="27039"/>
              </a:xfrm>
              <a:custGeom>
                <a:avLst/>
                <a:gdLst/>
                <a:ahLst/>
                <a:cxnLst/>
                <a:rect l="l" t="t" r="r" b="b"/>
                <a:pathLst>
                  <a:path w="811" h="632" fill="none" extrusionOk="0">
                    <a:moveTo>
                      <a:pt x="1" y="0"/>
                    </a:moveTo>
                    <a:lnTo>
                      <a:pt x="810" y="631"/>
                    </a:lnTo>
                  </a:path>
                </a:pathLst>
              </a:custGeom>
              <a:noFill/>
              <a:ln w="15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50"/>
              <p:cNvSpPr/>
              <p:nvPr/>
            </p:nvSpPr>
            <p:spPr>
              <a:xfrm>
                <a:off x="6734190" y="2479172"/>
                <a:ext cx="9241" cy="42868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002" fill="none" extrusionOk="0">
                    <a:moveTo>
                      <a:pt x="215" y="1001"/>
                    </a:moveTo>
                    <a:lnTo>
                      <a:pt x="1" y="1"/>
                    </a:lnTo>
                  </a:path>
                </a:pathLst>
              </a:custGeom>
              <a:noFill/>
              <a:ln w="15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50"/>
              <p:cNvSpPr/>
              <p:nvPr/>
            </p:nvSpPr>
            <p:spPr>
              <a:xfrm>
                <a:off x="6717377" y="2495472"/>
                <a:ext cx="42868" cy="975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28" fill="none" extrusionOk="0">
                    <a:moveTo>
                      <a:pt x="1" y="227"/>
                    </a:moveTo>
                    <a:lnTo>
                      <a:pt x="1001" y="1"/>
                    </a:lnTo>
                  </a:path>
                </a:pathLst>
              </a:custGeom>
              <a:noFill/>
              <a:ln w="15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50"/>
              <p:cNvSpPr/>
              <p:nvPr/>
            </p:nvSpPr>
            <p:spPr>
              <a:xfrm>
                <a:off x="6734190" y="2679907"/>
                <a:ext cx="9241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001" fill="none" extrusionOk="0">
                    <a:moveTo>
                      <a:pt x="215" y="1000"/>
                    </a:moveTo>
                    <a:lnTo>
                      <a:pt x="1" y="0"/>
                    </a:lnTo>
                  </a:path>
                </a:pathLst>
              </a:custGeom>
              <a:noFill/>
              <a:ln w="15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50"/>
              <p:cNvSpPr/>
              <p:nvPr/>
            </p:nvSpPr>
            <p:spPr>
              <a:xfrm>
                <a:off x="6717377" y="2696678"/>
                <a:ext cx="42868" cy="9241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16" fill="none" extrusionOk="0">
                    <a:moveTo>
                      <a:pt x="1" y="215"/>
                    </a:moveTo>
                    <a:lnTo>
                      <a:pt x="1001" y="1"/>
                    </a:lnTo>
                  </a:path>
                </a:pathLst>
              </a:custGeom>
              <a:noFill/>
              <a:ln w="15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50"/>
              <p:cNvSpPr/>
              <p:nvPr/>
            </p:nvSpPr>
            <p:spPr>
              <a:xfrm>
                <a:off x="6540127" y="2753236"/>
                <a:ext cx="9198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001" fill="none" extrusionOk="0">
                    <a:moveTo>
                      <a:pt x="215" y="1001"/>
                    </a:moveTo>
                    <a:lnTo>
                      <a:pt x="1" y="1"/>
                    </a:lnTo>
                  </a:path>
                </a:pathLst>
              </a:custGeom>
              <a:noFill/>
              <a:ln w="15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50"/>
              <p:cNvSpPr/>
              <p:nvPr/>
            </p:nvSpPr>
            <p:spPr>
              <a:xfrm>
                <a:off x="6523314" y="2770050"/>
                <a:ext cx="42825" cy="9198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15" fill="none" extrusionOk="0">
                    <a:moveTo>
                      <a:pt x="1" y="215"/>
                    </a:moveTo>
                    <a:lnTo>
                      <a:pt x="1001" y="0"/>
                    </a:lnTo>
                  </a:path>
                </a:pathLst>
              </a:custGeom>
              <a:noFill/>
              <a:ln w="15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50"/>
              <p:cNvSpPr/>
              <p:nvPr/>
            </p:nvSpPr>
            <p:spPr>
              <a:xfrm>
                <a:off x="6609393" y="2603498"/>
                <a:ext cx="9241" cy="43339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013" fill="none" extrusionOk="0">
                    <a:moveTo>
                      <a:pt x="215" y="1012"/>
                    </a:moveTo>
                    <a:lnTo>
                      <a:pt x="1" y="0"/>
                    </a:lnTo>
                  </a:path>
                </a:pathLst>
              </a:custGeom>
              <a:noFill/>
              <a:ln w="15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50"/>
              <p:cNvSpPr/>
              <p:nvPr/>
            </p:nvSpPr>
            <p:spPr>
              <a:xfrm>
                <a:off x="6592579" y="2620311"/>
                <a:ext cx="42868" cy="971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27" fill="none" extrusionOk="0">
                    <a:moveTo>
                      <a:pt x="1" y="226"/>
                    </a:moveTo>
                    <a:lnTo>
                      <a:pt x="1001" y="0"/>
                    </a:lnTo>
                  </a:path>
                </a:pathLst>
              </a:custGeom>
              <a:noFill/>
              <a:ln w="15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50"/>
              <p:cNvSpPr/>
              <p:nvPr/>
            </p:nvSpPr>
            <p:spPr>
              <a:xfrm>
                <a:off x="6523314" y="2484305"/>
                <a:ext cx="9198" cy="43339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013" fill="none" extrusionOk="0">
                    <a:moveTo>
                      <a:pt x="215" y="1012"/>
                    </a:moveTo>
                    <a:lnTo>
                      <a:pt x="1" y="0"/>
                    </a:lnTo>
                  </a:path>
                </a:pathLst>
              </a:custGeom>
              <a:noFill/>
              <a:ln w="15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50"/>
              <p:cNvSpPr/>
              <p:nvPr/>
            </p:nvSpPr>
            <p:spPr>
              <a:xfrm>
                <a:off x="6506500" y="2501076"/>
                <a:ext cx="42825" cy="9241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16" fill="none" extrusionOk="0">
                    <a:moveTo>
                      <a:pt x="1" y="215"/>
                    </a:moveTo>
                    <a:lnTo>
                      <a:pt x="1001" y="1"/>
                    </a:lnTo>
                  </a:path>
                </a:pathLst>
              </a:custGeom>
              <a:noFill/>
              <a:ln w="15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50"/>
              <p:cNvSpPr/>
              <p:nvPr/>
            </p:nvSpPr>
            <p:spPr>
              <a:xfrm>
                <a:off x="6625180" y="2452689"/>
                <a:ext cx="27039" cy="34697"/>
              </a:xfrm>
              <a:custGeom>
                <a:avLst/>
                <a:gdLst/>
                <a:ahLst/>
                <a:cxnLst/>
                <a:rect l="l" t="t" r="r" b="b"/>
                <a:pathLst>
                  <a:path w="632" h="811" fill="none" extrusionOk="0">
                    <a:moveTo>
                      <a:pt x="1" y="810"/>
                    </a:moveTo>
                    <a:lnTo>
                      <a:pt x="632" y="1"/>
                    </a:lnTo>
                  </a:path>
                </a:pathLst>
              </a:custGeom>
              <a:noFill/>
              <a:ln w="15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50"/>
              <p:cNvSpPr/>
              <p:nvPr/>
            </p:nvSpPr>
            <p:spPr>
              <a:xfrm>
                <a:off x="6621629" y="2456283"/>
                <a:ext cx="34697" cy="27039"/>
              </a:xfrm>
              <a:custGeom>
                <a:avLst/>
                <a:gdLst/>
                <a:ahLst/>
                <a:cxnLst/>
                <a:rect l="l" t="t" r="r" b="b"/>
                <a:pathLst>
                  <a:path w="811" h="632" fill="none" extrusionOk="0">
                    <a:moveTo>
                      <a:pt x="1" y="0"/>
                    </a:moveTo>
                    <a:lnTo>
                      <a:pt x="810" y="631"/>
                    </a:lnTo>
                  </a:path>
                </a:pathLst>
              </a:custGeom>
              <a:noFill/>
              <a:ln w="15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50"/>
              <p:cNvSpPr/>
              <p:nvPr/>
            </p:nvSpPr>
            <p:spPr>
              <a:xfrm>
                <a:off x="6625180" y="2733899"/>
                <a:ext cx="27039" cy="34654"/>
              </a:xfrm>
              <a:custGeom>
                <a:avLst/>
                <a:gdLst/>
                <a:ahLst/>
                <a:cxnLst/>
                <a:rect l="l" t="t" r="r" b="b"/>
                <a:pathLst>
                  <a:path w="632" h="810" fill="none" extrusionOk="0">
                    <a:moveTo>
                      <a:pt x="1" y="810"/>
                    </a:moveTo>
                    <a:lnTo>
                      <a:pt x="632" y="0"/>
                    </a:lnTo>
                  </a:path>
                </a:pathLst>
              </a:custGeom>
              <a:noFill/>
              <a:ln w="15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50"/>
              <p:cNvSpPr/>
              <p:nvPr/>
            </p:nvSpPr>
            <p:spPr>
              <a:xfrm>
                <a:off x="6621629" y="2737450"/>
                <a:ext cx="34697" cy="27552"/>
              </a:xfrm>
              <a:custGeom>
                <a:avLst/>
                <a:gdLst/>
                <a:ahLst/>
                <a:cxnLst/>
                <a:rect l="l" t="t" r="r" b="b"/>
                <a:pathLst>
                  <a:path w="811" h="644" fill="none" extrusionOk="0">
                    <a:moveTo>
                      <a:pt x="1" y="0"/>
                    </a:moveTo>
                    <a:lnTo>
                      <a:pt x="810" y="643"/>
                    </a:lnTo>
                  </a:path>
                </a:pathLst>
              </a:custGeom>
              <a:noFill/>
              <a:ln w="15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50"/>
              <p:cNvSpPr/>
              <p:nvPr/>
            </p:nvSpPr>
            <p:spPr>
              <a:xfrm>
                <a:off x="6705183" y="2050277"/>
                <a:ext cx="27039" cy="34697"/>
              </a:xfrm>
              <a:custGeom>
                <a:avLst/>
                <a:gdLst/>
                <a:ahLst/>
                <a:cxnLst/>
                <a:rect l="l" t="t" r="r" b="b"/>
                <a:pathLst>
                  <a:path w="632" h="811" fill="none" extrusionOk="0">
                    <a:moveTo>
                      <a:pt x="0" y="811"/>
                    </a:moveTo>
                    <a:lnTo>
                      <a:pt x="631" y="1"/>
                    </a:lnTo>
                  </a:path>
                </a:pathLst>
              </a:custGeom>
              <a:noFill/>
              <a:ln w="15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50"/>
              <p:cNvSpPr/>
              <p:nvPr/>
            </p:nvSpPr>
            <p:spPr>
              <a:xfrm>
                <a:off x="6701076" y="2053870"/>
                <a:ext cx="34697" cy="27039"/>
              </a:xfrm>
              <a:custGeom>
                <a:avLst/>
                <a:gdLst/>
                <a:ahLst/>
                <a:cxnLst/>
                <a:rect l="l" t="t" r="r" b="b"/>
                <a:pathLst>
                  <a:path w="811" h="632" fill="none" extrusionOk="0">
                    <a:moveTo>
                      <a:pt x="1" y="0"/>
                    </a:moveTo>
                    <a:lnTo>
                      <a:pt x="811" y="631"/>
                    </a:lnTo>
                  </a:path>
                </a:pathLst>
              </a:custGeom>
              <a:noFill/>
              <a:ln w="15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50"/>
              <p:cNvSpPr/>
              <p:nvPr/>
            </p:nvSpPr>
            <p:spPr>
              <a:xfrm>
                <a:off x="6715879" y="1928047"/>
                <a:ext cx="27039" cy="34697"/>
              </a:xfrm>
              <a:custGeom>
                <a:avLst/>
                <a:gdLst/>
                <a:ahLst/>
                <a:cxnLst/>
                <a:rect l="l" t="t" r="r" b="b"/>
                <a:pathLst>
                  <a:path w="632" h="811" fill="none" extrusionOk="0">
                    <a:moveTo>
                      <a:pt x="0" y="810"/>
                    </a:moveTo>
                    <a:lnTo>
                      <a:pt x="631" y="0"/>
                    </a:lnTo>
                  </a:path>
                </a:pathLst>
              </a:custGeom>
              <a:noFill/>
              <a:ln w="15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50"/>
              <p:cNvSpPr/>
              <p:nvPr/>
            </p:nvSpPr>
            <p:spPr>
              <a:xfrm>
                <a:off x="6712285" y="1932111"/>
                <a:ext cx="34697" cy="27039"/>
              </a:xfrm>
              <a:custGeom>
                <a:avLst/>
                <a:gdLst/>
                <a:ahLst/>
                <a:cxnLst/>
                <a:rect l="l" t="t" r="r" b="b"/>
                <a:pathLst>
                  <a:path w="811" h="632" fill="none" extrusionOk="0">
                    <a:moveTo>
                      <a:pt x="1" y="1"/>
                    </a:moveTo>
                    <a:lnTo>
                      <a:pt x="811" y="632"/>
                    </a:lnTo>
                  </a:path>
                </a:pathLst>
              </a:custGeom>
              <a:noFill/>
              <a:ln w="15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50"/>
              <p:cNvSpPr/>
              <p:nvPr/>
            </p:nvSpPr>
            <p:spPr>
              <a:xfrm>
                <a:off x="6808076" y="1979985"/>
                <a:ext cx="27039" cy="34697"/>
              </a:xfrm>
              <a:custGeom>
                <a:avLst/>
                <a:gdLst/>
                <a:ahLst/>
                <a:cxnLst/>
                <a:rect l="l" t="t" r="r" b="b"/>
                <a:pathLst>
                  <a:path w="632" h="811" fill="none" extrusionOk="0">
                    <a:moveTo>
                      <a:pt x="0" y="811"/>
                    </a:moveTo>
                    <a:lnTo>
                      <a:pt x="631" y="1"/>
                    </a:lnTo>
                  </a:path>
                </a:pathLst>
              </a:custGeom>
              <a:noFill/>
              <a:ln w="15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50"/>
              <p:cNvSpPr/>
              <p:nvPr/>
            </p:nvSpPr>
            <p:spPr>
              <a:xfrm>
                <a:off x="6804482" y="1984092"/>
                <a:ext cx="34697" cy="27039"/>
              </a:xfrm>
              <a:custGeom>
                <a:avLst/>
                <a:gdLst/>
                <a:ahLst/>
                <a:cxnLst/>
                <a:rect l="l" t="t" r="r" b="b"/>
                <a:pathLst>
                  <a:path w="811" h="632" fill="none" extrusionOk="0">
                    <a:moveTo>
                      <a:pt x="1" y="0"/>
                    </a:moveTo>
                    <a:lnTo>
                      <a:pt x="811" y="631"/>
                    </a:lnTo>
                  </a:path>
                </a:pathLst>
              </a:custGeom>
              <a:noFill/>
              <a:ln w="15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50"/>
              <p:cNvSpPr/>
              <p:nvPr/>
            </p:nvSpPr>
            <p:spPr>
              <a:xfrm>
                <a:off x="6484595" y="2205149"/>
                <a:ext cx="27039" cy="34697"/>
              </a:xfrm>
              <a:custGeom>
                <a:avLst/>
                <a:gdLst/>
                <a:ahLst/>
                <a:cxnLst/>
                <a:rect l="l" t="t" r="r" b="b"/>
                <a:pathLst>
                  <a:path w="632" h="811" fill="none" extrusionOk="0">
                    <a:moveTo>
                      <a:pt x="1" y="810"/>
                    </a:moveTo>
                    <a:lnTo>
                      <a:pt x="632" y="0"/>
                    </a:lnTo>
                  </a:path>
                </a:pathLst>
              </a:custGeom>
              <a:noFill/>
              <a:ln w="15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50"/>
              <p:cNvSpPr/>
              <p:nvPr/>
            </p:nvSpPr>
            <p:spPr>
              <a:xfrm>
                <a:off x="6481044" y="2209214"/>
                <a:ext cx="34697" cy="27039"/>
              </a:xfrm>
              <a:custGeom>
                <a:avLst/>
                <a:gdLst/>
                <a:ahLst/>
                <a:cxnLst/>
                <a:rect l="l" t="t" r="r" b="b"/>
                <a:pathLst>
                  <a:path w="811" h="632" fill="none" extrusionOk="0">
                    <a:moveTo>
                      <a:pt x="0" y="1"/>
                    </a:moveTo>
                    <a:lnTo>
                      <a:pt x="810" y="632"/>
                    </a:lnTo>
                  </a:path>
                </a:pathLst>
              </a:custGeom>
              <a:noFill/>
              <a:ln w="15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50"/>
              <p:cNvSpPr/>
              <p:nvPr/>
            </p:nvSpPr>
            <p:spPr>
              <a:xfrm>
                <a:off x="6588001" y="2270863"/>
                <a:ext cx="27039" cy="34654"/>
              </a:xfrm>
              <a:custGeom>
                <a:avLst/>
                <a:gdLst/>
                <a:ahLst/>
                <a:cxnLst/>
                <a:rect l="l" t="t" r="r" b="b"/>
                <a:pathLst>
                  <a:path w="632" h="810" fill="none" extrusionOk="0">
                    <a:moveTo>
                      <a:pt x="1" y="810"/>
                    </a:moveTo>
                    <a:lnTo>
                      <a:pt x="632" y="0"/>
                    </a:lnTo>
                  </a:path>
                </a:pathLst>
              </a:custGeom>
              <a:noFill/>
              <a:ln w="15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50"/>
              <p:cNvSpPr/>
              <p:nvPr/>
            </p:nvSpPr>
            <p:spPr>
              <a:xfrm>
                <a:off x="6583937" y="2274928"/>
                <a:ext cx="34697" cy="27039"/>
              </a:xfrm>
              <a:custGeom>
                <a:avLst/>
                <a:gdLst/>
                <a:ahLst/>
                <a:cxnLst/>
                <a:rect l="l" t="t" r="r" b="b"/>
                <a:pathLst>
                  <a:path w="811" h="632" fill="none" extrusionOk="0">
                    <a:moveTo>
                      <a:pt x="1" y="1"/>
                    </a:moveTo>
                    <a:lnTo>
                      <a:pt x="810" y="632"/>
                    </a:lnTo>
                  </a:path>
                </a:pathLst>
              </a:custGeom>
              <a:noFill/>
              <a:ln w="15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7" name="Google Shape;1257;p50"/>
            <p:cNvSpPr/>
            <p:nvPr/>
          </p:nvSpPr>
          <p:spPr>
            <a:xfrm>
              <a:off x="6215662" y="2784168"/>
              <a:ext cx="725377" cy="134679"/>
            </a:xfrm>
            <a:custGeom>
              <a:avLst/>
              <a:gdLst/>
              <a:ahLst/>
              <a:cxnLst/>
              <a:rect l="l" t="t" r="r" b="b"/>
              <a:pathLst>
                <a:path w="16955" h="3148" extrusionOk="0">
                  <a:moveTo>
                    <a:pt x="11002" y="1"/>
                  </a:moveTo>
                  <a:cubicBezTo>
                    <a:pt x="8911" y="1"/>
                    <a:pt x="6815" y="902"/>
                    <a:pt x="5370" y="2730"/>
                  </a:cubicBezTo>
                  <a:cubicBezTo>
                    <a:pt x="4692" y="1838"/>
                    <a:pt x="3629" y="1321"/>
                    <a:pt x="2515" y="1321"/>
                  </a:cubicBezTo>
                  <a:cubicBezTo>
                    <a:pt x="2455" y="1321"/>
                    <a:pt x="2394" y="1322"/>
                    <a:pt x="2334" y="1325"/>
                  </a:cubicBezTo>
                  <a:cubicBezTo>
                    <a:pt x="1584" y="1361"/>
                    <a:pt x="691" y="2254"/>
                    <a:pt x="0" y="3147"/>
                  </a:cubicBezTo>
                  <a:lnTo>
                    <a:pt x="16955" y="3147"/>
                  </a:lnTo>
                  <a:cubicBezTo>
                    <a:pt x="15530" y="1060"/>
                    <a:pt x="13268" y="1"/>
                    <a:pt x="11002" y="1"/>
                  </a:cubicBezTo>
                  <a:close/>
                </a:path>
              </a:pathLst>
            </a:custGeom>
            <a:solidFill>
              <a:srgbClr val="3606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0"/>
            <p:cNvSpPr/>
            <p:nvPr/>
          </p:nvSpPr>
          <p:spPr>
            <a:xfrm>
              <a:off x="6967998" y="3150002"/>
              <a:ext cx="1154828" cy="817916"/>
            </a:xfrm>
            <a:custGeom>
              <a:avLst/>
              <a:gdLst/>
              <a:ahLst/>
              <a:cxnLst/>
              <a:rect l="l" t="t" r="r" b="b"/>
              <a:pathLst>
                <a:path w="26993" h="19118" extrusionOk="0">
                  <a:moveTo>
                    <a:pt x="18668" y="0"/>
                  </a:moveTo>
                  <a:cubicBezTo>
                    <a:pt x="17995" y="0"/>
                    <a:pt x="17307" y="129"/>
                    <a:pt x="16670" y="323"/>
                  </a:cubicBezTo>
                  <a:cubicBezTo>
                    <a:pt x="13014" y="1466"/>
                    <a:pt x="10240" y="4490"/>
                    <a:pt x="8371" y="7824"/>
                  </a:cubicBezTo>
                  <a:cubicBezTo>
                    <a:pt x="7790" y="7520"/>
                    <a:pt x="7152" y="7384"/>
                    <a:pt x="6506" y="7384"/>
                  </a:cubicBezTo>
                  <a:cubicBezTo>
                    <a:pt x="5428" y="7384"/>
                    <a:pt x="4325" y="7762"/>
                    <a:pt x="3418" y="8372"/>
                  </a:cubicBezTo>
                  <a:cubicBezTo>
                    <a:pt x="1965" y="9336"/>
                    <a:pt x="930" y="10812"/>
                    <a:pt x="1" y="12289"/>
                  </a:cubicBezTo>
                  <a:lnTo>
                    <a:pt x="596" y="13598"/>
                  </a:lnTo>
                  <a:cubicBezTo>
                    <a:pt x="894" y="15456"/>
                    <a:pt x="2334" y="16968"/>
                    <a:pt x="4013" y="17813"/>
                  </a:cubicBezTo>
                  <a:cubicBezTo>
                    <a:pt x="5692" y="18647"/>
                    <a:pt x="7597" y="18897"/>
                    <a:pt x="9478" y="19016"/>
                  </a:cubicBezTo>
                  <a:cubicBezTo>
                    <a:pt x="10461" y="19083"/>
                    <a:pt x="11449" y="19117"/>
                    <a:pt x="12438" y="19117"/>
                  </a:cubicBezTo>
                  <a:cubicBezTo>
                    <a:pt x="17423" y="19117"/>
                    <a:pt x="22432" y="18243"/>
                    <a:pt x="26992" y="16265"/>
                  </a:cubicBezTo>
                  <a:lnTo>
                    <a:pt x="26992" y="3169"/>
                  </a:lnTo>
                  <a:cubicBezTo>
                    <a:pt x="25147" y="3788"/>
                    <a:pt x="23420" y="4704"/>
                    <a:pt x="22385" y="6300"/>
                  </a:cubicBezTo>
                  <a:cubicBezTo>
                    <a:pt x="22456" y="5288"/>
                    <a:pt x="22539" y="4264"/>
                    <a:pt x="22361" y="3264"/>
                  </a:cubicBezTo>
                  <a:cubicBezTo>
                    <a:pt x="22194" y="2264"/>
                    <a:pt x="21730" y="1275"/>
                    <a:pt x="20920" y="668"/>
                  </a:cubicBezTo>
                  <a:cubicBezTo>
                    <a:pt x="20269" y="187"/>
                    <a:pt x="19480" y="0"/>
                    <a:pt x="18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5389954" y="1134431"/>
              <a:ext cx="2485278" cy="2950367"/>
            </a:xfrm>
            <a:custGeom>
              <a:avLst/>
              <a:gdLst/>
              <a:ahLst/>
              <a:cxnLst/>
              <a:rect l="l" t="t" r="r" b="b"/>
              <a:pathLst>
                <a:path w="58091" h="68962" extrusionOk="0">
                  <a:moveTo>
                    <a:pt x="21503" y="1"/>
                  </a:moveTo>
                  <a:cubicBezTo>
                    <a:pt x="16550" y="1739"/>
                    <a:pt x="12097" y="4656"/>
                    <a:pt x="8537" y="8513"/>
                  </a:cubicBezTo>
                  <a:cubicBezTo>
                    <a:pt x="8073" y="9014"/>
                    <a:pt x="7620" y="9526"/>
                    <a:pt x="7192" y="10049"/>
                  </a:cubicBezTo>
                  <a:cubicBezTo>
                    <a:pt x="6882" y="10442"/>
                    <a:pt x="6584" y="10835"/>
                    <a:pt x="6287" y="11228"/>
                  </a:cubicBezTo>
                  <a:cubicBezTo>
                    <a:pt x="6251" y="11276"/>
                    <a:pt x="6215" y="11323"/>
                    <a:pt x="6180" y="11371"/>
                  </a:cubicBezTo>
                  <a:lnTo>
                    <a:pt x="6168" y="11383"/>
                  </a:lnTo>
                  <a:cubicBezTo>
                    <a:pt x="5644" y="12109"/>
                    <a:pt x="5144" y="12847"/>
                    <a:pt x="4679" y="13621"/>
                  </a:cubicBezTo>
                  <a:cubicBezTo>
                    <a:pt x="4548" y="13847"/>
                    <a:pt x="4417" y="14050"/>
                    <a:pt x="4275" y="14300"/>
                  </a:cubicBezTo>
                  <a:cubicBezTo>
                    <a:pt x="4132" y="14550"/>
                    <a:pt x="4001" y="14788"/>
                    <a:pt x="3870" y="15038"/>
                  </a:cubicBezTo>
                  <a:cubicBezTo>
                    <a:pt x="3632" y="15502"/>
                    <a:pt x="3394" y="15967"/>
                    <a:pt x="3191" y="16431"/>
                  </a:cubicBezTo>
                  <a:cubicBezTo>
                    <a:pt x="2501" y="17955"/>
                    <a:pt x="1941" y="19539"/>
                    <a:pt x="1512" y="21158"/>
                  </a:cubicBezTo>
                  <a:cubicBezTo>
                    <a:pt x="1298" y="21932"/>
                    <a:pt x="1119" y="22718"/>
                    <a:pt x="953" y="23515"/>
                  </a:cubicBezTo>
                  <a:cubicBezTo>
                    <a:pt x="488" y="25980"/>
                    <a:pt x="203" y="28480"/>
                    <a:pt x="107" y="30992"/>
                  </a:cubicBezTo>
                  <a:cubicBezTo>
                    <a:pt x="107" y="31016"/>
                    <a:pt x="107" y="31040"/>
                    <a:pt x="107" y="31064"/>
                  </a:cubicBezTo>
                  <a:cubicBezTo>
                    <a:pt x="36" y="32505"/>
                    <a:pt x="0" y="33957"/>
                    <a:pt x="0" y="35410"/>
                  </a:cubicBezTo>
                  <a:cubicBezTo>
                    <a:pt x="0" y="36993"/>
                    <a:pt x="24" y="38589"/>
                    <a:pt x="36" y="40172"/>
                  </a:cubicBezTo>
                  <a:cubicBezTo>
                    <a:pt x="60" y="41553"/>
                    <a:pt x="72" y="42934"/>
                    <a:pt x="72" y="44304"/>
                  </a:cubicBezTo>
                  <a:lnTo>
                    <a:pt x="72" y="46625"/>
                  </a:lnTo>
                  <a:lnTo>
                    <a:pt x="48" y="46625"/>
                  </a:lnTo>
                  <a:lnTo>
                    <a:pt x="48" y="68961"/>
                  </a:lnTo>
                  <a:lnTo>
                    <a:pt x="58091" y="68961"/>
                  </a:lnTo>
                  <a:cubicBezTo>
                    <a:pt x="57341" y="68140"/>
                    <a:pt x="56424" y="66854"/>
                    <a:pt x="55495" y="65568"/>
                  </a:cubicBezTo>
                  <a:cubicBezTo>
                    <a:pt x="54328" y="63961"/>
                    <a:pt x="53138" y="62377"/>
                    <a:pt x="52233" y="61699"/>
                  </a:cubicBezTo>
                  <a:cubicBezTo>
                    <a:pt x="51650" y="61258"/>
                    <a:pt x="50376" y="60710"/>
                    <a:pt x="48852" y="60151"/>
                  </a:cubicBezTo>
                  <a:lnTo>
                    <a:pt x="48697" y="60091"/>
                  </a:lnTo>
                  <a:cubicBezTo>
                    <a:pt x="48280" y="59948"/>
                    <a:pt x="47851" y="59794"/>
                    <a:pt x="47423" y="59651"/>
                  </a:cubicBezTo>
                  <a:lnTo>
                    <a:pt x="46994" y="59496"/>
                  </a:lnTo>
                  <a:cubicBezTo>
                    <a:pt x="46959" y="59484"/>
                    <a:pt x="46911" y="59460"/>
                    <a:pt x="46863" y="59448"/>
                  </a:cubicBezTo>
                  <a:cubicBezTo>
                    <a:pt x="46351" y="59282"/>
                    <a:pt x="45851" y="59115"/>
                    <a:pt x="45339" y="58948"/>
                  </a:cubicBezTo>
                  <a:cubicBezTo>
                    <a:pt x="45089" y="58865"/>
                    <a:pt x="44839" y="58782"/>
                    <a:pt x="44601" y="58710"/>
                  </a:cubicBezTo>
                  <a:cubicBezTo>
                    <a:pt x="44363" y="58651"/>
                    <a:pt x="44137" y="58567"/>
                    <a:pt x="43911" y="58496"/>
                  </a:cubicBezTo>
                  <a:cubicBezTo>
                    <a:pt x="43768" y="58448"/>
                    <a:pt x="43637" y="58412"/>
                    <a:pt x="43506" y="58377"/>
                  </a:cubicBezTo>
                  <a:lnTo>
                    <a:pt x="43494" y="58377"/>
                  </a:lnTo>
                  <a:cubicBezTo>
                    <a:pt x="43387" y="58341"/>
                    <a:pt x="43279" y="58305"/>
                    <a:pt x="43172" y="58270"/>
                  </a:cubicBezTo>
                  <a:cubicBezTo>
                    <a:pt x="42637" y="58103"/>
                    <a:pt x="42136" y="57960"/>
                    <a:pt x="41696" y="57829"/>
                  </a:cubicBezTo>
                  <a:lnTo>
                    <a:pt x="41494" y="57758"/>
                  </a:lnTo>
                  <a:cubicBezTo>
                    <a:pt x="40993" y="57615"/>
                    <a:pt x="40601" y="57496"/>
                    <a:pt x="40303" y="57412"/>
                  </a:cubicBezTo>
                  <a:cubicBezTo>
                    <a:pt x="40243" y="57400"/>
                    <a:pt x="40196" y="57389"/>
                    <a:pt x="40148" y="57377"/>
                  </a:cubicBezTo>
                  <a:lnTo>
                    <a:pt x="40017" y="57341"/>
                  </a:lnTo>
                  <a:lnTo>
                    <a:pt x="39922" y="57317"/>
                  </a:lnTo>
                  <a:cubicBezTo>
                    <a:pt x="39886" y="57293"/>
                    <a:pt x="39850" y="57293"/>
                    <a:pt x="39815" y="57281"/>
                  </a:cubicBezTo>
                  <a:cubicBezTo>
                    <a:pt x="39815" y="57281"/>
                    <a:pt x="39803" y="57269"/>
                    <a:pt x="39803" y="57269"/>
                  </a:cubicBezTo>
                  <a:cubicBezTo>
                    <a:pt x="39803" y="57269"/>
                    <a:pt x="39755" y="57019"/>
                    <a:pt x="39648" y="56591"/>
                  </a:cubicBezTo>
                  <a:cubicBezTo>
                    <a:pt x="39636" y="56543"/>
                    <a:pt x="39612" y="56472"/>
                    <a:pt x="39600" y="56412"/>
                  </a:cubicBezTo>
                  <a:cubicBezTo>
                    <a:pt x="39589" y="56353"/>
                    <a:pt x="39577" y="56293"/>
                    <a:pt x="39553" y="56222"/>
                  </a:cubicBezTo>
                  <a:cubicBezTo>
                    <a:pt x="39553" y="56198"/>
                    <a:pt x="39553" y="56186"/>
                    <a:pt x="39541" y="56162"/>
                  </a:cubicBezTo>
                  <a:cubicBezTo>
                    <a:pt x="39529" y="56115"/>
                    <a:pt x="39517" y="56055"/>
                    <a:pt x="39505" y="56007"/>
                  </a:cubicBezTo>
                  <a:cubicBezTo>
                    <a:pt x="39493" y="55984"/>
                    <a:pt x="39493" y="55948"/>
                    <a:pt x="39481" y="55924"/>
                  </a:cubicBezTo>
                  <a:cubicBezTo>
                    <a:pt x="39469" y="55876"/>
                    <a:pt x="39458" y="55829"/>
                    <a:pt x="39446" y="55781"/>
                  </a:cubicBezTo>
                  <a:cubicBezTo>
                    <a:pt x="39422" y="55674"/>
                    <a:pt x="39386" y="55555"/>
                    <a:pt x="39350" y="55448"/>
                  </a:cubicBezTo>
                  <a:cubicBezTo>
                    <a:pt x="39327" y="55329"/>
                    <a:pt x="39291" y="55222"/>
                    <a:pt x="39255" y="55103"/>
                  </a:cubicBezTo>
                  <a:cubicBezTo>
                    <a:pt x="38993" y="54174"/>
                    <a:pt x="38684" y="53257"/>
                    <a:pt x="38315" y="52364"/>
                  </a:cubicBezTo>
                  <a:cubicBezTo>
                    <a:pt x="37826" y="51209"/>
                    <a:pt x="37231" y="50161"/>
                    <a:pt x="36541" y="49614"/>
                  </a:cubicBezTo>
                  <a:cubicBezTo>
                    <a:pt x="36088" y="49245"/>
                    <a:pt x="35243" y="48876"/>
                    <a:pt x="34195" y="48507"/>
                  </a:cubicBezTo>
                  <a:cubicBezTo>
                    <a:pt x="33933" y="48423"/>
                    <a:pt x="33659" y="48328"/>
                    <a:pt x="33373" y="48245"/>
                  </a:cubicBezTo>
                  <a:lnTo>
                    <a:pt x="32969" y="48114"/>
                  </a:lnTo>
                  <a:cubicBezTo>
                    <a:pt x="31802" y="47768"/>
                    <a:pt x="30492" y="47435"/>
                    <a:pt x="29218" y="47125"/>
                  </a:cubicBezTo>
                  <a:cubicBezTo>
                    <a:pt x="28932" y="47054"/>
                    <a:pt x="28635" y="46994"/>
                    <a:pt x="28361" y="46923"/>
                  </a:cubicBezTo>
                  <a:cubicBezTo>
                    <a:pt x="28075" y="46863"/>
                    <a:pt x="27789" y="46792"/>
                    <a:pt x="27516" y="46732"/>
                  </a:cubicBezTo>
                  <a:lnTo>
                    <a:pt x="27099" y="46637"/>
                  </a:lnTo>
                  <a:cubicBezTo>
                    <a:pt x="27063" y="46625"/>
                    <a:pt x="27016" y="46613"/>
                    <a:pt x="26980" y="46613"/>
                  </a:cubicBezTo>
                  <a:cubicBezTo>
                    <a:pt x="26956" y="46602"/>
                    <a:pt x="26932" y="46602"/>
                    <a:pt x="26908" y="46590"/>
                  </a:cubicBezTo>
                  <a:cubicBezTo>
                    <a:pt x="26777" y="46566"/>
                    <a:pt x="26646" y="46542"/>
                    <a:pt x="26515" y="46506"/>
                  </a:cubicBezTo>
                  <a:cubicBezTo>
                    <a:pt x="26396" y="46471"/>
                    <a:pt x="26265" y="46447"/>
                    <a:pt x="26146" y="46423"/>
                  </a:cubicBezTo>
                  <a:cubicBezTo>
                    <a:pt x="26015" y="46399"/>
                    <a:pt x="25896" y="46363"/>
                    <a:pt x="25777" y="46340"/>
                  </a:cubicBezTo>
                  <a:lnTo>
                    <a:pt x="25087" y="46185"/>
                  </a:lnTo>
                  <a:lnTo>
                    <a:pt x="24777" y="46113"/>
                  </a:lnTo>
                  <a:cubicBezTo>
                    <a:pt x="24563" y="46066"/>
                    <a:pt x="24372" y="46018"/>
                    <a:pt x="24182" y="45970"/>
                  </a:cubicBezTo>
                  <a:cubicBezTo>
                    <a:pt x="24075" y="45947"/>
                    <a:pt x="23956" y="45923"/>
                    <a:pt x="23848" y="45887"/>
                  </a:cubicBezTo>
                  <a:lnTo>
                    <a:pt x="23563" y="45816"/>
                  </a:lnTo>
                  <a:cubicBezTo>
                    <a:pt x="23467" y="45792"/>
                    <a:pt x="23372" y="45768"/>
                    <a:pt x="23289" y="45744"/>
                  </a:cubicBezTo>
                  <a:cubicBezTo>
                    <a:pt x="23289" y="45732"/>
                    <a:pt x="23277" y="45732"/>
                    <a:pt x="23265" y="45732"/>
                  </a:cubicBezTo>
                  <a:cubicBezTo>
                    <a:pt x="23253" y="45720"/>
                    <a:pt x="23229" y="45720"/>
                    <a:pt x="23206" y="45709"/>
                  </a:cubicBezTo>
                  <a:lnTo>
                    <a:pt x="23158" y="45697"/>
                  </a:lnTo>
                  <a:cubicBezTo>
                    <a:pt x="23122" y="45685"/>
                    <a:pt x="23098" y="45673"/>
                    <a:pt x="23075" y="45661"/>
                  </a:cubicBezTo>
                  <a:cubicBezTo>
                    <a:pt x="22860" y="45566"/>
                    <a:pt x="22884" y="44899"/>
                    <a:pt x="23063" y="43875"/>
                  </a:cubicBezTo>
                  <a:cubicBezTo>
                    <a:pt x="23075" y="43756"/>
                    <a:pt x="23110" y="43637"/>
                    <a:pt x="23134" y="43518"/>
                  </a:cubicBezTo>
                  <a:cubicBezTo>
                    <a:pt x="23182" y="43232"/>
                    <a:pt x="23253" y="42911"/>
                    <a:pt x="23325" y="42589"/>
                  </a:cubicBezTo>
                  <a:cubicBezTo>
                    <a:pt x="23360" y="42434"/>
                    <a:pt x="23396" y="42268"/>
                    <a:pt x="23432" y="42101"/>
                  </a:cubicBezTo>
                  <a:cubicBezTo>
                    <a:pt x="23527" y="41696"/>
                    <a:pt x="23622" y="41256"/>
                    <a:pt x="23741" y="40803"/>
                  </a:cubicBezTo>
                  <a:cubicBezTo>
                    <a:pt x="23801" y="40541"/>
                    <a:pt x="23884" y="40255"/>
                    <a:pt x="23956" y="39970"/>
                  </a:cubicBezTo>
                  <a:cubicBezTo>
                    <a:pt x="24384" y="38243"/>
                    <a:pt x="24908" y="36338"/>
                    <a:pt x="25361" y="34588"/>
                  </a:cubicBezTo>
                  <a:cubicBezTo>
                    <a:pt x="25956" y="32326"/>
                    <a:pt x="26444" y="30314"/>
                    <a:pt x="26551" y="29195"/>
                  </a:cubicBezTo>
                  <a:cubicBezTo>
                    <a:pt x="26551" y="29171"/>
                    <a:pt x="26551" y="29147"/>
                    <a:pt x="26551" y="29135"/>
                  </a:cubicBezTo>
                  <a:cubicBezTo>
                    <a:pt x="26575" y="28980"/>
                    <a:pt x="26575" y="28837"/>
                    <a:pt x="26575" y="28695"/>
                  </a:cubicBezTo>
                  <a:cubicBezTo>
                    <a:pt x="26480" y="26837"/>
                    <a:pt x="20681" y="23622"/>
                    <a:pt x="17300" y="21789"/>
                  </a:cubicBezTo>
                  <a:cubicBezTo>
                    <a:pt x="16121" y="21146"/>
                    <a:pt x="15240" y="20670"/>
                    <a:pt x="14990" y="20479"/>
                  </a:cubicBezTo>
                  <a:cubicBezTo>
                    <a:pt x="14978" y="20467"/>
                    <a:pt x="14966" y="20455"/>
                    <a:pt x="14955" y="20444"/>
                  </a:cubicBezTo>
                  <a:cubicBezTo>
                    <a:pt x="14883" y="20384"/>
                    <a:pt x="14919" y="20051"/>
                    <a:pt x="15050" y="19515"/>
                  </a:cubicBezTo>
                  <a:cubicBezTo>
                    <a:pt x="15109" y="19241"/>
                    <a:pt x="15193" y="18920"/>
                    <a:pt x="15288" y="18562"/>
                  </a:cubicBezTo>
                  <a:cubicBezTo>
                    <a:pt x="15597" y="17455"/>
                    <a:pt x="16050" y="15955"/>
                    <a:pt x="16598" y="14276"/>
                  </a:cubicBezTo>
                  <a:cubicBezTo>
                    <a:pt x="16883" y="13395"/>
                    <a:pt x="17193" y="12466"/>
                    <a:pt x="17514" y="11526"/>
                  </a:cubicBezTo>
                  <a:cubicBezTo>
                    <a:pt x="18538" y="8454"/>
                    <a:pt x="19681" y="5168"/>
                    <a:pt x="20539" y="2715"/>
                  </a:cubicBezTo>
                  <a:lnTo>
                    <a:pt x="21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5572808" y="1250072"/>
              <a:ext cx="695857" cy="496149"/>
            </a:xfrm>
            <a:custGeom>
              <a:avLst/>
              <a:gdLst/>
              <a:ahLst/>
              <a:cxnLst/>
              <a:rect l="l" t="t" r="r" b="b"/>
              <a:pathLst>
                <a:path w="16265" h="11597" extrusionOk="0">
                  <a:moveTo>
                    <a:pt x="16265" y="0"/>
                  </a:moveTo>
                  <a:lnTo>
                    <a:pt x="7990" y="2370"/>
                  </a:lnTo>
                  <a:cubicBezTo>
                    <a:pt x="6656" y="3417"/>
                    <a:pt x="5406" y="4572"/>
                    <a:pt x="4263" y="5810"/>
                  </a:cubicBezTo>
                  <a:cubicBezTo>
                    <a:pt x="3799" y="6311"/>
                    <a:pt x="3358" y="6823"/>
                    <a:pt x="2930" y="7346"/>
                  </a:cubicBezTo>
                  <a:cubicBezTo>
                    <a:pt x="2608" y="7739"/>
                    <a:pt x="2310" y="8132"/>
                    <a:pt x="2013" y="8525"/>
                  </a:cubicBezTo>
                  <a:cubicBezTo>
                    <a:pt x="1977" y="8573"/>
                    <a:pt x="1941" y="8620"/>
                    <a:pt x="1906" y="8668"/>
                  </a:cubicBezTo>
                  <a:lnTo>
                    <a:pt x="1894" y="8680"/>
                  </a:lnTo>
                  <a:cubicBezTo>
                    <a:pt x="1370" y="9406"/>
                    <a:pt x="870" y="10144"/>
                    <a:pt x="405" y="10918"/>
                  </a:cubicBezTo>
                  <a:cubicBezTo>
                    <a:pt x="274" y="11144"/>
                    <a:pt x="132" y="11371"/>
                    <a:pt x="1" y="11597"/>
                  </a:cubicBezTo>
                  <a:lnTo>
                    <a:pt x="13240" y="8811"/>
                  </a:lnTo>
                  <a:cubicBezTo>
                    <a:pt x="14264" y="5739"/>
                    <a:pt x="15407" y="2453"/>
                    <a:pt x="16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5391965" y="2843893"/>
              <a:ext cx="1461964" cy="365790"/>
            </a:xfrm>
            <a:custGeom>
              <a:avLst/>
              <a:gdLst/>
              <a:ahLst/>
              <a:cxnLst/>
              <a:rect l="l" t="t" r="r" b="b"/>
              <a:pathLst>
                <a:path w="34172" h="8550" extrusionOk="0">
                  <a:moveTo>
                    <a:pt x="23932" y="1"/>
                  </a:moveTo>
                  <a:lnTo>
                    <a:pt x="1" y="215"/>
                  </a:lnTo>
                  <a:cubicBezTo>
                    <a:pt x="25" y="1596"/>
                    <a:pt x="49" y="2977"/>
                    <a:pt x="49" y="4347"/>
                  </a:cubicBezTo>
                  <a:lnTo>
                    <a:pt x="49" y="6680"/>
                  </a:lnTo>
                  <a:lnTo>
                    <a:pt x="7335" y="7085"/>
                  </a:lnTo>
                  <a:lnTo>
                    <a:pt x="34172" y="8550"/>
                  </a:lnTo>
                  <a:cubicBezTo>
                    <a:pt x="33910" y="8454"/>
                    <a:pt x="33624" y="8371"/>
                    <a:pt x="33350" y="8276"/>
                  </a:cubicBezTo>
                  <a:lnTo>
                    <a:pt x="32945" y="8157"/>
                  </a:lnTo>
                  <a:cubicBezTo>
                    <a:pt x="31779" y="7799"/>
                    <a:pt x="30469" y="7466"/>
                    <a:pt x="29195" y="7168"/>
                  </a:cubicBezTo>
                  <a:cubicBezTo>
                    <a:pt x="28909" y="7097"/>
                    <a:pt x="28612" y="7026"/>
                    <a:pt x="28338" y="6966"/>
                  </a:cubicBezTo>
                  <a:cubicBezTo>
                    <a:pt x="28052" y="6895"/>
                    <a:pt x="27766" y="6823"/>
                    <a:pt x="27492" y="6764"/>
                  </a:cubicBezTo>
                  <a:lnTo>
                    <a:pt x="27076" y="6680"/>
                  </a:lnTo>
                  <a:cubicBezTo>
                    <a:pt x="27040" y="6668"/>
                    <a:pt x="26992" y="6656"/>
                    <a:pt x="26957" y="6645"/>
                  </a:cubicBezTo>
                  <a:cubicBezTo>
                    <a:pt x="26933" y="6645"/>
                    <a:pt x="26909" y="6633"/>
                    <a:pt x="26885" y="6633"/>
                  </a:cubicBezTo>
                  <a:cubicBezTo>
                    <a:pt x="26754" y="6597"/>
                    <a:pt x="26623" y="6573"/>
                    <a:pt x="26492" y="6537"/>
                  </a:cubicBezTo>
                  <a:cubicBezTo>
                    <a:pt x="26373" y="6514"/>
                    <a:pt x="26242" y="6478"/>
                    <a:pt x="26111" y="6454"/>
                  </a:cubicBezTo>
                  <a:cubicBezTo>
                    <a:pt x="25992" y="6430"/>
                    <a:pt x="25873" y="6406"/>
                    <a:pt x="25754" y="6371"/>
                  </a:cubicBezTo>
                  <a:cubicBezTo>
                    <a:pt x="25516" y="6323"/>
                    <a:pt x="25278" y="6264"/>
                    <a:pt x="25064" y="6216"/>
                  </a:cubicBezTo>
                  <a:lnTo>
                    <a:pt x="24754" y="6144"/>
                  </a:lnTo>
                  <a:cubicBezTo>
                    <a:pt x="24540" y="6097"/>
                    <a:pt x="24349" y="6049"/>
                    <a:pt x="24159" y="6013"/>
                  </a:cubicBezTo>
                  <a:cubicBezTo>
                    <a:pt x="24052" y="5978"/>
                    <a:pt x="23932" y="5954"/>
                    <a:pt x="23825" y="5930"/>
                  </a:cubicBezTo>
                  <a:lnTo>
                    <a:pt x="23540" y="5847"/>
                  </a:lnTo>
                  <a:cubicBezTo>
                    <a:pt x="23444" y="5823"/>
                    <a:pt x="23349" y="5799"/>
                    <a:pt x="23266" y="5775"/>
                  </a:cubicBezTo>
                  <a:cubicBezTo>
                    <a:pt x="23266" y="5775"/>
                    <a:pt x="23254" y="5763"/>
                    <a:pt x="23242" y="5763"/>
                  </a:cubicBezTo>
                  <a:cubicBezTo>
                    <a:pt x="23230" y="5763"/>
                    <a:pt x="23206" y="5752"/>
                    <a:pt x="23182" y="5752"/>
                  </a:cubicBezTo>
                  <a:lnTo>
                    <a:pt x="23135" y="5728"/>
                  </a:lnTo>
                  <a:cubicBezTo>
                    <a:pt x="23099" y="5716"/>
                    <a:pt x="23075" y="5704"/>
                    <a:pt x="23051" y="5692"/>
                  </a:cubicBezTo>
                  <a:cubicBezTo>
                    <a:pt x="22837" y="5609"/>
                    <a:pt x="22861" y="4930"/>
                    <a:pt x="23039" y="3906"/>
                  </a:cubicBezTo>
                  <a:cubicBezTo>
                    <a:pt x="23051" y="3799"/>
                    <a:pt x="23087" y="3680"/>
                    <a:pt x="23111" y="3549"/>
                  </a:cubicBezTo>
                  <a:cubicBezTo>
                    <a:pt x="23159" y="3263"/>
                    <a:pt x="23230" y="2954"/>
                    <a:pt x="23301" y="2620"/>
                  </a:cubicBezTo>
                  <a:cubicBezTo>
                    <a:pt x="23325" y="2465"/>
                    <a:pt x="23373" y="2311"/>
                    <a:pt x="23409" y="2144"/>
                  </a:cubicBezTo>
                  <a:cubicBezTo>
                    <a:pt x="23504" y="1739"/>
                    <a:pt x="23599" y="1287"/>
                    <a:pt x="23718" y="846"/>
                  </a:cubicBezTo>
                  <a:cubicBezTo>
                    <a:pt x="23778" y="572"/>
                    <a:pt x="23861" y="287"/>
                    <a:pt x="23932" y="1"/>
                  </a:cubicBezTo>
                  <a:close/>
                </a:path>
              </a:pathLst>
            </a:custGeom>
            <a:solidFill>
              <a:srgbClr val="3606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0"/>
            <p:cNvSpPr/>
            <p:nvPr/>
          </p:nvSpPr>
          <p:spPr>
            <a:xfrm>
              <a:off x="5454642" y="1744681"/>
              <a:ext cx="645417" cy="294472"/>
            </a:xfrm>
            <a:custGeom>
              <a:avLst/>
              <a:gdLst/>
              <a:ahLst/>
              <a:cxnLst/>
              <a:rect l="l" t="t" r="r" b="b"/>
              <a:pathLst>
                <a:path w="15086" h="6883" extrusionOk="0">
                  <a:moveTo>
                    <a:pt x="15086" y="0"/>
                  </a:moveTo>
                  <a:lnTo>
                    <a:pt x="1679" y="2155"/>
                  </a:lnTo>
                  <a:cubicBezTo>
                    <a:pt x="989" y="3679"/>
                    <a:pt x="429" y="5263"/>
                    <a:pt x="0" y="6882"/>
                  </a:cubicBezTo>
                  <a:lnTo>
                    <a:pt x="6906" y="6037"/>
                  </a:lnTo>
                  <a:lnTo>
                    <a:pt x="13538" y="5239"/>
                  </a:lnTo>
                  <a:cubicBezTo>
                    <a:pt x="13597" y="4965"/>
                    <a:pt x="13681" y="4644"/>
                    <a:pt x="13776" y="4286"/>
                  </a:cubicBezTo>
                  <a:cubicBezTo>
                    <a:pt x="14085" y="3179"/>
                    <a:pt x="14538" y="1679"/>
                    <a:pt x="150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0"/>
            <p:cNvSpPr/>
            <p:nvPr/>
          </p:nvSpPr>
          <p:spPr>
            <a:xfrm>
              <a:off x="5389954" y="2383424"/>
              <a:ext cx="1135961" cy="265423"/>
            </a:xfrm>
            <a:custGeom>
              <a:avLst/>
              <a:gdLst/>
              <a:ahLst/>
              <a:cxnLst/>
              <a:rect l="l" t="t" r="r" b="b"/>
              <a:pathLst>
                <a:path w="26552" h="6204" extrusionOk="0">
                  <a:moveTo>
                    <a:pt x="26551" y="1"/>
                  </a:moveTo>
                  <a:lnTo>
                    <a:pt x="107" y="1870"/>
                  </a:lnTo>
                  <a:cubicBezTo>
                    <a:pt x="36" y="3311"/>
                    <a:pt x="0" y="4751"/>
                    <a:pt x="0" y="6204"/>
                  </a:cubicBezTo>
                  <a:lnTo>
                    <a:pt x="25361" y="5382"/>
                  </a:lnTo>
                  <a:cubicBezTo>
                    <a:pt x="25956" y="3120"/>
                    <a:pt x="26444" y="1108"/>
                    <a:pt x="26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5394532" y="2066106"/>
              <a:ext cx="1132367" cy="393770"/>
            </a:xfrm>
            <a:custGeom>
              <a:avLst/>
              <a:gdLst/>
              <a:ahLst/>
              <a:cxnLst/>
              <a:rect l="l" t="t" r="r" b="b"/>
              <a:pathLst>
                <a:path w="26468" h="9204" extrusionOk="0">
                  <a:moveTo>
                    <a:pt x="17193" y="0"/>
                  </a:moveTo>
                  <a:lnTo>
                    <a:pt x="858" y="1726"/>
                  </a:lnTo>
                  <a:cubicBezTo>
                    <a:pt x="381" y="4203"/>
                    <a:pt x="96" y="6691"/>
                    <a:pt x="0" y="9204"/>
                  </a:cubicBezTo>
                  <a:lnTo>
                    <a:pt x="26456" y="7346"/>
                  </a:lnTo>
                  <a:cubicBezTo>
                    <a:pt x="26468" y="7203"/>
                    <a:pt x="26468" y="7060"/>
                    <a:pt x="26468" y="6906"/>
                  </a:cubicBezTo>
                  <a:cubicBezTo>
                    <a:pt x="26385" y="5048"/>
                    <a:pt x="20574" y="1834"/>
                    <a:pt x="17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5392992" y="3707287"/>
              <a:ext cx="2372247" cy="288867"/>
            </a:xfrm>
            <a:custGeom>
              <a:avLst/>
              <a:gdLst/>
              <a:ahLst/>
              <a:cxnLst/>
              <a:rect l="l" t="t" r="r" b="b"/>
              <a:pathLst>
                <a:path w="55449" h="6752" extrusionOk="0">
                  <a:moveTo>
                    <a:pt x="48804" y="1"/>
                  </a:moveTo>
                  <a:lnTo>
                    <a:pt x="1" y="2549"/>
                  </a:lnTo>
                  <a:lnTo>
                    <a:pt x="1" y="6752"/>
                  </a:lnTo>
                  <a:lnTo>
                    <a:pt x="55448" y="5430"/>
                  </a:lnTo>
                  <a:cubicBezTo>
                    <a:pt x="54281" y="3823"/>
                    <a:pt x="53091" y="2227"/>
                    <a:pt x="52186" y="1549"/>
                  </a:cubicBezTo>
                  <a:cubicBezTo>
                    <a:pt x="51602" y="1120"/>
                    <a:pt x="50328" y="572"/>
                    <a:pt x="488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5392992" y="3374695"/>
              <a:ext cx="2081369" cy="438093"/>
            </a:xfrm>
            <a:custGeom>
              <a:avLst/>
              <a:gdLst/>
              <a:ahLst/>
              <a:cxnLst/>
              <a:rect l="l" t="t" r="r" b="b"/>
              <a:pathLst>
                <a:path w="48650" h="10240" extrusionOk="0">
                  <a:moveTo>
                    <a:pt x="38255" y="0"/>
                  </a:moveTo>
                  <a:lnTo>
                    <a:pt x="1" y="2977"/>
                  </a:lnTo>
                  <a:lnTo>
                    <a:pt x="1" y="10239"/>
                  </a:lnTo>
                  <a:lnTo>
                    <a:pt x="48650" y="7727"/>
                  </a:lnTo>
                  <a:cubicBezTo>
                    <a:pt x="48245" y="7572"/>
                    <a:pt x="47804" y="7418"/>
                    <a:pt x="47364" y="7275"/>
                  </a:cubicBezTo>
                  <a:lnTo>
                    <a:pt x="46947" y="7132"/>
                  </a:lnTo>
                  <a:cubicBezTo>
                    <a:pt x="46899" y="7108"/>
                    <a:pt x="46852" y="7096"/>
                    <a:pt x="46804" y="7084"/>
                  </a:cubicBezTo>
                  <a:cubicBezTo>
                    <a:pt x="46304" y="6906"/>
                    <a:pt x="45792" y="6739"/>
                    <a:pt x="45292" y="6584"/>
                  </a:cubicBezTo>
                  <a:cubicBezTo>
                    <a:pt x="45042" y="6501"/>
                    <a:pt x="44780" y="6418"/>
                    <a:pt x="44542" y="6346"/>
                  </a:cubicBezTo>
                  <a:cubicBezTo>
                    <a:pt x="44304" y="6275"/>
                    <a:pt x="44078" y="6203"/>
                    <a:pt x="43851" y="6132"/>
                  </a:cubicBezTo>
                  <a:cubicBezTo>
                    <a:pt x="43709" y="6084"/>
                    <a:pt x="43566" y="6048"/>
                    <a:pt x="43447" y="6001"/>
                  </a:cubicBezTo>
                  <a:cubicBezTo>
                    <a:pt x="43339" y="5965"/>
                    <a:pt x="43220" y="5929"/>
                    <a:pt x="43113" y="5906"/>
                  </a:cubicBezTo>
                  <a:cubicBezTo>
                    <a:pt x="42589" y="5739"/>
                    <a:pt x="42077" y="5584"/>
                    <a:pt x="41637" y="5453"/>
                  </a:cubicBezTo>
                  <a:lnTo>
                    <a:pt x="41434" y="5394"/>
                  </a:lnTo>
                  <a:cubicBezTo>
                    <a:pt x="40946" y="5251"/>
                    <a:pt x="40541" y="5132"/>
                    <a:pt x="40244" y="5048"/>
                  </a:cubicBezTo>
                  <a:cubicBezTo>
                    <a:pt x="40184" y="5036"/>
                    <a:pt x="40137" y="5025"/>
                    <a:pt x="40089" y="5013"/>
                  </a:cubicBezTo>
                  <a:lnTo>
                    <a:pt x="39958" y="4965"/>
                  </a:lnTo>
                  <a:lnTo>
                    <a:pt x="39875" y="4941"/>
                  </a:lnTo>
                  <a:cubicBezTo>
                    <a:pt x="39839" y="4929"/>
                    <a:pt x="39791" y="4917"/>
                    <a:pt x="39756" y="4917"/>
                  </a:cubicBezTo>
                  <a:cubicBezTo>
                    <a:pt x="39756" y="4905"/>
                    <a:pt x="39744" y="4905"/>
                    <a:pt x="39744" y="4905"/>
                  </a:cubicBezTo>
                  <a:cubicBezTo>
                    <a:pt x="39744" y="4905"/>
                    <a:pt x="39696" y="4644"/>
                    <a:pt x="39589" y="4227"/>
                  </a:cubicBezTo>
                  <a:cubicBezTo>
                    <a:pt x="39577" y="4167"/>
                    <a:pt x="39565" y="4108"/>
                    <a:pt x="39553" y="4048"/>
                  </a:cubicBezTo>
                  <a:cubicBezTo>
                    <a:pt x="39529" y="3989"/>
                    <a:pt x="39518" y="3917"/>
                    <a:pt x="39506" y="3858"/>
                  </a:cubicBezTo>
                  <a:cubicBezTo>
                    <a:pt x="39494" y="3834"/>
                    <a:pt x="39494" y="3822"/>
                    <a:pt x="39482" y="3798"/>
                  </a:cubicBezTo>
                  <a:cubicBezTo>
                    <a:pt x="39470" y="3751"/>
                    <a:pt x="39458" y="3691"/>
                    <a:pt x="39446" y="3643"/>
                  </a:cubicBezTo>
                  <a:cubicBezTo>
                    <a:pt x="39446" y="3608"/>
                    <a:pt x="39434" y="3584"/>
                    <a:pt x="39422" y="3560"/>
                  </a:cubicBezTo>
                  <a:cubicBezTo>
                    <a:pt x="39410" y="3512"/>
                    <a:pt x="39398" y="3465"/>
                    <a:pt x="39387" y="3405"/>
                  </a:cubicBezTo>
                  <a:cubicBezTo>
                    <a:pt x="39363" y="3310"/>
                    <a:pt x="39327" y="3191"/>
                    <a:pt x="39291" y="3084"/>
                  </a:cubicBezTo>
                  <a:cubicBezTo>
                    <a:pt x="39268" y="2965"/>
                    <a:pt x="39232" y="2846"/>
                    <a:pt x="39196" y="2727"/>
                  </a:cubicBezTo>
                  <a:cubicBezTo>
                    <a:pt x="38934" y="1798"/>
                    <a:pt x="38625" y="893"/>
                    <a:pt x="38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5510174" y="1928047"/>
              <a:ext cx="533840" cy="136562"/>
            </a:xfrm>
            <a:custGeom>
              <a:avLst/>
              <a:gdLst/>
              <a:ahLst/>
              <a:cxnLst/>
              <a:rect l="l" t="t" r="r" b="b"/>
              <a:pathLst>
                <a:path w="12478" h="3192" extrusionOk="0">
                  <a:moveTo>
                    <a:pt x="12478" y="0"/>
                  </a:moveTo>
                  <a:lnTo>
                    <a:pt x="5608" y="1763"/>
                  </a:lnTo>
                  <a:lnTo>
                    <a:pt x="0" y="3191"/>
                  </a:lnTo>
                  <a:lnTo>
                    <a:pt x="0" y="3191"/>
                  </a:lnTo>
                  <a:lnTo>
                    <a:pt x="12180" y="1917"/>
                  </a:lnTo>
                  <a:cubicBezTo>
                    <a:pt x="12168" y="1905"/>
                    <a:pt x="12156" y="1894"/>
                    <a:pt x="12145" y="1882"/>
                  </a:cubicBezTo>
                  <a:cubicBezTo>
                    <a:pt x="12073" y="1822"/>
                    <a:pt x="12109" y="1489"/>
                    <a:pt x="12240" y="953"/>
                  </a:cubicBezTo>
                  <a:cubicBezTo>
                    <a:pt x="12299" y="679"/>
                    <a:pt x="12383" y="358"/>
                    <a:pt x="12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5394018" y="3011472"/>
              <a:ext cx="1150208" cy="142166"/>
            </a:xfrm>
            <a:custGeom>
              <a:avLst/>
              <a:gdLst/>
              <a:ahLst/>
              <a:cxnLst/>
              <a:rect l="l" t="t" r="r" b="b"/>
              <a:pathLst>
                <a:path w="26885" h="3323" extrusionOk="0">
                  <a:moveTo>
                    <a:pt x="22991" y="1"/>
                  </a:moveTo>
                  <a:lnTo>
                    <a:pt x="1155" y="442"/>
                  </a:lnTo>
                  <a:lnTo>
                    <a:pt x="5346" y="1751"/>
                  </a:lnTo>
                  <a:lnTo>
                    <a:pt x="1" y="2751"/>
                  </a:lnTo>
                  <a:lnTo>
                    <a:pt x="1" y="3323"/>
                  </a:lnTo>
                  <a:lnTo>
                    <a:pt x="7287" y="3168"/>
                  </a:lnTo>
                  <a:lnTo>
                    <a:pt x="26885" y="2739"/>
                  </a:lnTo>
                  <a:cubicBezTo>
                    <a:pt x="26873" y="2728"/>
                    <a:pt x="26861" y="2716"/>
                    <a:pt x="26837" y="2716"/>
                  </a:cubicBezTo>
                  <a:cubicBezTo>
                    <a:pt x="26706" y="2692"/>
                    <a:pt x="26575" y="2656"/>
                    <a:pt x="26444" y="2632"/>
                  </a:cubicBezTo>
                  <a:cubicBezTo>
                    <a:pt x="26325" y="2597"/>
                    <a:pt x="26194" y="2573"/>
                    <a:pt x="26063" y="2549"/>
                  </a:cubicBezTo>
                  <a:cubicBezTo>
                    <a:pt x="25944" y="2513"/>
                    <a:pt x="25825" y="2489"/>
                    <a:pt x="25706" y="2466"/>
                  </a:cubicBezTo>
                  <a:cubicBezTo>
                    <a:pt x="25468" y="2406"/>
                    <a:pt x="25230" y="2358"/>
                    <a:pt x="25016" y="2311"/>
                  </a:cubicBezTo>
                  <a:lnTo>
                    <a:pt x="24706" y="2239"/>
                  </a:lnTo>
                  <a:cubicBezTo>
                    <a:pt x="24492" y="2192"/>
                    <a:pt x="24301" y="2132"/>
                    <a:pt x="24111" y="2096"/>
                  </a:cubicBezTo>
                  <a:cubicBezTo>
                    <a:pt x="24004" y="2073"/>
                    <a:pt x="23884" y="2037"/>
                    <a:pt x="23777" y="2013"/>
                  </a:cubicBezTo>
                  <a:lnTo>
                    <a:pt x="23492" y="1942"/>
                  </a:lnTo>
                  <a:cubicBezTo>
                    <a:pt x="23396" y="1906"/>
                    <a:pt x="23301" y="1882"/>
                    <a:pt x="23218" y="1858"/>
                  </a:cubicBezTo>
                  <a:lnTo>
                    <a:pt x="23194" y="1858"/>
                  </a:lnTo>
                  <a:cubicBezTo>
                    <a:pt x="23182" y="1846"/>
                    <a:pt x="23158" y="1846"/>
                    <a:pt x="23134" y="1835"/>
                  </a:cubicBezTo>
                  <a:lnTo>
                    <a:pt x="23087" y="1811"/>
                  </a:lnTo>
                  <a:cubicBezTo>
                    <a:pt x="23051" y="1811"/>
                    <a:pt x="23027" y="1799"/>
                    <a:pt x="23003" y="1787"/>
                  </a:cubicBezTo>
                  <a:cubicBezTo>
                    <a:pt x="22789" y="1692"/>
                    <a:pt x="22813" y="1025"/>
                    <a:pt x="22991" y="1"/>
                  </a:cubicBezTo>
                  <a:close/>
                </a:path>
              </a:pathLst>
            </a:custGeom>
            <a:solidFill>
              <a:srgbClr val="3606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5655336" y="3539708"/>
              <a:ext cx="1596942" cy="117224"/>
            </a:xfrm>
            <a:custGeom>
              <a:avLst/>
              <a:gdLst/>
              <a:ahLst/>
              <a:cxnLst/>
              <a:rect l="l" t="t" r="r" b="b"/>
              <a:pathLst>
                <a:path w="37327" h="2740" extrusionOk="0">
                  <a:moveTo>
                    <a:pt x="33374" y="1"/>
                  </a:moveTo>
                  <a:lnTo>
                    <a:pt x="0" y="2739"/>
                  </a:lnTo>
                  <a:lnTo>
                    <a:pt x="37315" y="2144"/>
                  </a:lnTo>
                  <a:lnTo>
                    <a:pt x="37327" y="2144"/>
                  </a:lnTo>
                  <a:cubicBezTo>
                    <a:pt x="37207" y="2108"/>
                    <a:pt x="37100" y="2072"/>
                    <a:pt x="36993" y="2049"/>
                  </a:cubicBezTo>
                  <a:cubicBezTo>
                    <a:pt x="36457" y="1882"/>
                    <a:pt x="35957" y="1739"/>
                    <a:pt x="35517" y="1608"/>
                  </a:cubicBezTo>
                  <a:lnTo>
                    <a:pt x="35302" y="1537"/>
                  </a:lnTo>
                  <a:cubicBezTo>
                    <a:pt x="34814" y="1394"/>
                    <a:pt x="34409" y="1275"/>
                    <a:pt x="34112" y="1191"/>
                  </a:cubicBezTo>
                  <a:cubicBezTo>
                    <a:pt x="34064" y="1179"/>
                    <a:pt x="34005" y="1168"/>
                    <a:pt x="33969" y="1156"/>
                  </a:cubicBezTo>
                  <a:lnTo>
                    <a:pt x="33826" y="1120"/>
                  </a:lnTo>
                  <a:lnTo>
                    <a:pt x="33743" y="1096"/>
                  </a:lnTo>
                  <a:cubicBezTo>
                    <a:pt x="33707" y="1072"/>
                    <a:pt x="33671" y="1072"/>
                    <a:pt x="33636" y="1060"/>
                  </a:cubicBezTo>
                  <a:cubicBezTo>
                    <a:pt x="33624" y="1060"/>
                    <a:pt x="33624" y="1048"/>
                    <a:pt x="33612" y="1048"/>
                  </a:cubicBezTo>
                  <a:cubicBezTo>
                    <a:pt x="33612" y="1048"/>
                    <a:pt x="33564" y="798"/>
                    <a:pt x="33469" y="370"/>
                  </a:cubicBezTo>
                  <a:cubicBezTo>
                    <a:pt x="33445" y="322"/>
                    <a:pt x="33433" y="251"/>
                    <a:pt x="33421" y="191"/>
                  </a:cubicBezTo>
                  <a:cubicBezTo>
                    <a:pt x="33409" y="132"/>
                    <a:pt x="33386" y="72"/>
                    <a:pt x="33374" y="1"/>
                  </a:cubicBezTo>
                  <a:close/>
                </a:path>
              </a:pathLst>
            </a:custGeom>
            <a:solidFill>
              <a:srgbClr val="3606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5392992" y="3610513"/>
              <a:ext cx="2729823" cy="474287"/>
            </a:xfrm>
            <a:custGeom>
              <a:avLst/>
              <a:gdLst/>
              <a:ahLst/>
              <a:cxnLst/>
              <a:rect l="l" t="t" r="r" b="b"/>
              <a:pathLst>
                <a:path w="63807" h="11086" extrusionOk="0">
                  <a:moveTo>
                    <a:pt x="63806" y="1"/>
                  </a:moveTo>
                  <a:lnTo>
                    <a:pt x="1" y="7966"/>
                  </a:lnTo>
                  <a:lnTo>
                    <a:pt x="1" y="11085"/>
                  </a:lnTo>
                  <a:lnTo>
                    <a:pt x="63806" y="11085"/>
                  </a:lnTo>
                  <a:lnTo>
                    <a:pt x="638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5392992" y="3373669"/>
              <a:ext cx="1315262" cy="711131"/>
            </a:xfrm>
            <a:custGeom>
              <a:avLst/>
              <a:gdLst/>
              <a:ahLst/>
              <a:cxnLst/>
              <a:rect l="l" t="t" r="r" b="b"/>
              <a:pathLst>
                <a:path w="30743" h="16622" extrusionOk="0">
                  <a:moveTo>
                    <a:pt x="14169" y="0"/>
                  </a:moveTo>
                  <a:lnTo>
                    <a:pt x="14181" y="1667"/>
                  </a:lnTo>
                  <a:lnTo>
                    <a:pt x="14324" y="13645"/>
                  </a:lnTo>
                  <a:lnTo>
                    <a:pt x="12907" y="3596"/>
                  </a:lnTo>
                  <a:lnTo>
                    <a:pt x="12419" y="119"/>
                  </a:lnTo>
                  <a:cubicBezTo>
                    <a:pt x="10276" y="369"/>
                    <a:pt x="8216" y="1060"/>
                    <a:pt x="6347" y="2132"/>
                  </a:cubicBezTo>
                  <a:lnTo>
                    <a:pt x="9073" y="9359"/>
                  </a:lnTo>
                  <a:lnTo>
                    <a:pt x="10871" y="14133"/>
                  </a:lnTo>
                  <a:lnTo>
                    <a:pt x="10871" y="14133"/>
                  </a:lnTo>
                  <a:lnTo>
                    <a:pt x="8692" y="9918"/>
                  </a:lnTo>
                  <a:lnTo>
                    <a:pt x="5085" y="2929"/>
                  </a:lnTo>
                  <a:cubicBezTo>
                    <a:pt x="2953" y="4406"/>
                    <a:pt x="1227" y="6358"/>
                    <a:pt x="13" y="8644"/>
                  </a:cubicBezTo>
                  <a:lnTo>
                    <a:pt x="6228" y="13645"/>
                  </a:lnTo>
                  <a:lnTo>
                    <a:pt x="8573" y="15514"/>
                  </a:lnTo>
                  <a:lnTo>
                    <a:pt x="5918" y="14109"/>
                  </a:lnTo>
                  <a:lnTo>
                    <a:pt x="1" y="10966"/>
                  </a:lnTo>
                  <a:lnTo>
                    <a:pt x="1" y="16621"/>
                  </a:lnTo>
                  <a:lnTo>
                    <a:pt x="30743" y="16621"/>
                  </a:lnTo>
                  <a:lnTo>
                    <a:pt x="30743" y="16324"/>
                  </a:lnTo>
                  <a:cubicBezTo>
                    <a:pt x="30743" y="14407"/>
                    <a:pt x="30397" y="12514"/>
                    <a:pt x="29743" y="10704"/>
                  </a:cubicBezTo>
                  <a:lnTo>
                    <a:pt x="20003" y="14764"/>
                  </a:lnTo>
                  <a:lnTo>
                    <a:pt x="28933" y="8870"/>
                  </a:lnTo>
                  <a:cubicBezTo>
                    <a:pt x="27564" y="6215"/>
                    <a:pt x="25492" y="3977"/>
                    <a:pt x="22944" y="2405"/>
                  </a:cubicBezTo>
                  <a:lnTo>
                    <a:pt x="17884" y="13800"/>
                  </a:lnTo>
                  <a:cubicBezTo>
                    <a:pt x="18003" y="13311"/>
                    <a:pt x="19967" y="5358"/>
                    <a:pt x="21003" y="1393"/>
                  </a:cubicBezTo>
                  <a:cubicBezTo>
                    <a:pt x="19194" y="584"/>
                    <a:pt x="17253" y="119"/>
                    <a:pt x="15276" y="12"/>
                  </a:cubicBezTo>
                  <a:cubicBezTo>
                    <a:pt x="14991" y="0"/>
                    <a:pt x="14705" y="0"/>
                    <a:pt x="144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2" name="Google Shape;1272;p50"/>
          <p:cNvSpPr/>
          <p:nvPr/>
        </p:nvSpPr>
        <p:spPr>
          <a:xfrm>
            <a:off x="-1203888" y="4006133"/>
            <a:ext cx="2455666" cy="1267680"/>
          </a:xfrm>
          <a:custGeom>
            <a:avLst/>
            <a:gdLst/>
            <a:ahLst/>
            <a:cxnLst/>
            <a:rect l="l" t="t" r="r" b="b"/>
            <a:pathLst>
              <a:path w="17277" h="8919" extrusionOk="0">
                <a:moveTo>
                  <a:pt x="7249" y="1"/>
                </a:moveTo>
                <a:cubicBezTo>
                  <a:pt x="7245" y="1"/>
                  <a:pt x="7242" y="1"/>
                  <a:pt x="7239" y="1"/>
                </a:cubicBezTo>
                <a:cubicBezTo>
                  <a:pt x="6001" y="61"/>
                  <a:pt x="6287" y="8133"/>
                  <a:pt x="6287" y="8133"/>
                </a:cubicBezTo>
                <a:cubicBezTo>
                  <a:pt x="6287" y="8133"/>
                  <a:pt x="4452" y="592"/>
                  <a:pt x="3168" y="592"/>
                </a:cubicBezTo>
                <a:cubicBezTo>
                  <a:pt x="3123" y="592"/>
                  <a:pt x="3079" y="601"/>
                  <a:pt x="3036" y="620"/>
                </a:cubicBezTo>
                <a:cubicBezTo>
                  <a:pt x="2798" y="727"/>
                  <a:pt x="2715" y="1061"/>
                  <a:pt x="2762" y="1549"/>
                </a:cubicBezTo>
                <a:cubicBezTo>
                  <a:pt x="2762" y="1656"/>
                  <a:pt x="2774" y="1775"/>
                  <a:pt x="2798" y="1882"/>
                </a:cubicBezTo>
                <a:cubicBezTo>
                  <a:pt x="3143" y="4133"/>
                  <a:pt x="5203" y="8538"/>
                  <a:pt x="5263" y="8693"/>
                </a:cubicBezTo>
                <a:cubicBezTo>
                  <a:pt x="5144" y="8633"/>
                  <a:pt x="1869" y="6966"/>
                  <a:pt x="0" y="6419"/>
                </a:cubicBezTo>
                <a:lnTo>
                  <a:pt x="0" y="7312"/>
                </a:lnTo>
                <a:cubicBezTo>
                  <a:pt x="1238" y="7895"/>
                  <a:pt x="3096" y="8538"/>
                  <a:pt x="4227" y="8919"/>
                </a:cubicBezTo>
                <a:lnTo>
                  <a:pt x="13859" y="8919"/>
                </a:lnTo>
                <a:cubicBezTo>
                  <a:pt x="14073" y="8835"/>
                  <a:pt x="14288" y="8728"/>
                  <a:pt x="14502" y="8621"/>
                </a:cubicBezTo>
                <a:cubicBezTo>
                  <a:pt x="14538" y="8609"/>
                  <a:pt x="14573" y="8597"/>
                  <a:pt x="14609" y="8574"/>
                </a:cubicBezTo>
                <a:cubicBezTo>
                  <a:pt x="14776" y="8490"/>
                  <a:pt x="14954" y="8419"/>
                  <a:pt x="15121" y="8324"/>
                </a:cubicBezTo>
                <a:cubicBezTo>
                  <a:pt x="15157" y="8312"/>
                  <a:pt x="15193" y="8288"/>
                  <a:pt x="15228" y="8276"/>
                </a:cubicBezTo>
                <a:cubicBezTo>
                  <a:pt x="15597" y="8085"/>
                  <a:pt x="15966" y="7883"/>
                  <a:pt x="16264" y="7704"/>
                </a:cubicBezTo>
                <a:cubicBezTo>
                  <a:pt x="16300" y="7681"/>
                  <a:pt x="16336" y="7657"/>
                  <a:pt x="16371" y="7645"/>
                </a:cubicBezTo>
                <a:cubicBezTo>
                  <a:pt x="16943" y="7288"/>
                  <a:pt x="17276" y="6966"/>
                  <a:pt x="17109" y="6788"/>
                </a:cubicBezTo>
                <a:cubicBezTo>
                  <a:pt x="17032" y="6710"/>
                  <a:pt x="16889" y="6673"/>
                  <a:pt x="16703" y="6673"/>
                </a:cubicBezTo>
                <a:cubicBezTo>
                  <a:pt x="16603" y="6673"/>
                  <a:pt x="16492" y="6684"/>
                  <a:pt x="16371" y="6704"/>
                </a:cubicBezTo>
                <a:cubicBezTo>
                  <a:pt x="16336" y="6704"/>
                  <a:pt x="16300" y="6716"/>
                  <a:pt x="16264" y="6716"/>
                </a:cubicBezTo>
                <a:cubicBezTo>
                  <a:pt x="15895" y="6788"/>
                  <a:pt x="15514" y="6895"/>
                  <a:pt x="15157" y="7014"/>
                </a:cubicBezTo>
                <a:cubicBezTo>
                  <a:pt x="15121" y="7026"/>
                  <a:pt x="15085" y="7038"/>
                  <a:pt x="15050" y="7050"/>
                </a:cubicBezTo>
                <a:cubicBezTo>
                  <a:pt x="14883" y="7109"/>
                  <a:pt x="14704" y="7169"/>
                  <a:pt x="14538" y="7240"/>
                </a:cubicBezTo>
                <a:cubicBezTo>
                  <a:pt x="14502" y="7252"/>
                  <a:pt x="14478" y="7264"/>
                  <a:pt x="14442" y="7276"/>
                </a:cubicBezTo>
                <a:cubicBezTo>
                  <a:pt x="14145" y="7383"/>
                  <a:pt x="13859" y="7502"/>
                  <a:pt x="13585" y="7621"/>
                </a:cubicBezTo>
                <a:cubicBezTo>
                  <a:pt x="13549" y="7633"/>
                  <a:pt x="13514" y="7645"/>
                  <a:pt x="13478" y="7657"/>
                </a:cubicBezTo>
                <a:cubicBezTo>
                  <a:pt x="12728" y="7978"/>
                  <a:pt x="12145" y="8252"/>
                  <a:pt x="12073" y="8288"/>
                </a:cubicBezTo>
                <a:cubicBezTo>
                  <a:pt x="12145" y="8216"/>
                  <a:pt x="12764" y="7597"/>
                  <a:pt x="13490" y="6823"/>
                </a:cubicBezTo>
                <a:cubicBezTo>
                  <a:pt x="13526" y="6788"/>
                  <a:pt x="13561" y="6740"/>
                  <a:pt x="13597" y="6704"/>
                </a:cubicBezTo>
                <a:cubicBezTo>
                  <a:pt x="13835" y="6442"/>
                  <a:pt x="14097" y="6145"/>
                  <a:pt x="14347" y="5859"/>
                </a:cubicBezTo>
                <a:cubicBezTo>
                  <a:pt x="14383" y="5835"/>
                  <a:pt x="14407" y="5788"/>
                  <a:pt x="14442" y="5752"/>
                </a:cubicBezTo>
                <a:cubicBezTo>
                  <a:pt x="14621" y="5549"/>
                  <a:pt x="14800" y="5347"/>
                  <a:pt x="14954" y="5145"/>
                </a:cubicBezTo>
                <a:cubicBezTo>
                  <a:pt x="14990" y="5097"/>
                  <a:pt x="15026" y="5061"/>
                  <a:pt x="15050" y="5014"/>
                </a:cubicBezTo>
                <a:cubicBezTo>
                  <a:pt x="15752" y="4133"/>
                  <a:pt x="16193" y="3382"/>
                  <a:pt x="15812" y="3251"/>
                </a:cubicBezTo>
                <a:cubicBezTo>
                  <a:pt x="15781" y="3241"/>
                  <a:pt x="15747" y="3236"/>
                  <a:pt x="15710" y="3236"/>
                </a:cubicBezTo>
                <a:cubicBezTo>
                  <a:pt x="15533" y="3236"/>
                  <a:pt x="15284" y="3352"/>
                  <a:pt x="14978" y="3549"/>
                </a:cubicBezTo>
                <a:cubicBezTo>
                  <a:pt x="14943" y="3561"/>
                  <a:pt x="14907" y="3585"/>
                  <a:pt x="14883" y="3609"/>
                </a:cubicBezTo>
                <a:cubicBezTo>
                  <a:pt x="14704" y="3740"/>
                  <a:pt x="14502" y="3883"/>
                  <a:pt x="14300" y="4037"/>
                </a:cubicBezTo>
                <a:cubicBezTo>
                  <a:pt x="14276" y="4073"/>
                  <a:pt x="14240" y="4097"/>
                  <a:pt x="14204" y="4121"/>
                </a:cubicBezTo>
                <a:cubicBezTo>
                  <a:pt x="14014" y="4287"/>
                  <a:pt x="13800" y="4466"/>
                  <a:pt x="13597" y="4656"/>
                </a:cubicBezTo>
                <a:cubicBezTo>
                  <a:pt x="13561" y="4692"/>
                  <a:pt x="13526" y="4716"/>
                  <a:pt x="13490" y="4752"/>
                </a:cubicBezTo>
                <a:cubicBezTo>
                  <a:pt x="12680" y="5490"/>
                  <a:pt x="11823" y="6371"/>
                  <a:pt x="11192" y="7061"/>
                </a:cubicBezTo>
                <a:cubicBezTo>
                  <a:pt x="10656" y="7633"/>
                  <a:pt x="10263" y="8074"/>
                  <a:pt x="10180" y="8169"/>
                </a:cubicBezTo>
                <a:cubicBezTo>
                  <a:pt x="10251" y="8050"/>
                  <a:pt x="10668" y="7431"/>
                  <a:pt x="11192" y="6609"/>
                </a:cubicBezTo>
                <a:cubicBezTo>
                  <a:pt x="12002" y="5311"/>
                  <a:pt x="13073" y="3525"/>
                  <a:pt x="13419" y="2466"/>
                </a:cubicBezTo>
                <a:cubicBezTo>
                  <a:pt x="13454" y="2359"/>
                  <a:pt x="13490" y="2251"/>
                  <a:pt x="13514" y="2156"/>
                </a:cubicBezTo>
                <a:cubicBezTo>
                  <a:pt x="13561" y="1918"/>
                  <a:pt x="13561" y="1739"/>
                  <a:pt x="13478" y="1632"/>
                </a:cubicBezTo>
                <a:cubicBezTo>
                  <a:pt x="13466" y="1608"/>
                  <a:pt x="13430" y="1585"/>
                  <a:pt x="13407" y="1573"/>
                </a:cubicBezTo>
                <a:lnTo>
                  <a:pt x="13371" y="1573"/>
                </a:lnTo>
                <a:cubicBezTo>
                  <a:pt x="13350" y="1567"/>
                  <a:pt x="13328" y="1564"/>
                  <a:pt x="13305" y="1564"/>
                </a:cubicBezTo>
                <a:cubicBezTo>
                  <a:pt x="12877" y="1564"/>
                  <a:pt x="12052" y="2592"/>
                  <a:pt x="11216" y="3835"/>
                </a:cubicBezTo>
                <a:cubicBezTo>
                  <a:pt x="10037" y="5585"/>
                  <a:pt x="8835" y="7764"/>
                  <a:pt x="8656" y="8085"/>
                </a:cubicBezTo>
                <a:cubicBezTo>
                  <a:pt x="8847" y="7645"/>
                  <a:pt x="10418" y="3954"/>
                  <a:pt x="10835" y="1882"/>
                </a:cubicBezTo>
                <a:cubicBezTo>
                  <a:pt x="10859" y="1763"/>
                  <a:pt x="10871" y="1656"/>
                  <a:pt x="10894" y="1561"/>
                </a:cubicBezTo>
                <a:cubicBezTo>
                  <a:pt x="10978" y="989"/>
                  <a:pt x="10942" y="584"/>
                  <a:pt x="10716" y="501"/>
                </a:cubicBezTo>
                <a:cubicBezTo>
                  <a:pt x="10693" y="494"/>
                  <a:pt x="10670" y="491"/>
                  <a:pt x="10646" y="491"/>
                </a:cubicBezTo>
                <a:cubicBezTo>
                  <a:pt x="10385" y="491"/>
                  <a:pt x="10067" y="905"/>
                  <a:pt x="9739" y="1549"/>
                </a:cubicBezTo>
                <a:cubicBezTo>
                  <a:pt x="9680" y="1656"/>
                  <a:pt x="9620" y="1763"/>
                  <a:pt x="9573" y="1882"/>
                </a:cubicBezTo>
                <a:cubicBezTo>
                  <a:pt x="8549" y="4049"/>
                  <a:pt x="7465" y="7966"/>
                  <a:pt x="7465" y="7966"/>
                </a:cubicBezTo>
                <a:cubicBezTo>
                  <a:pt x="7465" y="7966"/>
                  <a:pt x="7930" y="4240"/>
                  <a:pt x="7834" y="1882"/>
                </a:cubicBezTo>
                <a:cubicBezTo>
                  <a:pt x="7834" y="1763"/>
                  <a:pt x="7823" y="1656"/>
                  <a:pt x="7823" y="1549"/>
                </a:cubicBezTo>
                <a:cubicBezTo>
                  <a:pt x="7752" y="640"/>
                  <a:pt x="7587" y="1"/>
                  <a:pt x="724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50"/>
          <p:cNvSpPr/>
          <p:nvPr/>
        </p:nvSpPr>
        <p:spPr>
          <a:xfrm>
            <a:off x="5082600" y="4684149"/>
            <a:ext cx="463480" cy="221173"/>
          </a:xfrm>
          <a:custGeom>
            <a:avLst/>
            <a:gdLst/>
            <a:ahLst/>
            <a:cxnLst/>
            <a:rect l="l" t="t" r="r" b="b"/>
            <a:pathLst>
              <a:path w="7990" h="3813" extrusionOk="0">
                <a:moveTo>
                  <a:pt x="4021" y="1"/>
                </a:moveTo>
                <a:cubicBezTo>
                  <a:pt x="3298" y="1"/>
                  <a:pt x="2823" y="3563"/>
                  <a:pt x="2823" y="3563"/>
                </a:cubicBezTo>
                <a:cubicBezTo>
                  <a:pt x="2823" y="3563"/>
                  <a:pt x="1804" y="43"/>
                  <a:pt x="937" y="43"/>
                </a:cubicBezTo>
                <a:cubicBezTo>
                  <a:pt x="914" y="43"/>
                  <a:pt x="892" y="46"/>
                  <a:pt x="870" y="50"/>
                </a:cubicBezTo>
                <a:cubicBezTo>
                  <a:pt x="1" y="241"/>
                  <a:pt x="2239" y="3658"/>
                  <a:pt x="2239" y="3658"/>
                </a:cubicBezTo>
                <a:lnTo>
                  <a:pt x="2251" y="3813"/>
                </a:lnTo>
                <a:lnTo>
                  <a:pt x="6930" y="3813"/>
                </a:lnTo>
                <a:cubicBezTo>
                  <a:pt x="7514" y="3479"/>
                  <a:pt x="7990" y="3063"/>
                  <a:pt x="7752" y="2682"/>
                </a:cubicBezTo>
                <a:cubicBezTo>
                  <a:pt x="7655" y="2532"/>
                  <a:pt x="7486" y="2471"/>
                  <a:pt x="7274" y="2471"/>
                </a:cubicBezTo>
                <a:cubicBezTo>
                  <a:pt x="6370" y="2471"/>
                  <a:pt x="4688" y="3585"/>
                  <a:pt x="4466" y="3729"/>
                </a:cubicBezTo>
                <a:cubicBezTo>
                  <a:pt x="4728" y="3503"/>
                  <a:pt x="7192" y="1396"/>
                  <a:pt x="6478" y="824"/>
                </a:cubicBezTo>
                <a:cubicBezTo>
                  <a:pt x="6420" y="778"/>
                  <a:pt x="6352" y="757"/>
                  <a:pt x="6277" y="757"/>
                </a:cubicBezTo>
                <a:cubicBezTo>
                  <a:pt x="5438" y="757"/>
                  <a:pt x="3633" y="3387"/>
                  <a:pt x="3513" y="3551"/>
                </a:cubicBezTo>
                <a:cubicBezTo>
                  <a:pt x="3573" y="3372"/>
                  <a:pt x="4751" y="98"/>
                  <a:pt x="4049" y="3"/>
                </a:cubicBezTo>
                <a:cubicBezTo>
                  <a:pt x="4039" y="1"/>
                  <a:pt x="4030" y="1"/>
                  <a:pt x="40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50"/>
          <p:cNvSpPr/>
          <p:nvPr/>
        </p:nvSpPr>
        <p:spPr>
          <a:xfrm>
            <a:off x="2282700" y="4800224"/>
            <a:ext cx="463480" cy="221173"/>
          </a:xfrm>
          <a:custGeom>
            <a:avLst/>
            <a:gdLst/>
            <a:ahLst/>
            <a:cxnLst/>
            <a:rect l="l" t="t" r="r" b="b"/>
            <a:pathLst>
              <a:path w="7990" h="3813" extrusionOk="0">
                <a:moveTo>
                  <a:pt x="4021" y="1"/>
                </a:moveTo>
                <a:cubicBezTo>
                  <a:pt x="3298" y="1"/>
                  <a:pt x="2823" y="3563"/>
                  <a:pt x="2823" y="3563"/>
                </a:cubicBezTo>
                <a:cubicBezTo>
                  <a:pt x="2823" y="3563"/>
                  <a:pt x="1804" y="43"/>
                  <a:pt x="937" y="43"/>
                </a:cubicBezTo>
                <a:cubicBezTo>
                  <a:pt x="914" y="43"/>
                  <a:pt x="892" y="46"/>
                  <a:pt x="870" y="50"/>
                </a:cubicBezTo>
                <a:cubicBezTo>
                  <a:pt x="1" y="241"/>
                  <a:pt x="2239" y="3658"/>
                  <a:pt x="2239" y="3658"/>
                </a:cubicBezTo>
                <a:lnTo>
                  <a:pt x="2251" y="3813"/>
                </a:lnTo>
                <a:lnTo>
                  <a:pt x="6930" y="3813"/>
                </a:lnTo>
                <a:cubicBezTo>
                  <a:pt x="7514" y="3479"/>
                  <a:pt x="7990" y="3063"/>
                  <a:pt x="7752" y="2682"/>
                </a:cubicBezTo>
                <a:cubicBezTo>
                  <a:pt x="7655" y="2532"/>
                  <a:pt x="7486" y="2471"/>
                  <a:pt x="7274" y="2471"/>
                </a:cubicBezTo>
                <a:cubicBezTo>
                  <a:pt x="6370" y="2471"/>
                  <a:pt x="4688" y="3585"/>
                  <a:pt x="4466" y="3729"/>
                </a:cubicBezTo>
                <a:cubicBezTo>
                  <a:pt x="4728" y="3503"/>
                  <a:pt x="7192" y="1396"/>
                  <a:pt x="6478" y="824"/>
                </a:cubicBezTo>
                <a:cubicBezTo>
                  <a:pt x="6420" y="778"/>
                  <a:pt x="6352" y="757"/>
                  <a:pt x="6277" y="757"/>
                </a:cubicBezTo>
                <a:cubicBezTo>
                  <a:pt x="5438" y="757"/>
                  <a:pt x="3633" y="3387"/>
                  <a:pt x="3513" y="3551"/>
                </a:cubicBezTo>
                <a:cubicBezTo>
                  <a:pt x="3573" y="3372"/>
                  <a:pt x="4751" y="98"/>
                  <a:pt x="4049" y="3"/>
                </a:cubicBezTo>
                <a:cubicBezTo>
                  <a:pt x="4039" y="1"/>
                  <a:pt x="4030" y="1"/>
                  <a:pt x="40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Tm="0">
        <p159:morph option="byChar"/>
      </p:transition>
    </mc:Choice>
    <mc:Fallback>
      <p:transition spd="med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1;p50">
            <a:extLst>
              <a:ext uri="{FF2B5EF4-FFF2-40B4-BE49-F238E27FC236}">
                <a16:creationId xmlns:a16="http://schemas.microsoft.com/office/drawing/2014/main" id="{4DB11ECB-7B2B-36E8-9972-EE3374E99AC8}"/>
              </a:ext>
            </a:extLst>
          </p:cNvPr>
          <p:cNvSpPr/>
          <p:nvPr/>
        </p:nvSpPr>
        <p:spPr>
          <a:xfrm>
            <a:off x="1492188" y="337085"/>
            <a:ext cx="1137900" cy="113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162;p50">
            <a:extLst>
              <a:ext uri="{FF2B5EF4-FFF2-40B4-BE49-F238E27FC236}">
                <a16:creationId xmlns:a16="http://schemas.microsoft.com/office/drawing/2014/main" id="{38D4BAFC-28C2-2FFC-8F44-DDC4A171EFD5}"/>
              </a:ext>
            </a:extLst>
          </p:cNvPr>
          <p:cNvSpPr txBox="1">
            <a:spLocks/>
          </p:cNvSpPr>
          <p:nvPr/>
        </p:nvSpPr>
        <p:spPr>
          <a:xfrm>
            <a:off x="1492188" y="519640"/>
            <a:ext cx="1137900" cy="7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55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30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30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30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30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30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30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30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ncing Script"/>
              <a:buNone/>
              <a:defRPr sz="30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9" name="Google Shape;1163;p50">
            <a:extLst>
              <a:ext uri="{FF2B5EF4-FFF2-40B4-BE49-F238E27FC236}">
                <a16:creationId xmlns:a16="http://schemas.microsoft.com/office/drawing/2014/main" id="{EC4242CF-BADA-5F29-4E87-5B0262261777}"/>
              </a:ext>
            </a:extLst>
          </p:cNvPr>
          <p:cNvSpPr txBox="1">
            <a:spLocks/>
          </p:cNvSpPr>
          <p:nvPr/>
        </p:nvSpPr>
        <p:spPr>
          <a:xfrm>
            <a:off x="3201166" y="23268"/>
            <a:ext cx="2983800" cy="17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ancing Script"/>
              <a:buNone/>
              <a:defRPr sz="60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ancing Script"/>
              <a:buNone/>
              <a:defRPr sz="36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ancing Script"/>
              <a:buNone/>
              <a:defRPr sz="36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ancing Script"/>
              <a:buNone/>
              <a:defRPr sz="36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ancing Script"/>
              <a:buNone/>
              <a:defRPr sz="36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ancing Script"/>
              <a:buNone/>
              <a:defRPr sz="36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ancing Script"/>
              <a:buNone/>
              <a:defRPr sz="36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ancing Script"/>
              <a:buNone/>
              <a:defRPr sz="36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ancing Script"/>
              <a:buNone/>
              <a:defRPr sz="3600" b="1" i="0" u="none" strike="noStrike" cap="non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>
            <a:r>
              <a:rPr lang="en-US"/>
              <a:t>Analysis</a:t>
            </a:r>
            <a:endParaRPr lang="en-US" dirty="0"/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744E035A-68AB-F3C7-FA6D-882C26C4B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824" y="1474385"/>
            <a:ext cx="4476176" cy="33571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B46BDC-11FE-1745-D336-8BF335802E1F}"/>
              </a:ext>
            </a:extLst>
          </p:cNvPr>
          <p:cNvSpPr txBox="1"/>
          <p:nvPr/>
        </p:nvSpPr>
        <p:spPr>
          <a:xfrm>
            <a:off x="1871330" y="212651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00291A-903F-276E-C70B-0E2E90E02D04}"/>
              </a:ext>
            </a:extLst>
          </p:cNvPr>
          <p:cNvSpPr txBox="1"/>
          <p:nvPr/>
        </p:nvSpPr>
        <p:spPr>
          <a:xfrm>
            <a:off x="159488" y="2126511"/>
            <a:ext cx="38277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Establish a relationship between the different psychological variables.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Influence people in level 1 to 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542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 Arizona Stickers Theme for Social Media by Slidesgo">
  <a:themeElements>
    <a:clrScheme name="Simple Light">
      <a:dk1>
        <a:srgbClr val="360602"/>
      </a:dk1>
      <a:lt1>
        <a:srgbClr val="70292D"/>
      </a:lt1>
      <a:dk2>
        <a:srgbClr val="CE7856"/>
      </a:dk2>
      <a:lt2>
        <a:srgbClr val="ED6D52"/>
      </a:lt2>
      <a:accent1>
        <a:srgbClr val="ECB6A3"/>
      </a:accent1>
      <a:accent2>
        <a:srgbClr val="FADEBA"/>
      </a:accent2>
      <a:accent3>
        <a:srgbClr val="F8AD70"/>
      </a:accent3>
      <a:accent4>
        <a:srgbClr val="84967E"/>
      </a:accent4>
      <a:accent5>
        <a:srgbClr val="4E6845"/>
      </a:accent5>
      <a:accent6>
        <a:srgbClr val="FFFFFF"/>
      </a:accent6>
      <a:hlink>
        <a:srgbClr val="36060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677</Words>
  <Application>Microsoft Macintosh PowerPoint</Application>
  <PresentationFormat>On-screen Show (16:9)</PresentationFormat>
  <Paragraphs>123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Nunito</vt:lpstr>
      <vt:lpstr>Dancing Script</vt:lpstr>
      <vt:lpstr>Times New Roman</vt:lpstr>
      <vt:lpstr>Avenir</vt:lpstr>
      <vt:lpstr>Calibri</vt:lpstr>
      <vt:lpstr> Arizona Stickers Theme for Social Media by Slidesgo</vt:lpstr>
      <vt:lpstr>PowerPoint Presentation</vt:lpstr>
      <vt:lpstr>Customer Question</vt:lpstr>
      <vt:lpstr>Customer Question </vt:lpstr>
      <vt:lpstr>Data set</vt:lpstr>
      <vt:lpstr>Data set</vt:lpstr>
      <vt:lpstr>Data set</vt:lpstr>
      <vt:lpstr>The average sleeping hours for participants was 3.7 hours.   The sleeping time variable varied greatly. </vt:lpstr>
      <vt:lpstr>Analysis</vt:lpstr>
      <vt:lpstr>PowerPoint Presentation</vt:lpstr>
      <vt:lpstr>Results</vt:lpstr>
      <vt:lpstr>Results</vt:lpstr>
      <vt:lpstr>Recommendation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Stress Detection in and through Sleep</dc:title>
  <cp:lastModifiedBy>Loc Nguyen</cp:lastModifiedBy>
  <cp:revision>2</cp:revision>
  <dcterms:modified xsi:type="dcterms:W3CDTF">2022-04-28T03:53:30Z</dcterms:modified>
</cp:coreProperties>
</file>