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7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95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8517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1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61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12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6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960D-5858-4CF5-B196-476E3591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810F-A5BA-4E68-B649-5D9731D1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1AB7-5F08-4954-9763-0F891A8A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6998-ADD1-4252-8742-F822AD68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C7C48-CBDC-45FA-B4B8-1D276F13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75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7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6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7AAF425-11FB-46FC-9A9D-EEB33A79512F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8DF946-58ED-40AC-943D-83E7AB5EF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9EDE-83FA-45B7-A207-DC3095205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CC88C-3997-48B8-890C-D2C3D68DF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3350</a:t>
            </a:r>
          </a:p>
          <a:p>
            <a:r>
              <a:rPr lang="en-US" dirty="0"/>
              <a:t>28 April 2022</a:t>
            </a:r>
          </a:p>
        </p:txBody>
      </p:sp>
    </p:spTree>
    <p:extLst>
      <p:ext uri="{BB962C8B-B14F-4D97-AF65-F5344CB8AC3E}">
        <p14:creationId xmlns:p14="http://schemas.microsoft.com/office/powerpoint/2010/main" val="154612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6421-ACA4-46A5-AE4C-4112DAFD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2C70-B9A3-442A-A664-50DD22BD9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9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C71-66CD-4976-B5DB-C54128ED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5742E-ACCF-4413-BE2F-3BA51F66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2E85-DA13-4925-9356-84F1576F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12DD4-EBCD-4166-AAD1-6F3906EC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F1F2-B56B-40F2-AF9C-A128CAD3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B25E-881F-48FA-8F78-6D0E61FA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38F1-BB11-4A96-9BBC-47D6F354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D9D6-94A7-4FC0-8944-F02EE74C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568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18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Your Name</vt:lpstr>
      <vt:lpstr>Customer Question</vt:lpstr>
      <vt:lpstr>My Data Set</vt:lpstr>
      <vt:lpstr>My Analysis</vt:lpstr>
      <vt:lpstr>Results</vt:lpstr>
      <vt:lpstr>Impact of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Name</dc:title>
  <dc:creator>Jeffrey A Bohler</dc:creator>
  <cp:lastModifiedBy>Jeffrey A Bohler</cp:lastModifiedBy>
  <cp:revision>1</cp:revision>
  <dcterms:created xsi:type="dcterms:W3CDTF">2022-04-25T16:40:42Z</dcterms:created>
  <dcterms:modified xsi:type="dcterms:W3CDTF">2022-04-25T16:41:23Z</dcterms:modified>
</cp:coreProperties>
</file>