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15"/>
  </p:notesMasterIdLst>
  <p:sldIdLst>
    <p:sldId id="256" r:id="rId5"/>
    <p:sldId id="258" r:id="rId6"/>
    <p:sldId id="259" r:id="rId7"/>
    <p:sldId id="320" r:id="rId8"/>
    <p:sldId id="321" r:id="rId9"/>
    <p:sldId id="322" r:id="rId10"/>
    <p:sldId id="324" r:id="rId11"/>
    <p:sldId id="325" r:id="rId12"/>
    <p:sldId id="308" r:id="rId13"/>
    <p:sldId id="319" r:id="rId14"/>
  </p:sldIdLst>
  <p:sldSz cx="9144000" cy="5143500" type="screen16x9"/>
  <p:notesSz cx="6858000" cy="9144000"/>
  <p:embeddedFontLst>
    <p:embeddedFont>
      <p:font typeface="#9Slide01 Noi dung ngan" panose="00000600000000000000" pitchFamily="2" charset="0"/>
      <p:regular r:id="rId16"/>
    </p:embeddedFont>
    <p:embeddedFont>
      <p:font typeface="#9Slide02 Noi dung dai" panose="02000000000000000000" pitchFamily="2" charset="0"/>
      <p:regular r:id="rId17"/>
    </p:embeddedFont>
    <p:embeddedFont>
      <p:font typeface="#9Slide03 Josefin Sans Bold" panose="00000800000000000000" pitchFamily="2" charset="0"/>
      <p:bold r:id="rId18"/>
    </p:embeddedFont>
    <p:embeddedFont>
      <p:font typeface="Didact Gothic" panose="020B0604020202020204" charset="0"/>
      <p:regular r:id="rId19"/>
    </p:embeddedFont>
    <p:embeddedFont>
      <p:font typeface="Josefin Sans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THU MAI ANH 20193288" initials="TTMA2" lastIdx="1" clrIdx="0">
    <p:extLst>
      <p:ext uri="{19B8F6BF-5375-455C-9EA6-DF929625EA0E}">
        <p15:presenceInfo xmlns:p15="http://schemas.microsoft.com/office/powerpoint/2012/main" userId="TRAN THU MAI ANH 2019328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7563"/>
    <a:srgbClr val="434343"/>
    <a:srgbClr val="E6E6E6"/>
    <a:srgbClr val="DF8372"/>
    <a:srgbClr val="636363"/>
    <a:srgbClr val="E29082"/>
    <a:srgbClr val="EEB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8F7DA0-E99C-4F6F-8D2D-848CEC625530}">
  <a:tblStyle styleId="{FC8F7DA0-E99C-4F6F-8D2D-848CEC6255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bbb7e9f0f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bbb7e9f0f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59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51a045c94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51a045c94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86fc84f77b_0_16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86fc84f77b_0_16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97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86fc84f77b_0_16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86fc84f77b_0_16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137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86fc84f77b_0_16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86fc84f77b_0_16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919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667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373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64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475327" y="1597038"/>
            <a:ext cx="3096900" cy="14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4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594800" y="2881122"/>
            <a:ext cx="2336100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967900" y="3465825"/>
            <a:ext cx="176100" cy="16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5400000">
            <a:off x="3217652" y="-3225000"/>
            <a:ext cx="176100" cy="662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3725" y="3143200"/>
            <a:ext cx="26487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3225" y="3659845"/>
            <a:ext cx="26496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951575" y="1955199"/>
            <a:ext cx="2172900" cy="108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/>
          <p:nvPr/>
        </p:nvSpPr>
        <p:spPr>
          <a:xfrm rot="10800000">
            <a:off x="-1025" y="-4925"/>
            <a:ext cx="176100" cy="190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5400000">
            <a:off x="4489575" y="477750"/>
            <a:ext cx="176100" cy="915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2552600" y="487775"/>
            <a:ext cx="4036800" cy="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/>
          <p:nvPr/>
        </p:nvSpPr>
        <p:spPr>
          <a:xfrm rot="10800000">
            <a:off x="8966100" y="2578725"/>
            <a:ext cx="176100" cy="256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 rot="10800000">
            <a:off x="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65025" y="487775"/>
            <a:ext cx="2812200" cy="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/>
          <p:nvPr/>
        </p:nvSpPr>
        <p:spPr>
          <a:xfrm rot="10800000">
            <a:off x="896610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 rot="10800000">
            <a:off x="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 rot="5400000">
            <a:off x="8162113" y="-798900"/>
            <a:ext cx="185700" cy="17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1670332" y="1776144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1670325" y="2052878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2"/>
          </p:nvPr>
        </p:nvSpPr>
        <p:spPr>
          <a:xfrm>
            <a:off x="5936077" y="1776144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>
            <a:off x="5936074" y="2052878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 hasCustomPrompt="1"/>
          </p:nvPr>
        </p:nvSpPr>
        <p:spPr>
          <a:xfrm>
            <a:off x="672310" y="170360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5" hasCustomPrompt="1"/>
          </p:nvPr>
        </p:nvSpPr>
        <p:spPr>
          <a:xfrm>
            <a:off x="4941360" y="170360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6"/>
          </p:nvPr>
        </p:nvSpPr>
        <p:spPr>
          <a:xfrm>
            <a:off x="1670332" y="2832016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7"/>
          </p:nvPr>
        </p:nvSpPr>
        <p:spPr>
          <a:xfrm>
            <a:off x="1670325" y="3108751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8" hasCustomPrompt="1"/>
          </p:nvPr>
        </p:nvSpPr>
        <p:spPr>
          <a:xfrm>
            <a:off x="672310" y="2759475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9"/>
          </p:nvPr>
        </p:nvSpPr>
        <p:spPr>
          <a:xfrm>
            <a:off x="5936077" y="2832016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3"/>
          </p:nvPr>
        </p:nvSpPr>
        <p:spPr>
          <a:xfrm>
            <a:off x="5936074" y="3108751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4" hasCustomPrompt="1"/>
          </p:nvPr>
        </p:nvSpPr>
        <p:spPr>
          <a:xfrm>
            <a:off x="4941360" y="2759475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5"/>
          </p:nvPr>
        </p:nvSpPr>
        <p:spPr>
          <a:xfrm>
            <a:off x="1670332" y="3887887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6"/>
          </p:nvPr>
        </p:nvSpPr>
        <p:spPr>
          <a:xfrm>
            <a:off x="1670325" y="4164625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7" hasCustomPrompt="1"/>
          </p:nvPr>
        </p:nvSpPr>
        <p:spPr>
          <a:xfrm>
            <a:off x="672310" y="381535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8"/>
          </p:nvPr>
        </p:nvSpPr>
        <p:spPr>
          <a:xfrm>
            <a:off x="5936077" y="3887887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9"/>
          </p:nvPr>
        </p:nvSpPr>
        <p:spPr>
          <a:xfrm>
            <a:off x="5936074" y="4164625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41360" y="381535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1"/>
          </p:nvPr>
        </p:nvSpPr>
        <p:spPr>
          <a:xfrm>
            <a:off x="598022" y="485375"/>
            <a:ext cx="5483400" cy="71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/>
          <p:nvPr/>
        </p:nvSpPr>
        <p:spPr>
          <a:xfrm rot="5400000">
            <a:off x="4473625" y="475250"/>
            <a:ext cx="185700" cy="915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  <a:defRPr sz="30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8" r:id="rId5"/>
    <p:sldLayoutId id="2147483659" r:id="rId6"/>
    <p:sldLayoutId id="2147483675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32"/>
          <p:cNvCxnSpPr/>
          <p:nvPr/>
        </p:nvCxnSpPr>
        <p:spPr>
          <a:xfrm rot="10800000">
            <a:off x="3636300" y="2930775"/>
            <a:ext cx="1871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32"/>
          <p:cNvSpPr txBox="1">
            <a:spLocks noGrp="1"/>
          </p:cNvSpPr>
          <p:nvPr>
            <p:ph type="subTitle" idx="1"/>
          </p:nvPr>
        </p:nvSpPr>
        <p:spPr>
          <a:xfrm>
            <a:off x="332453" y="2725969"/>
            <a:ext cx="6607693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#9Slide01 Noi dung ngan" panose="00000600000000000000" pitchFamily="2" charset="0"/>
              </a:rPr>
              <a:t>GVHD: TS. Nguyễn Hữu Phát</a:t>
            </a:r>
            <a:endParaRPr sz="2800" dirty="0">
              <a:latin typeface="#9Slide01 Noi dung ngan" panose="00000600000000000000" pitchFamily="2" charset="0"/>
            </a:endParaRPr>
          </a:p>
        </p:txBody>
      </p:sp>
      <p:sp>
        <p:nvSpPr>
          <p:cNvPr id="6" name="Google Shape;219;p32">
            <a:extLst>
              <a:ext uri="{FF2B5EF4-FFF2-40B4-BE49-F238E27FC236}">
                <a16:creationId xmlns:a16="http://schemas.microsoft.com/office/drawing/2014/main" id="{53BC1DE1-1385-40DF-B0EB-6A9ED8F980DC}"/>
              </a:ext>
            </a:extLst>
          </p:cNvPr>
          <p:cNvSpPr txBox="1">
            <a:spLocks/>
          </p:cNvSpPr>
          <p:nvPr/>
        </p:nvSpPr>
        <p:spPr>
          <a:xfrm>
            <a:off x="649709" y="972278"/>
            <a:ext cx="7844582" cy="1550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Concert One"/>
              <a:buNone/>
              <a:defRPr sz="40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sz="4800" dirty="0">
                <a:latin typeface="#9Slide03 Josefin Sans Bold" panose="00000800000000000000" pitchFamily="2" charset="0"/>
              </a:rPr>
              <a:t>BÁO CÁO BÀI TẬP LỚN</a:t>
            </a:r>
          </a:p>
          <a:p>
            <a:pPr algn="ctr">
              <a:lnSpc>
                <a:spcPct val="130000"/>
              </a:lnSpc>
            </a:pPr>
            <a:r>
              <a:rPr lang="en-US" sz="4800" dirty="0">
                <a:latin typeface="#9Slide03 Josefin Sans Bold" panose="00000800000000000000" pitchFamily="2" charset="0"/>
              </a:rPr>
              <a:t>LÝ THUYẾT MẠCH</a:t>
            </a:r>
          </a:p>
        </p:txBody>
      </p:sp>
      <p:sp>
        <p:nvSpPr>
          <p:cNvPr id="5" name="Google Shape;219;p32">
            <a:extLst>
              <a:ext uri="{FF2B5EF4-FFF2-40B4-BE49-F238E27FC236}">
                <a16:creationId xmlns:a16="http://schemas.microsoft.com/office/drawing/2014/main" id="{1A4A829B-A0D0-49E6-95C8-061C1C249739}"/>
              </a:ext>
            </a:extLst>
          </p:cNvPr>
          <p:cNvSpPr txBox="1">
            <a:spLocks/>
          </p:cNvSpPr>
          <p:nvPr/>
        </p:nvSpPr>
        <p:spPr>
          <a:xfrm>
            <a:off x="767385" y="3329793"/>
            <a:ext cx="7844582" cy="1550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Concert One"/>
              <a:buNone/>
              <a:defRPr sz="40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r"/>
            <a:r>
              <a:rPr lang="en-US" sz="2000" b="0" dirty="0" err="1">
                <a:latin typeface="#9Slide02 Noi dung dai" panose="02000000000000000000" pitchFamily="2" charset="0"/>
                <a:ea typeface="#9Slide02 Noi dung dai" panose="02000000000000000000" pitchFamily="2" charset="0"/>
              </a:rPr>
              <a:t>Thành</a:t>
            </a:r>
            <a:r>
              <a:rPr lang="en-US" sz="2000" b="0" dirty="0"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en-US" sz="2000" b="0" dirty="0" err="1">
                <a:latin typeface="#9Slide02 Noi dung dai" panose="02000000000000000000" pitchFamily="2" charset="0"/>
                <a:ea typeface="#9Slide02 Noi dung dai" panose="02000000000000000000" pitchFamily="2" charset="0"/>
              </a:rPr>
              <a:t>viên</a:t>
            </a:r>
            <a:r>
              <a:rPr lang="en-US" sz="2000" b="0" dirty="0"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en-US" sz="2000" b="0" dirty="0" err="1">
                <a:latin typeface="#9Slide02 Noi dung dai" panose="02000000000000000000" pitchFamily="2" charset="0"/>
                <a:ea typeface="#9Slide02 Noi dung dai" panose="02000000000000000000" pitchFamily="2" charset="0"/>
              </a:rPr>
              <a:t>nhóm</a:t>
            </a:r>
            <a:r>
              <a:rPr lang="en-US" sz="2000" b="0" dirty="0">
                <a:latin typeface="#9Slide02 Noi dung dai" panose="02000000000000000000" pitchFamily="2" charset="0"/>
                <a:ea typeface="#9Slide02 Noi dung dai" panose="02000000000000000000" pitchFamily="2" charset="0"/>
              </a:rPr>
              <a:t>: </a:t>
            </a:r>
            <a:r>
              <a:rPr lang="en-US" sz="2000" b="0" dirty="0" err="1">
                <a:latin typeface="#9Slide02 Noi dung dai" panose="02000000000000000000" pitchFamily="2" charset="0"/>
                <a:ea typeface="#9Slide02 Noi dung dai" panose="02000000000000000000" pitchFamily="2" charset="0"/>
              </a:rPr>
              <a:t>Trần</a:t>
            </a:r>
            <a:r>
              <a:rPr lang="en-US" sz="2000" b="0" dirty="0"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en-US" sz="2000" b="0" dirty="0" err="1">
                <a:latin typeface="#9Slide02 Noi dung dai" panose="02000000000000000000" pitchFamily="2" charset="0"/>
                <a:ea typeface="#9Slide02 Noi dung dai" panose="02000000000000000000" pitchFamily="2" charset="0"/>
              </a:rPr>
              <a:t>Hải</a:t>
            </a:r>
            <a:r>
              <a:rPr lang="en-US" sz="2000" b="0" dirty="0"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Long</a:t>
            </a:r>
          </a:p>
          <a:p>
            <a:pPr algn="r">
              <a:lnSpc>
                <a:spcPct val="150000"/>
              </a:lnSpc>
            </a:pPr>
            <a:r>
              <a:rPr lang="en-US" sz="2000" b="0" dirty="0" err="1">
                <a:latin typeface="#9Slide02 Noi dung dai" panose="02000000000000000000" pitchFamily="2" charset="0"/>
                <a:ea typeface="#9Slide02 Noi dung dai" panose="02000000000000000000" pitchFamily="2" charset="0"/>
              </a:rPr>
              <a:t>Trần</a:t>
            </a:r>
            <a:r>
              <a:rPr lang="en-US" sz="2000" b="0" dirty="0"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Thu Mai Anh</a:t>
            </a:r>
          </a:p>
          <a:p>
            <a:pPr algn="r"/>
            <a:r>
              <a:rPr lang="en-US" sz="2000" b="0" dirty="0" err="1">
                <a:latin typeface="#9Slide02 Noi dung dai" panose="02000000000000000000" pitchFamily="2" charset="0"/>
                <a:ea typeface="#9Slide02 Noi dung dai" panose="02000000000000000000" pitchFamily="2" charset="0"/>
              </a:rPr>
              <a:t>Ngô</a:t>
            </a:r>
            <a:r>
              <a:rPr lang="en-US" sz="2000" b="0" dirty="0"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en-US" sz="2000" b="0" dirty="0" err="1">
                <a:latin typeface="#9Slide02 Noi dung dai" panose="02000000000000000000" pitchFamily="2" charset="0"/>
                <a:ea typeface="#9Slide02 Noi dung dai" panose="02000000000000000000" pitchFamily="2" charset="0"/>
              </a:rPr>
              <a:t>Xuân</a:t>
            </a:r>
            <a:r>
              <a:rPr lang="en-US" sz="2000" b="0" dirty="0"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en-US" sz="2000" b="0" dirty="0" err="1">
                <a:latin typeface="#9Slide02 Noi dung dai" panose="02000000000000000000" pitchFamily="2" charset="0"/>
                <a:ea typeface="#9Slide02 Noi dung dai" panose="02000000000000000000" pitchFamily="2" charset="0"/>
              </a:rPr>
              <a:t>Lộc</a:t>
            </a:r>
            <a:endParaRPr lang="en-US" sz="2000" b="0" dirty="0">
              <a:latin typeface="#9Slide02 Noi dung dai" panose="02000000000000000000" pitchFamily="2" charset="0"/>
              <a:ea typeface="#9Slide02 Noi dung dai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subTitle" idx="1"/>
          </p:nvPr>
        </p:nvSpPr>
        <p:spPr>
          <a:xfrm>
            <a:off x="2378597" y="2754768"/>
            <a:ext cx="4352082" cy="402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#9Slide02 Noi dung dai" panose="02000000000000000000" pitchFamily="2" charset="0"/>
                <a:ea typeface="#9Slide02 Noi dung dai" panose="02000000000000000000" pitchFamily="2" charset="0"/>
              </a:rPr>
              <a:t>Do you have any question?</a:t>
            </a:r>
            <a:endParaRPr sz="1800" dirty="0">
              <a:latin typeface="#9Slide02 Noi dung dai" panose="02000000000000000000" pitchFamily="2" charset="0"/>
              <a:ea typeface="#9Slide02 Noi dung dai" panose="02000000000000000000" pitchFamily="2" charset="0"/>
            </a:endParaRPr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2"/>
          </p:nvPr>
        </p:nvSpPr>
        <p:spPr>
          <a:xfrm>
            <a:off x="520861" y="1631107"/>
            <a:ext cx="8067554" cy="12717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#9Slide03 Josefin Sans Bold" panose="00000800000000000000" pitchFamily="2" charset="0"/>
              </a:rPr>
              <a:t>THANK YOU !</a:t>
            </a:r>
            <a:endParaRPr dirty="0">
              <a:solidFill>
                <a:srgbClr val="434343"/>
              </a:solidFill>
              <a:latin typeface="#9Slide03 Josefin Sans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2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 idx="21"/>
          </p:nvPr>
        </p:nvSpPr>
        <p:spPr>
          <a:xfrm>
            <a:off x="598022" y="493337"/>
            <a:ext cx="5483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#9Slide03 Josefin Sans Bold" panose="00000800000000000000" pitchFamily="2" charset="0"/>
              </a:rPr>
              <a:t>TABLE OF CONTENTS</a:t>
            </a:r>
            <a:endParaRPr sz="3600" dirty="0">
              <a:latin typeface="#9Slide03 Josefin Sans Bold" panose="00000800000000000000" pitchFamily="2" charset="0"/>
            </a:endParaRPr>
          </a:p>
        </p:txBody>
      </p:sp>
      <p:sp>
        <p:nvSpPr>
          <p:cNvPr id="232" name="Google Shape;232;p34"/>
          <p:cNvSpPr txBox="1">
            <a:spLocks noGrp="1"/>
          </p:cNvSpPr>
          <p:nvPr>
            <p:ph type="title" idx="4"/>
          </p:nvPr>
        </p:nvSpPr>
        <p:spPr>
          <a:xfrm>
            <a:off x="824710" y="1921591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#9Slide03 Josefin Sans Bold" panose="00000800000000000000" pitchFamily="2" charset="0"/>
              </a:rPr>
              <a:t>01</a:t>
            </a:r>
            <a:endParaRPr sz="3600" dirty="0">
              <a:latin typeface="#9Slide03 Josefin Sans Bold" panose="00000800000000000000" pitchFamily="2" charset="0"/>
            </a:endParaRPr>
          </a:p>
        </p:txBody>
      </p:sp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1670332" y="2066641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#9Slide03 Josefin Sans Bold" panose="00000800000000000000" pitchFamily="2" charset="0"/>
              </a:rPr>
              <a:t>NGUYÊN LÝ</a:t>
            </a:r>
            <a:endParaRPr sz="2000" dirty="0">
              <a:latin typeface="#9Slide03 Josefin Sans Bold" panose="00000800000000000000" pitchFamily="2" charset="0"/>
            </a:endParaRPr>
          </a:p>
        </p:txBody>
      </p:sp>
      <p:sp>
        <p:nvSpPr>
          <p:cNvPr id="235" name="Google Shape;235;p34"/>
          <p:cNvSpPr txBox="1">
            <a:spLocks noGrp="1"/>
          </p:cNvSpPr>
          <p:nvPr>
            <p:ph type="title" idx="2"/>
          </p:nvPr>
        </p:nvSpPr>
        <p:spPr>
          <a:xfrm>
            <a:off x="5936077" y="2066641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#9Slide03 Josefin Sans Bold" panose="00000800000000000000" pitchFamily="2" charset="0"/>
              </a:rPr>
              <a:t>MÔ PHỎNG</a:t>
            </a:r>
            <a:endParaRPr sz="2000" dirty="0">
              <a:latin typeface="#9Slide03 Josefin Sans Bold" panose="00000800000000000000" pitchFamily="2" charset="0"/>
            </a:endParaRPr>
          </a:p>
        </p:txBody>
      </p:sp>
      <p:sp>
        <p:nvSpPr>
          <p:cNvPr id="237" name="Google Shape;237;p34"/>
          <p:cNvSpPr txBox="1">
            <a:spLocks noGrp="1"/>
          </p:cNvSpPr>
          <p:nvPr>
            <p:ph type="title" idx="5"/>
          </p:nvPr>
        </p:nvSpPr>
        <p:spPr>
          <a:xfrm>
            <a:off x="5093760" y="1921591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#9Slide03 Josefin Sans Bold" panose="00000800000000000000" pitchFamily="2" charset="0"/>
              </a:rPr>
              <a:t>02</a:t>
            </a:r>
            <a:endParaRPr sz="3600" dirty="0">
              <a:latin typeface="#9Slide03 Josefin Sans Bold" panose="00000800000000000000" pitchFamily="2" charset="0"/>
            </a:endParaRPr>
          </a:p>
        </p:txBody>
      </p:sp>
      <p:sp>
        <p:nvSpPr>
          <p:cNvPr id="238" name="Google Shape;238;p34"/>
          <p:cNvSpPr txBox="1">
            <a:spLocks noGrp="1"/>
          </p:cNvSpPr>
          <p:nvPr>
            <p:ph type="title" idx="6"/>
          </p:nvPr>
        </p:nvSpPr>
        <p:spPr>
          <a:xfrm>
            <a:off x="3614940" y="2992754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#9Slide03 Josefin Sans Bold" panose="00000800000000000000" pitchFamily="2" charset="0"/>
              </a:rPr>
              <a:t>MẠCH THỰC</a:t>
            </a:r>
            <a:endParaRPr sz="2000" dirty="0">
              <a:latin typeface="#9Slide03 Josefin Sans Bold" panose="00000800000000000000" pitchFamily="2" charset="0"/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title" idx="8"/>
          </p:nvPr>
        </p:nvSpPr>
        <p:spPr>
          <a:xfrm>
            <a:off x="2769318" y="2847704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#9Slide03 Josefin Sans Bold" panose="00000800000000000000" pitchFamily="2" charset="0"/>
              </a:rPr>
              <a:t>03</a:t>
            </a:r>
            <a:endParaRPr sz="3600" dirty="0">
              <a:latin typeface="#9Slide03 Josefin Sans Bold" panose="000008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2135530" y="2101478"/>
            <a:ext cx="4872941" cy="7159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#9Slide03 Josefin Sans Bold" panose="00000800000000000000" pitchFamily="2" charset="0"/>
              </a:rPr>
              <a:t>NGUYÊN LÝ</a:t>
            </a:r>
            <a:endParaRPr dirty="0">
              <a:latin typeface="#9Slide03 Josefin Sans Bold" panose="00000800000000000000" pitchFamily="2" charset="0"/>
            </a:endParaRPr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2"/>
          </p:nvPr>
        </p:nvSpPr>
        <p:spPr>
          <a:xfrm>
            <a:off x="3302209" y="913477"/>
            <a:ext cx="2539583" cy="12717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#9Slide03 Josefin Sans Bold" panose="00000800000000000000" pitchFamily="2" charset="0"/>
              </a:rPr>
              <a:t>01</a:t>
            </a:r>
            <a:endParaRPr dirty="0">
              <a:latin typeface="#9Slide03 Josefin Sans Bold" panose="000008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7"/>
          <p:cNvSpPr txBox="1">
            <a:spLocks noGrp="1"/>
          </p:cNvSpPr>
          <p:nvPr>
            <p:ph type="title"/>
          </p:nvPr>
        </p:nvSpPr>
        <p:spPr>
          <a:xfrm>
            <a:off x="2462162" y="765874"/>
            <a:ext cx="4219675" cy="71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#9Slide03 Josefin Sans Bold" panose="00000800000000000000" pitchFamily="2" charset="0"/>
              </a:rPr>
              <a:t>Sơ đồ khối</a:t>
            </a:r>
            <a:endParaRPr sz="3600" dirty="0">
              <a:latin typeface="#9Slide03 Josefin Sans Bold" panose="00000800000000000000" pitchFamily="2" charset="0"/>
            </a:endParaRPr>
          </a:p>
        </p:txBody>
      </p:sp>
      <p:sp>
        <p:nvSpPr>
          <p:cNvPr id="267" name="Google Shape;255;p35">
            <a:extLst>
              <a:ext uri="{FF2B5EF4-FFF2-40B4-BE49-F238E27FC236}">
                <a16:creationId xmlns:a16="http://schemas.microsoft.com/office/drawing/2014/main" id="{2F57E054-5F56-4797-AD23-54897E778487}"/>
              </a:ext>
            </a:extLst>
          </p:cNvPr>
          <p:cNvSpPr txBox="1">
            <a:spLocks/>
          </p:cNvSpPr>
          <p:nvPr/>
        </p:nvSpPr>
        <p:spPr>
          <a:xfrm>
            <a:off x="6886513" y="55620"/>
            <a:ext cx="2642026" cy="37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Josefin Sans"/>
              <a:buNone/>
              <a:defRPr sz="20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1800" dirty="0">
                <a:latin typeface="#9Slide03 Josefin Sans Bold" panose="00000800000000000000" pitchFamily="2" charset="0"/>
              </a:rPr>
              <a:t>NGUYÊN LÝ</a:t>
            </a:r>
            <a:endParaRPr lang="en-US" sz="1100" dirty="0">
              <a:latin typeface="#9Slide03 Josefin Sans Bold" panose="00000800000000000000" pitchFamily="2" charset="0"/>
            </a:endParaRP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0076A1DE-7091-4E51-85EE-661DB6DEE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73" y="1829593"/>
            <a:ext cx="938807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1BD558E9-6B9B-40D5-9F19-2192FD8E7A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1184" y="1829593"/>
            <a:ext cx="9140042" cy="2395163"/>
            <a:chOff x="2520" y="2326"/>
            <a:chExt cx="8920" cy="2338"/>
          </a:xfrm>
        </p:grpSpPr>
        <p:sp>
          <p:nvSpPr>
            <p:cNvPr id="4" name="AutoShape 18">
              <a:extLst>
                <a:ext uri="{FF2B5EF4-FFF2-40B4-BE49-F238E27FC236}">
                  <a16:creationId xmlns:a16="http://schemas.microsoft.com/office/drawing/2014/main" id="{501A9CB5-B3D3-4060-A183-26A1864144D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20" y="2326"/>
              <a:ext cx="8920" cy="2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1A387293-60B8-44EF-94B9-F898981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8" y="2502"/>
              <a:ext cx="2017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#9Slide01 Noi dung ngan" panose="00000600000000000000" pitchFamily="2" charset="0"/>
                  <a:ea typeface="Times New Roman" panose="02020603050405020304" pitchFamily="18" charset="0"/>
                </a:rPr>
                <a:t>ĐỊNH THỜI BÁO ĐỘNG 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#9Slide01 Noi dung ngan" panose="00000600000000000000" pitchFamily="2" charset="0"/>
              </a:endParaRPr>
            </a:p>
          </p:txBody>
        </p:sp>
        <p:sp>
          <p:nvSpPr>
            <p:cNvPr id="6" name="AutoShape 16">
              <a:extLst>
                <a:ext uri="{FF2B5EF4-FFF2-40B4-BE49-F238E27FC236}">
                  <a16:creationId xmlns:a16="http://schemas.microsoft.com/office/drawing/2014/main" id="{587BA695-6AAA-4058-BD42-F44DA191A7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1" y="2689"/>
              <a:ext cx="1657" cy="17"/>
            </a:xfrm>
            <a:prstGeom prst="bentConnector3">
              <a:avLst>
                <a:gd name="adj1" fmla="val 49968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15">
              <a:extLst>
                <a:ext uri="{FF2B5EF4-FFF2-40B4-BE49-F238E27FC236}">
                  <a16:creationId xmlns:a16="http://schemas.microsoft.com/office/drawing/2014/main" id="{2D8CCD21-C171-46F2-BD0F-BC0145C23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4097"/>
              <a:ext cx="3740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#9Slide01 Noi dung ngan" panose="00000600000000000000" pitchFamily="2" charset="0"/>
                  <a:ea typeface="Times New Roman" panose="02020603050405020304" pitchFamily="18" charset="0"/>
                </a:rPr>
                <a:t>KHỐI NGUỒN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#9Slide01 Noi dung ngan" panose="00000600000000000000" pitchFamily="2" charset="0"/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797DAAA9-54EC-4D5B-A593-F1872DE0D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2543"/>
              <a:ext cx="1703" cy="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#9Slide01 Noi dung ngan" panose="00000600000000000000" pitchFamily="2" charset="0"/>
                  <a:ea typeface="Times New Roman" panose="02020603050405020304" pitchFamily="18" charset="0"/>
                </a:rPr>
                <a:t>THU LAZER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#9Slide01 Noi dung ngan" panose="00000600000000000000" pitchFamily="2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#9Slide01 Noi dung ngan" panose="00000600000000000000" pitchFamily="2" charset="0"/>
              </a:endParaRPr>
            </a:p>
          </p:txBody>
        </p:sp>
        <p:sp>
          <p:nvSpPr>
            <p:cNvPr id="9" name="AutoShape 13">
              <a:extLst>
                <a:ext uri="{FF2B5EF4-FFF2-40B4-BE49-F238E27FC236}">
                  <a16:creationId xmlns:a16="http://schemas.microsoft.com/office/drawing/2014/main" id="{F14A98F2-F1CE-48F9-878A-20393AD07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55" y="3603"/>
              <a:ext cx="696" cy="681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12">
              <a:extLst>
                <a:ext uri="{FF2B5EF4-FFF2-40B4-BE49-F238E27FC236}">
                  <a16:creationId xmlns:a16="http://schemas.microsoft.com/office/drawing/2014/main" id="{291B66DC-C02B-45C0-B454-79C9A9FC51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939" y="3849"/>
              <a:ext cx="494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8D6A8710-2DEE-4435-A906-0A16B3FBA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5" y="2706"/>
              <a:ext cx="35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8B8D074B-B545-42BA-B687-EFEF61A08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" y="2535"/>
              <a:ext cx="1386" cy="3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#9Slide01 Noi dung ngan" panose="00000600000000000000" pitchFamily="2" charset="0"/>
                  <a:ea typeface="Times New Roman" panose="02020603050405020304" pitchFamily="18" charset="0"/>
                </a:rPr>
                <a:t>PHÁT LAZER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#9Slide01 Noi dung ngan" panose="00000600000000000000" pitchFamily="2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#9Slide01 Noi dung ngan" panose="00000600000000000000" pitchFamily="2" charset="0"/>
              </a:endParaRP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AB266F09-78AC-48F0-89EF-FCB1A9155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3274"/>
              <a:ext cx="1919" cy="3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#9Slide01 Noi dung ngan" panose="00000600000000000000" pitchFamily="2" charset="0"/>
                  <a:ea typeface="Times New Roman" panose="02020603050405020304" pitchFamily="18" charset="0"/>
                </a:rPr>
                <a:t>PHÁT HỒNG NGOẠI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#9Slide01 Noi dung ngan" panose="00000600000000000000" pitchFamily="2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#9Slide01 Noi dung ngan" panose="00000600000000000000" pitchFamily="2" charset="0"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4AC2C52D-167A-4F3D-A99C-BA2EA1761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" y="3274"/>
              <a:ext cx="2144" cy="3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#9Slide01 Noi dung ngan" panose="00000600000000000000" pitchFamily="2" charset="0"/>
                  <a:ea typeface="Times New Roman" panose="02020603050405020304" pitchFamily="18" charset="0"/>
                </a:rPr>
                <a:t>BỘ THU HỒNG NGOẠI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#9Slide01 Noi dung ngan" panose="00000600000000000000" pitchFamily="2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#9Slide01 Noi dung ngan" panose="00000600000000000000" pitchFamily="2" charset="0"/>
              </a:endParaRP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D61DD36D-51A7-431F-A49A-6AD44890F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9" y="3274"/>
              <a:ext cx="2144" cy="3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#9Slide01 Noi dung ngan" panose="00000600000000000000" pitchFamily="2" charset="0"/>
                  <a:ea typeface="Times New Roman" panose="02020603050405020304" pitchFamily="18" charset="0"/>
                </a:rPr>
                <a:t>KHỐI TẮT/BẬT NGUỒN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#9Slide01 Noi dung ngan" panose="00000600000000000000" pitchFamily="2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#9Slide01 Noi dung ngan" panose="00000600000000000000" pitchFamily="2" charset="0"/>
              </a:endParaRPr>
            </a:p>
          </p:txBody>
        </p:sp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210B8ECF-311F-4059-86E7-5C5ADC20D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8" y="3439"/>
              <a:ext cx="42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5">
              <a:extLst>
                <a:ext uri="{FF2B5EF4-FFF2-40B4-BE49-F238E27FC236}">
                  <a16:creationId xmlns:a16="http://schemas.microsoft.com/office/drawing/2014/main" id="{2A65E81C-FD92-450D-B635-ED04C300D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5" y="3439"/>
              <a:ext cx="51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4">
              <a:extLst>
                <a:ext uri="{FF2B5EF4-FFF2-40B4-BE49-F238E27FC236}">
                  <a16:creationId xmlns:a16="http://schemas.microsoft.com/office/drawing/2014/main" id="{F6A6310B-2E13-4463-B771-369DF9852E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6793" y="1315"/>
              <a:ext cx="406" cy="351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521F31AB-AB2E-4783-A382-95AB573CD4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8555" y="3072"/>
              <a:ext cx="398" cy="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2">
              <a:extLst>
                <a:ext uri="{FF2B5EF4-FFF2-40B4-BE49-F238E27FC236}">
                  <a16:creationId xmlns:a16="http://schemas.microsoft.com/office/drawing/2014/main" id="{C76DAE8C-3FD1-4590-9871-81CD3A7C49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5848" y="370"/>
              <a:ext cx="398" cy="540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925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7"/>
          <p:cNvSpPr txBox="1">
            <a:spLocks noGrp="1"/>
          </p:cNvSpPr>
          <p:nvPr>
            <p:ph type="title"/>
          </p:nvPr>
        </p:nvSpPr>
        <p:spPr>
          <a:xfrm>
            <a:off x="2022324" y="18074"/>
            <a:ext cx="4219675" cy="71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#9Slide03 Josefin Sans Bold" panose="00000800000000000000" pitchFamily="2" charset="0"/>
              </a:rPr>
              <a:t>Mạch</a:t>
            </a:r>
            <a:r>
              <a:rPr lang="en-US" sz="3600" dirty="0">
                <a:latin typeface="#9Slide03 Josefin Sans Bold" panose="00000800000000000000" pitchFamily="2" charset="0"/>
              </a:rPr>
              <a:t> </a:t>
            </a:r>
            <a:r>
              <a:rPr lang="en-US" sz="3600" dirty="0" err="1">
                <a:latin typeface="#9Slide03 Josefin Sans Bold" panose="00000800000000000000" pitchFamily="2" charset="0"/>
              </a:rPr>
              <a:t>nguyên</a:t>
            </a:r>
            <a:r>
              <a:rPr lang="en-US" sz="3600" dirty="0">
                <a:latin typeface="#9Slide03 Josefin Sans Bold" panose="00000800000000000000" pitchFamily="2" charset="0"/>
              </a:rPr>
              <a:t> </a:t>
            </a:r>
            <a:r>
              <a:rPr lang="en-US" sz="3600" dirty="0" err="1">
                <a:latin typeface="#9Slide03 Josefin Sans Bold" panose="00000800000000000000" pitchFamily="2" charset="0"/>
              </a:rPr>
              <a:t>lý</a:t>
            </a:r>
            <a:endParaRPr sz="3600" dirty="0">
              <a:latin typeface="#9Slide03 Josefin Sans Bold" panose="00000800000000000000" pitchFamily="2" charset="0"/>
            </a:endParaRPr>
          </a:p>
        </p:txBody>
      </p:sp>
      <p:sp>
        <p:nvSpPr>
          <p:cNvPr id="267" name="Google Shape;255;p35">
            <a:extLst>
              <a:ext uri="{FF2B5EF4-FFF2-40B4-BE49-F238E27FC236}">
                <a16:creationId xmlns:a16="http://schemas.microsoft.com/office/drawing/2014/main" id="{2F57E054-5F56-4797-AD23-54897E778487}"/>
              </a:ext>
            </a:extLst>
          </p:cNvPr>
          <p:cNvSpPr txBox="1">
            <a:spLocks/>
          </p:cNvSpPr>
          <p:nvPr/>
        </p:nvSpPr>
        <p:spPr>
          <a:xfrm>
            <a:off x="6886513" y="55620"/>
            <a:ext cx="2642026" cy="37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Josefin Sans"/>
              <a:buNone/>
              <a:defRPr sz="20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1800" dirty="0">
                <a:latin typeface="#9Slide03 Josefin Sans Bold" panose="00000800000000000000" pitchFamily="2" charset="0"/>
              </a:rPr>
              <a:t>NGUYÊN LÝ</a:t>
            </a:r>
            <a:endParaRPr lang="en-US" sz="1100" dirty="0">
              <a:latin typeface="#9Slide03 Josefin Sans Bold" panose="00000800000000000000" pitchFamily="2" charset="0"/>
            </a:endParaRP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0076A1DE-7091-4E51-85EE-661DB6DEE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73" y="1829593"/>
            <a:ext cx="938807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E7F614-4CB0-4EE5-8972-808E5D4F5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071" y="775439"/>
            <a:ext cx="6099858" cy="4312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577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55;p35">
            <a:extLst>
              <a:ext uri="{FF2B5EF4-FFF2-40B4-BE49-F238E27FC236}">
                <a16:creationId xmlns:a16="http://schemas.microsoft.com/office/drawing/2014/main" id="{2F57E054-5F56-4797-AD23-54897E778487}"/>
              </a:ext>
            </a:extLst>
          </p:cNvPr>
          <p:cNvSpPr txBox="1">
            <a:spLocks/>
          </p:cNvSpPr>
          <p:nvPr/>
        </p:nvSpPr>
        <p:spPr>
          <a:xfrm>
            <a:off x="6886513" y="55620"/>
            <a:ext cx="2642026" cy="37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Josefin Sans"/>
              <a:buNone/>
              <a:defRPr sz="20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1800" dirty="0">
                <a:latin typeface="#9Slide03 Josefin Sans Bold" panose="00000800000000000000" pitchFamily="2" charset="0"/>
              </a:rPr>
              <a:t>NGUYÊN LÝ</a:t>
            </a:r>
            <a:endParaRPr lang="en-US" sz="1100" dirty="0">
              <a:latin typeface="#9Slide03 Josefin Sans Bold" panose="00000800000000000000" pitchFamily="2" charset="0"/>
            </a:endParaRP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0076A1DE-7091-4E51-85EE-661DB6DEE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73" y="1829593"/>
            <a:ext cx="938807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Tiêu đề 21">
            <a:extLst>
              <a:ext uri="{FF2B5EF4-FFF2-40B4-BE49-F238E27FC236}">
                <a16:creationId xmlns:a16="http://schemas.microsoft.com/office/drawing/2014/main" id="{91F59707-C082-4B62-850A-484DFE1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043" y="631308"/>
            <a:ext cx="4333913" cy="717000"/>
          </a:xfrm>
        </p:spPr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25" name="Google Shape;234;p34">
            <a:extLst>
              <a:ext uri="{FF2B5EF4-FFF2-40B4-BE49-F238E27FC236}">
                <a16:creationId xmlns:a16="http://schemas.microsoft.com/office/drawing/2014/main" id="{1FF1C139-80FE-4BA8-8202-18C59059DEDC}"/>
              </a:ext>
            </a:extLst>
          </p:cNvPr>
          <p:cNvSpPr txBox="1">
            <a:spLocks/>
          </p:cNvSpPr>
          <p:nvPr/>
        </p:nvSpPr>
        <p:spPr>
          <a:xfrm>
            <a:off x="567159" y="1498779"/>
            <a:ext cx="7650866" cy="286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	</a:t>
            </a:r>
            <a:r>
              <a:rPr lang="vi-VN" sz="1800" dirty="0" err="1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Đèn</a:t>
            </a:r>
            <a:r>
              <a:rPr lang="vi-VN" sz="1800" dirty="0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lazer</a:t>
            </a:r>
            <a:r>
              <a:rPr lang="vi-VN" sz="1800" dirty="0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s</a:t>
            </a:r>
            <a:r>
              <a:rPr lang="en-US" sz="1800" dirty="0">
                <a:solidFill>
                  <a:srgbClr val="434343"/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rPr>
              <a:t>ẽ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được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gắn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đ</a:t>
            </a:r>
            <a:r>
              <a:rPr lang="en-US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ối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diện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với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cảm</a:t>
            </a:r>
            <a:r>
              <a:rPr lang="vi-VN" sz="1800" dirty="0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biến</a:t>
            </a:r>
            <a:r>
              <a:rPr lang="vi-VN" sz="1800" dirty="0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quan</a:t>
            </a:r>
            <a:r>
              <a:rPr lang="en-US" sz="1800" dirty="0">
                <a:solidFill>
                  <a:srgbClr val="DB7563"/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rPr>
              <a:t>g</a:t>
            </a:r>
            <a:r>
              <a:rPr lang="vi-VN" sz="1800" dirty="0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đặt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ở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cửa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ra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vào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.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Sử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dụng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remote</a:t>
            </a:r>
            <a:r>
              <a:rPr lang="vi-VN" sz="1800" dirty="0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hồng</a:t>
            </a:r>
            <a:r>
              <a:rPr lang="vi-VN" sz="1800" dirty="0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ngoại</a:t>
            </a:r>
            <a:r>
              <a:rPr lang="vi-VN" sz="1800" dirty="0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nhỏ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gọn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để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tắt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bật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hệ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thống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báo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trộm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. Khi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được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bật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đèn</a:t>
            </a:r>
            <a:r>
              <a:rPr lang="vi-VN" sz="1800" dirty="0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lazer</a:t>
            </a:r>
            <a:r>
              <a:rPr lang="vi-VN" sz="1800" dirty="0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sẽ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được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phát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đến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cảm</a:t>
            </a:r>
            <a:r>
              <a:rPr lang="vi-VN" sz="1800" dirty="0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biến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,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nếu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có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người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hay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vật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chắn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ngang trong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khoảng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thời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gian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đủ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lớn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(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khoảng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en-US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1/</a:t>
            </a:r>
            <a:r>
              <a:rPr lang="en-US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giây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)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thì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còi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báo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động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sẽ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được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bật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. </a:t>
            </a:r>
            <a:r>
              <a:rPr lang="vi-VN" sz="1800" dirty="0" err="1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Còi</a:t>
            </a:r>
            <a:r>
              <a:rPr lang="vi-VN" sz="1800" dirty="0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báo</a:t>
            </a:r>
            <a:r>
              <a:rPr lang="vi-VN" sz="1800" dirty="0">
                <a:solidFill>
                  <a:srgbClr val="DB756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sẽ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báo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với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một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thời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gian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nhất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định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nếu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không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còn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người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chắn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ở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cửa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.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Thời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gian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báo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có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thể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đặt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từ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11 giây – trên 9 </a:t>
            </a:r>
            <a:r>
              <a:rPr lang="vi-VN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phút</a:t>
            </a:r>
            <a:r>
              <a:rPr lang="vi-VN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. </a:t>
            </a:r>
            <a:r>
              <a:rPr lang="en-US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Hoặc</a:t>
            </a:r>
            <a:r>
              <a:rPr lang="en-US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en-US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có</a:t>
            </a:r>
            <a:r>
              <a:rPr lang="en-US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en-US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thể</a:t>
            </a:r>
            <a:r>
              <a:rPr lang="en-US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en-US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tắc</a:t>
            </a:r>
            <a:r>
              <a:rPr lang="en-US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en-US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ngay</a:t>
            </a:r>
            <a:r>
              <a:rPr lang="en-US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</a:t>
            </a:r>
            <a:r>
              <a:rPr lang="en-US" sz="1800" dirty="0" err="1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bằng</a:t>
            </a:r>
            <a:r>
              <a:rPr lang="en-US" sz="1800" dirty="0">
                <a:solidFill>
                  <a:srgbClr val="434343"/>
                </a:solidFill>
                <a:effectLst/>
                <a:latin typeface="#9Slide02 Noi dung dai" panose="02000000000000000000" pitchFamily="2" charset="0"/>
                <a:ea typeface="#9Slide02 Noi dung dai" panose="02000000000000000000" pitchFamily="2" charset="0"/>
              </a:rPr>
              <a:t> remote.</a:t>
            </a:r>
          </a:p>
          <a:p>
            <a:pPr marL="0" indent="0" algn="just">
              <a:lnSpc>
                <a:spcPct val="150000"/>
              </a:lnSpc>
            </a:pPr>
            <a:endParaRPr lang="en-US" sz="1600" dirty="0">
              <a:solidFill>
                <a:srgbClr val="434343"/>
              </a:solidFill>
              <a:latin typeface="#9Slide02 Noi dung dai" panose="02000000000000000000" pitchFamily="2" charset="0"/>
              <a:ea typeface="#9Slide02 Noi dung da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793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2135530" y="2101478"/>
            <a:ext cx="4872941" cy="7159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#9Slide03 Josefin Sans Bold" panose="00000800000000000000" pitchFamily="2" charset="0"/>
              </a:rPr>
              <a:t>MÔ PHỎNG</a:t>
            </a:r>
            <a:endParaRPr dirty="0">
              <a:latin typeface="#9Slide03 Josefin Sans Bold" panose="00000800000000000000" pitchFamily="2" charset="0"/>
            </a:endParaRPr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2"/>
          </p:nvPr>
        </p:nvSpPr>
        <p:spPr>
          <a:xfrm>
            <a:off x="3302209" y="913477"/>
            <a:ext cx="2539583" cy="12717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#9Slide03 Josefin Sans Bold" panose="00000800000000000000" pitchFamily="2" charset="0"/>
              </a:rPr>
              <a:t>02</a:t>
            </a:r>
            <a:endParaRPr dirty="0">
              <a:latin typeface="#9Slide03 Josefin Sans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87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2135530" y="2101478"/>
            <a:ext cx="4872941" cy="7159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#9Slide03 Josefin Sans Bold" panose="00000800000000000000" pitchFamily="2" charset="0"/>
              </a:rPr>
              <a:t>MẠCH THỰC</a:t>
            </a:r>
            <a:endParaRPr dirty="0">
              <a:latin typeface="#9Slide03 Josefin Sans Bold" panose="00000800000000000000" pitchFamily="2" charset="0"/>
            </a:endParaRPr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2"/>
          </p:nvPr>
        </p:nvSpPr>
        <p:spPr>
          <a:xfrm>
            <a:off x="3302209" y="913477"/>
            <a:ext cx="2539583" cy="12717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#9Slide03 Josefin Sans Bold" panose="00000800000000000000" pitchFamily="2" charset="0"/>
              </a:rPr>
              <a:t>03</a:t>
            </a:r>
            <a:endParaRPr dirty="0">
              <a:latin typeface="#9Slide03 Josefin Sans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589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ideo-1623164751">
            <a:hlinkClick r:id="" action="ppaction://media"/>
            <a:extLst>
              <a:ext uri="{FF2B5EF4-FFF2-40B4-BE49-F238E27FC236}">
                <a16:creationId xmlns:a16="http://schemas.microsoft.com/office/drawing/2014/main" id="{6048DC69-2E79-4D06-BBCC-111F474BDC1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09337" y="0"/>
            <a:ext cx="2857500" cy="5143500"/>
          </a:xfrm>
          <a:prstGeom prst="rect">
            <a:avLst/>
          </a:prstGeom>
        </p:spPr>
      </p:pic>
      <p:pic>
        <p:nvPicPr>
          <p:cNvPr id="6" name="video-1623164776">
            <a:hlinkClick r:id="" action="ppaction://media"/>
            <a:extLst>
              <a:ext uri="{FF2B5EF4-FFF2-40B4-BE49-F238E27FC236}">
                <a16:creationId xmlns:a16="http://schemas.microsoft.com/office/drawing/2014/main" id="{C3356052-F61D-4665-B16C-24E1E5D5DA6D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369442" y="0"/>
            <a:ext cx="2857500" cy="5143500"/>
          </a:xfrm>
          <a:prstGeom prst="rect">
            <a:avLst/>
          </a:prstGeom>
        </p:spPr>
      </p:pic>
      <p:sp>
        <p:nvSpPr>
          <p:cNvPr id="9" name="Google Shape;255;p35">
            <a:extLst>
              <a:ext uri="{FF2B5EF4-FFF2-40B4-BE49-F238E27FC236}">
                <a16:creationId xmlns:a16="http://schemas.microsoft.com/office/drawing/2014/main" id="{218552BE-26D9-4244-B738-1EF68AD860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8192" y="-155585"/>
            <a:ext cx="4872941" cy="71597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#9Slide03 Josefin Sans Bold" panose="00000800000000000000" pitchFamily="2" charset="0"/>
              </a:rPr>
              <a:t>MẠCH THỰC</a:t>
            </a:r>
            <a:endParaRPr sz="1800" dirty="0">
              <a:latin typeface="#9Slide03 Josefin Sans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76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6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Campaign by Slidesgo">
  <a:themeElements>
    <a:clrScheme name="Simple Light">
      <a:dk1>
        <a:srgbClr val="B75442"/>
      </a:dk1>
      <a:lt1>
        <a:srgbClr val="FFFFFF"/>
      </a:lt1>
      <a:dk2>
        <a:srgbClr val="DB7563"/>
      </a:dk2>
      <a:lt2>
        <a:srgbClr val="DB7563"/>
      </a:lt2>
      <a:accent1>
        <a:srgbClr val="FFFFFF"/>
      </a:accent1>
      <a:accent2>
        <a:srgbClr val="FFFFFF"/>
      </a:accent2>
      <a:accent3>
        <a:srgbClr val="434343"/>
      </a:accent3>
      <a:accent4>
        <a:srgbClr val="B75442"/>
      </a:accent4>
      <a:accent5>
        <a:srgbClr val="B75442"/>
      </a:accent5>
      <a:accent6>
        <a:srgbClr val="B75442"/>
      </a:accent6>
      <a:hlink>
        <a:srgbClr val="B75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66E8CB220630EE48ABD88C32BEE00C35" ma:contentTypeVersion="2" ma:contentTypeDescription="Tạo tài liệu mới." ma:contentTypeScope="" ma:versionID="671bd69f5712f915821d272408b954e8">
  <xsd:schema xmlns:xsd="http://www.w3.org/2001/XMLSchema" xmlns:xs="http://www.w3.org/2001/XMLSchema" xmlns:p="http://schemas.microsoft.com/office/2006/metadata/properties" xmlns:ns2="a4606f05-7023-4273-8be1-01f6bea5fb4d" targetNamespace="http://schemas.microsoft.com/office/2006/metadata/properties" ma:root="true" ma:fieldsID="3f782e6c2b80b5fc3c829bec5677f6da" ns2:_="">
    <xsd:import namespace="a4606f05-7023-4273-8be1-01f6bea5fb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06f05-7023-4273-8be1-01f6bea5fb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F47C50-58EE-46E2-BEEE-9339BCF11E8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A12A49B-8303-4238-84C2-4BE7B9658F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8F6168-C3BC-41FB-A64F-85CD092B3D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606f05-7023-4273-8be1-01f6bea5fb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214</Words>
  <Application>Microsoft Office PowerPoint</Application>
  <PresentationFormat>Trình chiếu Trên màn hình (16:9)</PresentationFormat>
  <Paragraphs>36</Paragraphs>
  <Slides>10</Slides>
  <Notes>10</Notes>
  <HiddenSlides>0</HiddenSlides>
  <MMClips>2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8" baseType="lpstr">
      <vt:lpstr>Didact Gothic</vt:lpstr>
      <vt:lpstr>#9Slide02 Noi dung dai</vt:lpstr>
      <vt:lpstr>#9Slide01 Noi dung ngan</vt:lpstr>
      <vt:lpstr>Concert One</vt:lpstr>
      <vt:lpstr>Arial</vt:lpstr>
      <vt:lpstr>#9Slide03 Josefin Sans Bold</vt:lpstr>
      <vt:lpstr>Josefin Sans</vt:lpstr>
      <vt:lpstr>Elegant Campaign by Slidesgo</vt:lpstr>
      <vt:lpstr>Bản trình bày PowerPoint</vt:lpstr>
      <vt:lpstr>TABLE OF CONTENTS</vt:lpstr>
      <vt:lpstr>NGUYÊN LÝ</vt:lpstr>
      <vt:lpstr>Sơ đồ khối</vt:lpstr>
      <vt:lpstr>Mạch nguyên lý</vt:lpstr>
      <vt:lpstr>Nguyên lý hoạt động</vt:lpstr>
      <vt:lpstr>MÔ PHỎNG</vt:lpstr>
      <vt:lpstr>MẠCH THỰC</vt:lpstr>
      <vt:lpstr>MẠCH THỰC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Admin</dc:creator>
  <cp:lastModifiedBy>TRAN THU MAI ANH 20193288</cp:lastModifiedBy>
  <cp:revision>51</cp:revision>
  <dcterms:modified xsi:type="dcterms:W3CDTF">2021-06-08T16:23:33Z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0x01010066E8CB220630EE48ABD88C32BEE00C35</vt:lpwstr>
  </property>
</Properties>
</file>