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311D5A-77AE-4289-B543-489619F96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76BC6EA-70EE-44E9-BDB7-149308689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0CFF3EB-9368-4081-B14D-B729D8B1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B2B2-A168-4798-AB6B-8FD319927443}" type="datetimeFigureOut">
              <a:rPr lang="en-US" smtClean="0"/>
              <a:t>21/1/2022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7B19A1-B0BB-4F07-8D7E-FDC9CA52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778F5D4-6280-4639-A5B5-961F6E8F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22A6-6E84-4819-8D89-1BC90FD0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9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09F438-7262-4F68-849E-44C06E16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479EC7B-D7FF-4D9E-89FB-EBD0E805D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252EA78-7B5B-42C0-8035-5006DD9C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B2B2-A168-4798-AB6B-8FD319927443}" type="datetimeFigureOut">
              <a:rPr lang="en-US" smtClean="0"/>
              <a:t>21/1/2022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A9E569B-FB56-4FA1-82F3-B01B012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1652BD-2471-4087-8500-0291A091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22A6-6E84-4819-8D89-1BC90FD0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0B1853A-8A20-4B26-9553-210810E32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1E5AED9-ED5E-4672-89C4-25C0D9B99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2175080-F79C-4C74-AA4C-6D58FCB8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B2B2-A168-4798-AB6B-8FD319927443}" type="datetimeFigureOut">
              <a:rPr lang="en-US" smtClean="0"/>
              <a:t>21/1/2022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263AA29-EB66-40F2-801E-F1906267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D5A5F0E-5E20-47F5-9130-9F256F5C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22A6-6E84-4819-8D89-1BC90FD0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900292-6C2F-41A9-B5D1-35198427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8A3C97-0C8D-4847-90D7-E35D57F6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7CDF8EF-73A3-4F44-8083-90C6BA92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B2B2-A168-4798-AB6B-8FD319927443}" type="datetimeFigureOut">
              <a:rPr lang="en-US" smtClean="0"/>
              <a:t>21/1/2022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99153B5-6601-4E58-9AE4-9B858D2D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3B8AA5-FEF6-4165-A6C4-E174D6BD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22A6-6E84-4819-8D89-1BC90FD0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FA217A-87A5-4A7C-8DF2-A66B769F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62C89E2-5184-4EE8-8989-7E0693F3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2DAB1E8-645B-49B8-B603-0C12104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B2B2-A168-4798-AB6B-8FD319927443}" type="datetimeFigureOut">
              <a:rPr lang="en-US" smtClean="0"/>
              <a:t>21/1/2022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D55E723-2FAA-4D57-8031-506CCEDB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9102BF4-A854-41E6-9BC3-69E83789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22A6-6E84-4819-8D89-1BC90FD0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1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E5DA74-2D97-48B6-8F0D-E312DD1C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9126343-1B10-4CE2-AAF6-D697B4800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D6BC5B3-3126-4439-8CFD-B4961A8F3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E225470-FA69-4DE6-8673-2B6FFF6F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B2B2-A168-4798-AB6B-8FD319927443}" type="datetimeFigureOut">
              <a:rPr lang="en-US" smtClean="0"/>
              <a:t>21/1/2022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4F27F62-2DD2-4D10-85BE-04B3E443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F787E07-4820-4032-95C7-365BEE89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22A6-6E84-4819-8D89-1BC90FD0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5D152E-DAC1-4E1F-86A9-204067B5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962BF61-CA55-484B-B376-66D8687E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0973A73-73EA-4AC0-B85D-899AE851E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51DCB6B-C2D8-4392-BDF1-E9E3A2DBD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5CF72D2-E0D5-4EA2-A30B-4CE364751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C8D7492-7831-44DE-AB54-0466E165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B2B2-A168-4798-AB6B-8FD319927443}" type="datetimeFigureOut">
              <a:rPr lang="en-US" smtClean="0"/>
              <a:t>21/1/2022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0227CB5-ACC0-404E-B9B3-FF641679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E5E1974-5C3C-494B-A518-35B36B39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22A6-6E84-4819-8D89-1BC90FD0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3B2267-5932-41DA-B0BC-A0B8743A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AE59D4E-3EFC-4C22-87D2-187E7E1C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B2B2-A168-4798-AB6B-8FD319927443}" type="datetimeFigureOut">
              <a:rPr lang="en-US" smtClean="0"/>
              <a:t>21/1/2022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9BC6BAC-F5B3-4993-BFD0-BE469B4B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F8C0714-D145-4982-AE43-D4180DF1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22A6-6E84-4819-8D89-1BC90FD0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F1CA3B-37CE-4FA2-B4C6-7D137ABE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B2B2-A168-4798-AB6B-8FD319927443}" type="datetimeFigureOut">
              <a:rPr lang="en-US" smtClean="0"/>
              <a:t>21/1/2022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BE813E1-00D9-4730-9739-99DF7EEA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BB7892A-C4C8-42D0-B177-505FD0D7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22A6-6E84-4819-8D89-1BC90FD0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17076D-0FAF-4A3A-9FA1-407C72A5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6F8CD0A-CC0A-45B4-AA41-DE71D589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E1CB921-CDC3-4AE8-AB0D-13732E28E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8B372B7-49AD-4B50-A246-A75DFB20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B2B2-A168-4798-AB6B-8FD319927443}" type="datetimeFigureOut">
              <a:rPr lang="en-US" smtClean="0"/>
              <a:t>21/1/2022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EC8390B-CFA4-4E30-BA44-299D0E0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2AE8596-B7C7-4DE2-9F85-2AE35896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22A6-6E84-4819-8D89-1BC90FD0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3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B3088B-F1AC-49DD-9C64-89B51F7D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EEE910F-B8B6-40FB-ADB5-25A1ABA08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E61C019-CF26-4F3A-8D5C-4C22C233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00CBF48-A72A-4820-90DF-6FB80C37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B2B2-A168-4798-AB6B-8FD319927443}" type="datetimeFigureOut">
              <a:rPr lang="en-US" smtClean="0"/>
              <a:t>21/1/2022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2B7A0CA-DFAB-49D1-A86D-530F69C8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BC9B9E7-6C0B-442B-B5AA-843A3DCA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22A6-6E84-4819-8D89-1BC90FD0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2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15BC0E7-C4DB-4515-B312-8CB9520F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3E6DA69-2C39-4054-B544-317FF3243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D91488E-616B-4A87-B950-04784C1FE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B2B2-A168-4798-AB6B-8FD319927443}" type="datetimeFigureOut">
              <a:rPr lang="en-US" smtClean="0"/>
              <a:t>21/1/2022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AF21FB8-A3B0-4712-B854-C7DA49C96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C2558C7-A3B9-4FE2-8158-19A9D509C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22A6-6E84-4819-8D89-1BC90FD0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1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A455169-42E8-4FE2-92B0-D7E202984A8A}"/>
              </a:ext>
            </a:extLst>
          </p:cNvPr>
          <p:cNvSpPr txBox="1"/>
          <p:nvPr/>
        </p:nvSpPr>
        <p:spPr>
          <a:xfrm>
            <a:off x="2166541" y="373996"/>
            <a:ext cx="760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KỸ THUẬT LẬP TRÌNH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AD8144B-1899-4A4F-93E6-E3F021C680DE}"/>
              </a:ext>
            </a:extLst>
          </p:cNvPr>
          <p:cNvSpPr txBox="1"/>
          <p:nvPr/>
        </p:nvSpPr>
        <p:spPr>
          <a:xfrm>
            <a:off x="2166540" y="2665589"/>
            <a:ext cx="7604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Client – Server Model</a:t>
            </a:r>
          </a:p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0C1BA59-B17E-4E0B-8AD3-6F624497AF63}"/>
              </a:ext>
            </a:extLst>
          </p:cNvPr>
          <p:cNvSpPr txBox="1"/>
          <p:nvPr/>
        </p:nvSpPr>
        <p:spPr>
          <a:xfrm>
            <a:off x="3103927" y="4605448"/>
            <a:ext cx="54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Người</a:t>
            </a:r>
            <a:r>
              <a:rPr lang="en-US" u="sng" dirty="0"/>
              <a:t> </a:t>
            </a:r>
            <a:r>
              <a:rPr lang="en-US" u="sng" dirty="0" err="1"/>
              <a:t>thực</a:t>
            </a:r>
            <a:r>
              <a:rPr lang="en-US" u="sng" dirty="0"/>
              <a:t> </a:t>
            </a:r>
            <a:r>
              <a:rPr lang="en-US" u="sng" dirty="0" err="1"/>
              <a:t>hiện</a:t>
            </a:r>
            <a:r>
              <a:rPr lang="en-US" dirty="0"/>
              <a:t>: </a:t>
            </a:r>
            <a:r>
              <a:rPr lang="en-US" dirty="0" err="1"/>
              <a:t>Ngô</a:t>
            </a:r>
            <a:r>
              <a:rPr lang="en-US" dirty="0"/>
              <a:t> Xuân Lộc</a:t>
            </a:r>
          </a:p>
        </p:txBody>
      </p:sp>
    </p:spTree>
    <p:extLst>
      <p:ext uri="{BB962C8B-B14F-4D97-AF65-F5344CB8AC3E}">
        <p14:creationId xmlns:p14="http://schemas.microsoft.com/office/powerpoint/2010/main" val="99211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168741F-3EE7-4CDC-90D4-DB24713B5ED0}"/>
              </a:ext>
            </a:extLst>
          </p:cNvPr>
          <p:cNvSpPr txBox="1"/>
          <p:nvPr/>
        </p:nvSpPr>
        <p:spPr>
          <a:xfrm>
            <a:off x="4298598" y="536984"/>
            <a:ext cx="4539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CONTENT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D9341B5-8074-4CDB-8B47-7BA26DF36340}"/>
              </a:ext>
            </a:extLst>
          </p:cNvPr>
          <p:cNvSpPr txBox="1"/>
          <p:nvPr/>
        </p:nvSpPr>
        <p:spPr>
          <a:xfrm>
            <a:off x="1250599" y="1787646"/>
            <a:ext cx="99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200" dirty="0"/>
              <a:t>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client – server interaction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992724A-B660-42FF-8CE5-68F4B8E62D95}"/>
              </a:ext>
            </a:extLst>
          </p:cNvPr>
          <p:cNvSpPr txBox="1"/>
          <p:nvPr/>
        </p:nvSpPr>
        <p:spPr>
          <a:xfrm>
            <a:off x="1250596" y="2908095"/>
            <a:ext cx="940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B.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MVC (Model – View – Controller) 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D54B800-58C2-4C02-83BE-554080DBD91B}"/>
              </a:ext>
            </a:extLst>
          </p:cNvPr>
          <p:cNvSpPr txBox="1"/>
          <p:nvPr/>
        </p:nvSpPr>
        <p:spPr>
          <a:xfrm>
            <a:off x="1359655" y="3294776"/>
            <a:ext cx="8497409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FD1EE41-B446-44FF-B9DB-4DB224AB04DF}"/>
              </a:ext>
            </a:extLst>
          </p:cNvPr>
          <p:cNvSpPr txBox="1"/>
          <p:nvPr/>
        </p:nvSpPr>
        <p:spPr>
          <a:xfrm>
            <a:off x="1250597" y="3949905"/>
            <a:ext cx="9403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C. Demo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MVC </a:t>
            </a:r>
          </a:p>
          <a:p>
            <a:r>
              <a:rPr lang="en-US" sz="3200" dirty="0"/>
              <a:t>         https://class-final-xuanloc23.herokuapp.com/ </a:t>
            </a:r>
          </a:p>
        </p:txBody>
      </p:sp>
    </p:spTree>
    <p:extLst>
      <p:ext uri="{BB962C8B-B14F-4D97-AF65-F5344CB8AC3E}">
        <p14:creationId xmlns:p14="http://schemas.microsoft.com/office/powerpoint/2010/main" val="210855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209B56A-7B8D-4678-9DB9-AF7F3690B154}"/>
              </a:ext>
            </a:extLst>
          </p:cNvPr>
          <p:cNvSpPr txBox="1"/>
          <p:nvPr/>
        </p:nvSpPr>
        <p:spPr>
          <a:xfrm>
            <a:off x="1686827" y="319573"/>
            <a:ext cx="99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200" dirty="0"/>
              <a:t>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client – server interaction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2B67D2A-B299-43AF-B511-EACC58052132}"/>
              </a:ext>
            </a:extLst>
          </p:cNvPr>
          <p:cNvSpPr txBox="1"/>
          <p:nvPr/>
        </p:nvSpPr>
        <p:spPr>
          <a:xfrm>
            <a:off x="1202422" y="1778682"/>
            <a:ext cx="10315662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Client – Server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client (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(server).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Server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Client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server.</a:t>
            </a:r>
          </a:p>
        </p:txBody>
      </p:sp>
    </p:spTree>
    <p:extLst>
      <p:ext uri="{BB962C8B-B14F-4D97-AF65-F5344CB8AC3E}">
        <p14:creationId xmlns:p14="http://schemas.microsoft.com/office/powerpoint/2010/main" val="408150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22C6886-08F1-492E-9155-2ECF54D762AD}"/>
              </a:ext>
            </a:extLst>
          </p:cNvPr>
          <p:cNvSpPr txBox="1"/>
          <p:nvPr/>
        </p:nvSpPr>
        <p:spPr>
          <a:xfrm>
            <a:off x="1214656" y="1130850"/>
            <a:ext cx="9942702" cy="112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Client </a:t>
            </a:r>
            <a:r>
              <a:rPr lang="en-US" dirty="0" err="1"/>
              <a:t>và</a:t>
            </a:r>
            <a:r>
              <a:rPr lang="en-US" dirty="0"/>
              <a:t> Server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API (Application Programming Interface).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API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qua </a:t>
            </a:r>
            <a:r>
              <a:rPr lang="en-US" dirty="0" err="1"/>
              <a:t>lại</a:t>
            </a:r>
            <a:r>
              <a:rPr lang="en-US" dirty="0"/>
              <a:t>.  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80CBBAC-EFB5-4982-A093-C6296B0CE5D5}"/>
              </a:ext>
            </a:extLst>
          </p:cNvPr>
          <p:cNvSpPr txBox="1"/>
          <p:nvPr/>
        </p:nvSpPr>
        <p:spPr>
          <a:xfrm>
            <a:off x="1686827" y="319573"/>
            <a:ext cx="99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200" dirty="0"/>
              <a:t>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client – server interaction</a:t>
            </a: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3E097850-0BD0-4666-95CD-E194BFA13CAD}"/>
              </a:ext>
            </a:extLst>
          </p:cNvPr>
          <p:cNvSpPr/>
          <p:nvPr/>
        </p:nvSpPr>
        <p:spPr>
          <a:xfrm>
            <a:off x="1266738" y="3624044"/>
            <a:ext cx="3447875" cy="15184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400" dirty="0"/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6D60B436-32DE-45BE-B6CC-A09DE0DA3400}"/>
              </a:ext>
            </a:extLst>
          </p:cNvPr>
          <p:cNvSpPr/>
          <p:nvPr/>
        </p:nvSpPr>
        <p:spPr>
          <a:xfrm>
            <a:off x="7826928" y="3624044"/>
            <a:ext cx="3531766" cy="15184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98FF94EE-E3FD-49EF-802A-07A6CEAE75D7}"/>
              </a:ext>
            </a:extLst>
          </p:cNvPr>
          <p:cNvCxnSpPr/>
          <p:nvPr/>
        </p:nvCxnSpPr>
        <p:spPr>
          <a:xfrm>
            <a:off x="4714613" y="3900881"/>
            <a:ext cx="3112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808631AE-2949-438B-B5AF-C67D515B4592}"/>
              </a:ext>
            </a:extLst>
          </p:cNvPr>
          <p:cNvCxnSpPr/>
          <p:nvPr/>
        </p:nvCxnSpPr>
        <p:spPr>
          <a:xfrm flipH="1">
            <a:off x="4714613" y="4798503"/>
            <a:ext cx="3112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0ECCF6A4-3705-4C94-AE4B-95DE618D46F3}"/>
              </a:ext>
            </a:extLst>
          </p:cNvPr>
          <p:cNvSpPr txBox="1"/>
          <p:nvPr/>
        </p:nvSpPr>
        <p:spPr>
          <a:xfrm>
            <a:off x="6007873" y="41525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300326D-A409-4367-85D8-5753CDE9A1C8}"/>
              </a:ext>
            </a:extLst>
          </p:cNvPr>
          <p:cNvSpPr txBox="1"/>
          <p:nvPr/>
        </p:nvSpPr>
        <p:spPr>
          <a:xfrm>
            <a:off x="5800989" y="3521278"/>
            <a:ext cx="1676400" cy="37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Resquest</a:t>
            </a:r>
            <a:endParaRPr lang="en-US" dirty="0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EADBA57-2724-4131-9879-6B5DB75A346A}"/>
              </a:ext>
            </a:extLst>
          </p:cNvPr>
          <p:cNvSpPr txBox="1"/>
          <p:nvPr/>
        </p:nvSpPr>
        <p:spPr>
          <a:xfrm>
            <a:off x="5767424" y="479923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0151EF5E-90E5-4A84-ACBD-780A3B565D47}"/>
              </a:ext>
            </a:extLst>
          </p:cNvPr>
          <p:cNvSpPr/>
          <p:nvPr/>
        </p:nvSpPr>
        <p:spPr>
          <a:xfrm>
            <a:off x="5848977" y="4177500"/>
            <a:ext cx="843585" cy="37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77415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lients au restaurant Jardin &amp;amp; Company - Ảnh của Jardin &amp;amp; Company, Dardilly  - Tripadvisor">
            <a:extLst>
              <a:ext uri="{FF2B5EF4-FFF2-40B4-BE49-F238E27FC236}">
                <a16:creationId xmlns:a16="http://schemas.microsoft.com/office/drawing/2014/main" id="{94601B02-4360-4E46-95F1-43B7EA7E1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14" y="3763799"/>
            <a:ext cx="3824186" cy="255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ỹ năng cần có của nhân viên phục vụ nhà hàng, khách sạn">
            <a:extLst>
              <a:ext uri="{FF2B5EF4-FFF2-40B4-BE49-F238E27FC236}">
                <a16:creationId xmlns:a16="http://schemas.microsoft.com/office/drawing/2014/main" id="{65841968-9481-4A3F-AD5E-E20004F21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044" y="0"/>
            <a:ext cx="3825793" cy="255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Đây là những bí mật mà đầu bếp ở nhà hàng không bao giờ nói ra">
            <a:extLst>
              <a:ext uri="{FF2B5EF4-FFF2-40B4-BE49-F238E27FC236}">
                <a16:creationId xmlns:a16="http://schemas.microsoft.com/office/drawing/2014/main" id="{110D9420-65CF-498C-9BC4-1CDECB88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55" y="3763798"/>
            <a:ext cx="4078431" cy="255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FFD6CA25-45BB-419B-97A7-33105BDA7B6C}"/>
              </a:ext>
            </a:extLst>
          </p:cNvPr>
          <p:cNvCxnSpPr/>
          <p:nvPr/>
        </p:nvCxnSpPr>
        <p:spPr>
          <a:xfrm flipV="1">
            <a:off x="2466363" y="1996580"/>
            <a:ext cx="1535186" cy="158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DBBEADDB-6582-41B3-89CC-26B8EBE4346D}"/>
              </a:ext>
            </a:extLst>
          </p:cNvPr>
          <p:cNvCxnSpPr/>
          <p:nvPr/>
        </p:nvCxnSpPr>
        <p:spPr>
          <a:xfrm flipH="1">
            <a:off x="3171039" y="2265028"/>
            <a:ext cx="1241570" cy="13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2359848D-6393-4428-8ABF-7961E631F686}"/>
              </a:ext>
            </a:extLst>
          </p:cNvPr>
          <p:cNvCxnSpPr/>
          <p:nvPr/>
        </p:nvCxnSpPr>
        <p:spPr>
          <a:xfrm>
            <a:off x="6988029" y="2551774"/>
            <a:ext cx="1132514" cy="103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42F96896-F00C-4A43-A21A-87F7FC415F22}"/>
              </a:ext>
            </a:extLst>
          </p:cNvPr>
          <p:cNvCxnSpPr/>
          <p:nvPr/>
        </p:nvCxnSpPr>
        <p:spPr>
          <a:xfrm flipH="1" flipV="1">
            <a:off x="7452837" y="2181138"/>
            <a:ext cx="1389159" cy="130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55038C8-0DC7-401B-ACC0-36F9D826602A}"/>
              </a:ext>
            </a:extLst>
          </p:cNvPr>
          <p:cNvSpPr txBox="1"/>
          <p:nvPr/>
        </p:nvSpPr>
        <p:spPr>
          <a:xfrm rot="18899795">
            <a:off x="2308206" y="2438624"/>
            <a:ext cx="1845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Gọi</a:t>
            </a:r>
            <a:r>
              <a:rPr lang="en-US" sz="1050" dirty="0"/>
              <a:t> </a:t>
            </a:r>
            <a:r>
              <a:rPr lang="en-US" sz="1050" dirty="0" err="1"/>
              <a:t>nhân</a:t>
            </a:r>
            <a:r>
              <a:rPr lang="en-US" sz="1050" dirty="0"/>
              <a:t> </a:t>
            </a:r>
            <a:r>
              <a:rPr lang="en-US" sz="1050" dirty="0" err="1"/>
              <a:t>viên</a:t>
            </a:r>
            <a:r>
              <a:rPr lang="en-US" sz="1050" dirty="0"/>
              <a:t> order </a:t>
            </a:r>
            <a:r>
              <a:rPr lang="en-US" sz="1050" dirty="0" err="1"/>
              <a:t>thực</a:t>
            </a:r>
            <a:r>
              <a:rPr lang="en-US" sz="1050" dirty="0"/>
              <a:t> </a:t>
            </a:r>
            <a:r>
              <a:rPr lang="en-US" sz="1050" dirty="0" err="1"/>
              <a:t>đơn</a:t>
            </a:r>
            <a:endParaRPr lang="en-US" sz="1050" dirty="0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1F92A83-6521-4E48-8F22-4C5867E9F338}"/>
              </a:ext>
            </a:extLst>
          </p:cNvPr>
          <p:cNvSpPr txBox="1"/>
          <p:nvPr/>
        </p:nvSpPr>
        <p:spPr>
          <a:xfrm rot="18745353">
            <a:off x="2971562" y="2769339"/>
            <a:ext cx="21887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Đưa</a:t>
            </a:r>
            <a:r>
              <a:rPr lang="en-US" sz="1050" dirty="0"/>
              <a:t> </a:t>
            </a:r>
            <a:r>
              <a:rPr lang="en-US" sz="1050" dirty="0" err="1"/>
              <a:t>đồ</a:t>
            </a:r>
            <a:r>
              <a:rPr lang="en-US" sz="1050" dirty="0"/>
              <a:t> </a:t>
            </a:r>
            <a:r>
              <a:rPr lang="en-US" sz="1050" dirty="0" err="1"/>
              <a:t>ăn</a:t>
            </a:r>
            <a:r>
              <a:rPr lang="en-US" sz="1050" dirty="0"/>
              <a:t> </a:t>
            </a:r>
            <a:r>
              <a:rPr lang="en-US" sz="1050" dirty="0" err="1"/>
              <a:t>đã</a:t>
            </a:r>
            <a:r>
              <a:rPr lang="en-US" sz="1050" dirty="0"/>
              <a:t> </a:t>
            </a:r>
            <a:r>
              <a:rPr lang="en-US" sz="1050" dirty="0" err="1"/>
              <a:t>được</a:t>
            </a:r>
            <a:r>
              <a:rPr lang="en-US" sz="1050" dirty="0"/>
              <a:t> order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1702E5D7-6576-42CF-8C77-ED674848DCE2}"/>
              </a:ext>
            </a:extLst>
          </p:cNvPr>
          <p:cNvSpPr txBox="1"/>
          <p:nvPr/>
        </p:nvSpPr>
        <p:spPr>
          <a:xfrm rot="2591823">
            <a:off x="6558110" y="2978500"/>
            <a:ext cx="153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Nhân</a:t>
            </a:r>
            <a:r>
              <a:rPr lang="en-US" sz="1100" dirty="0"/>
              <a:t> </a:t>
            </a:r>
            <a:r>
              <a:rPr lang="en-US" sz="1100" dirty="0" err="1"/>
              <a:t>viên</a:t>
            </a:r>
            <a:r>
              <a:rPr lang="en-US" sz="1100" dirty="0"/>
              <a:t> </a:t>
            </a:r>
            <a:r>
              <a:rPr lang="en-US" sz="1100" dirty="0" err="1"/>
              <a:t>gửi</a:t>
            </a:r>
            <a:r>
              <a:rPr lang="en-US" sz="1100" dirty="0"/>
              <a:t> </a:t>
            </a:r>
            <a:r>
              <a:rPr lang="en-US" sz="1100" dirty="0" err="1"/>
              <a:t>thực</a:t>
            </a:r>
            <a:r>
              <a:rPr lang="en-US" sz="1100" dirty="0"/>
              <a:t> </a:t>
            </a:r>
            <a:r>
              <a:rPr lang="en-US" sz="1100" dirty="0" err="1"/>
              <a:t>đơn</a:t>
            </a:r>
            <a:r>
              <a:rPr lang="en-US" sz="1100" dirty="0"/>
              <a:t> </a:t>
            </a:r>
            <a:r>
              <a:rPr lang="en-US" sz="1100" dirty="0" err="1"/>
              <a:t>đến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</a:t>
            </a:r>
            <a:r>
              <a:rPr lang="en-US" sz="1100" dirty="0" err="1"/>
              <a:t>nhà</a:t>
            </a:r>
            <a:r>
              <a:rPr lang="en-US" sz="1100" dirty="0"/>
              <a:t> </a:t>
            </a:r>
            <a:r>
              <a:rPr lang="en-US" sz="1100" dirty="0" err="1"/>
              <a:t>bếp</a:t>
            </a:r>
            <a:endParaRPr lang="en-US" sz="1100" dirty="0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7831D5D3-4EB3-4CA2-9409-894ECE44BFEA}"/>
              </a:ext>
            </a:extLst>
          </p:cNvPr>
          <p:cNvSpPr txBox="1"/>
          <p:nvPr/>
        </p:nvSpPr>
        <p:spPr>
          <a:xfrm rot="2515174">
            <a:off x="7489264" y="2758807"/>
            <a:ext cx="1929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Đưa</a:t>
            </a:r>
            <a:r>
              <a:rPr lang="en-US" sz="1100" dirty="0"/>
              <a:t> </a:t>
            </a:r>
            <a:r>
              <a:rPr lang="en-US" sz="1100" dirty="0" err="1"/>
              <a:t>đồ</a:t>
            </a:r>
            <a:r>
              <a:rPr lang="en-US" sz="1100" dirty="0"/>
              <a:t> </a:t>
            </a:r>
            <a:r>
              <a:rPr lang="en-US" sz="1100" dirty="0" err="1"/>
              <a:t>ăn</a:t>
            </a:r>
            <a:r>
              <a:rPr lang="en-US" sz="1100" dirty="0"/>
              <a:t> </a:t>
            </a:r>
            <a:r>
              <a:rPr lang="en-US" sz="1100" dirty="0" err="1"/>
              <a:t>đã</a:t>
            </a:r>
            <a:r>
              <a:rPr lang="en-US" sz="1100" dirty="0"/>
              <a:t> </a:t>
            </a:r>
            <a:r>
              <a:rPr lang="en-US" sz="1100" dirty="0" err="1"/>
              <a:t>được</a:t>
            </a:r>
            <a:r>
              <a:rPr lang="en-US" sz="1100" dirty="0"/>
              <a:t> order </a:t>
            </a:r>
          </a:p>
        </p:txBody>
      </p:sp>
    </p:spTree>
    <p:extLst>
      <p:ext uri="{BB962C8B-B14F-4D97-AF65-F5344CB8AC3E}">
        <p14:creationId xmlns:p14="http://schemas.microsoft.com/office/powerpoint/2010/main" val="426116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1535792-F035-47CC-8662-A51845ECCCE0}"/>
              </a:ext>
            </a:extLst>
          </p:cNvPr>
          <p:cNvSpPr txBox="1"/>
          <p:nvPr/>
        </p:nvSpPr>
        <p:spPr>
          <a:xfrm>
            <a:off x="1104870" y="286017"/>
            <a:ext cx="99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lphaUcPeriod"/>
            </a:pP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MVC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47D292B-71A6-484D-8E3A-7D4FFBDF6B89}"/>
              </a:ext>
            </a:extLst>
          </p:cNvPr>
          <p:cNvSpPr txBox="1"/>
          <p:nvPr/>
        </p:nvSpPr>
        <p:spPr>
          <a:xfrm>
            <a:off x="956345" y="1300294"/>
            <a:ext cx="10553350" cy="37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MVC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MVC chia </a:t>
            </a:r>
            <a:r>
              <a:rPr lang="en-US" dirty="0" err="1"/>
              <a:t>thành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Chúng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Model (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data)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View (Giao </a:t>
            </a:r>
            <a:r>
              <a:rPr lang="en-US" dirty="0" err="1"/>
              <a:t>diện</a:t>
            </a:r>
            <a:r>
              <a:rPr lang="en-US" dirty="0"/>
              <a:t>)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Controller (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kiển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DBF96E00-A603-444F-A043-CF85E4902EC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733099" y="1091237"/>
            <a:ext cx="1332453" cy="1492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E4C755BD-A269-4AF7-85FB-A5790D3271BF}"/>
              </a:ext>
            </a:extLst>
          </p:cNvPr>
          <p:cNvSpPr/>
          <p:nvPr/>
        </p:nvSpPr>
        <p:spPr>
          <a:xfrm>
            <a:off x="4447561" y="2697169"/>
            <a:ext cx="2734811" cy="947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5FCE42DA-C231-446F-942F-07C0E9ED2918}"/>
              </a:ext>
            </a:extLst>
          </p:cNvPr>
          <p:cNvSpPr/>
          <p:nvPr/>
        </p:nvSpPr>
        <p:spPr>
          <a:xfrm>
            <a:off x="848686" y="571850"/>
            <a:ext cx="2734811" cy="947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0A48468D-5F67-4FFA-8024-182025B3F6A0}"/>
              </a:ext>
            </a:extLst>
          </p:cNvPr>
          <p:cNvSpPr/>
          <p:nvPr/>
        </p:nvSpPr>
        <p:spPr>
          <a:xfrm>
            <a:off x="4447563" y="5496187"/>
            <a:ext cx="2734811" cy="947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0512AC43-0326-4716-9491-243D42826EF4}"/>
              </a:ext>
            </a:extLst>
          </p:cNvPr>
          <p:cNvSpPr/>
          <p:nvPr/>
        </p:nvSpPr>
        <p:spPr>
          <a:xfrm>
            <a:off x="8215618" y="571850"/>
            <a:ext cx="2734811" cy="947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ưu đồ: Đĩa Từ 7">
            <a:extLst>
              <a:ext uri="{FF2B5EF4-FFF2-40B4-BE49-F238E27FC236}">
                <a16:creationId xmlns:a16="http://schemas.microsoft.com/office/drawing/2014/main" id="{F5885F73-F0EB-4F11-8056-38DA0AEF611F}"/>
              </a:ext>
            </a:extLst>
          </p:cNvPr>
          <p:cNvSpPr/>
          <p:nvPr/>
        </p:nvSpPr>
        <p:spPr>
          <a:xfrm>
            <a:off x="848686" y="2202111"/>
            <a:ext cx="1300293" cy="179105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B551F43-3214-4F8C-B383-011F53730052}"/>
              </a:ext>
            </a:extLst>
          </p:cNvPr>
          <p:cNvSpPr txBox="1"/>
          <p:nvPr/>
        </p:nvSpPr>
        <p:spPr>
          <a:xfrm>
            <a:off x="5013817" y="2940313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Controller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C2E4381-E3C8-4EF0-876E-A88DA710B6E8}"/>
              </a:ext>
            </a:extLst>
          </p:cNvPr>
          <p:cNvSpPr txBox="1"/>
          <p:nvPr/>
        </p:nvSpPr>
        <p:spPr>
          <a:xfrm>
            <a:off x="1402358" y="796954"/>
            <a:ext cx="149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8AECF1E-4B46-4177-AAD1-63CB28FB198C}"/>
              </a:ext>
            </a:extLst>
          </p:cNvPr>
          <p:cNvSpPr txBox="1"/>
          <p:nvPr/>
        </p:nvSpPr>
        <p:spPr>
          <a:xfrm>
            <a:off x="8844791" y="796954"/>
            <a:ext cx="147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View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7A7555C-4C40-48AE-B0D7-E529D2745020}"/>
              </a:ext>
            </a:extLst>
          </p:cNvPr>
          <p:cNvSpPr txBox="1"/>
          <p:nvPr/>
        </p:nvSpPr>
        <p:spPr>
          <a:xfrm>
            <a:off x="5065551" y="5739331"/>
            <a:ext cx="149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Client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0A7A7A3A-F2E6-4562-902A-7CAA5AABEE90}"/>
              </a:ext>
            </a:extLst>
          </p:cNvPr>
          <p:cNvSpPr txBox="1"/>
          <p:nvPr/>
        </p:nvSpPr>
        <p:spPr>
          <a:xfrm>
            <a:off x="823519" y="2967335"/>
            <a:ext cx="149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DataBase</a:t>
            </a:r>
            <a:endParaRPr lang="en-US" sz="2400" dirty="0"/>
          </a:p>
        </p:txBody>
      </p: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2BCBD082-F7EC-493B-A629-0BBBCBFB60D0}"/>
              </a:ext>
            </a:extLst>
          </p:cNvPr>
          <p:cNvCxnSpPr>
            <a:cxnSpLocks/>
          </p:cNvCxnSpPr>
          <p:nvPr/>
        </p:nvCxnSpPr>
        <p:spPr>
          <a:xfrm rot="10800000">
            <a:off x="5065551" y="3758268"/>
            <a:ext cx="0" cy="166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A78AA28E-B18D-4D12-94DA-A5BB9636CC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00800" y="3758268"/>
            <a:ext cx="0" cy="166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555A708A-E92F-43EA-BCE1-9AAD6CED292B}"/>
              </a:ext>
            </a:extLst>
          </p:cNvPr>
          <p:cNvCxnSpPr>
            <a:cxnSpLocks/>
          </p:cNvCxnSpPr>
          <p:nvPr/>
        </p:nvCxnSpPr>
        <p:spPr>
          <a:xfrm>
            <a:off x="1100355" y="1600201"/>
            <a:ext cx="0" cy="101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5673CE64-3689-4208-898E-385275334260}"/>
              </a:ext>
            </a:extLst>
          </p:cNvPr>
          <p:cNvCxnSpPr>
            <a:cxnSpLocks/>
          </p:cNvCxnSpPr>
          <p:nvPr/>
        </p:nvCxnSpPr>
        <p:spPr>
          <a:xfrm flipV="1">
            <a:off x="1937856" y="1600201"/>
            <a:ext cx="0" cy="101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C46C0FB-CB07-432E-8244-82819F0FD410}"/>
              </a:ext>
            </a:extLst>
          </p:cNvPr>
          <p:cNvCxnSpPr>
            <a:cxnSpLocks/>
          </p:cNvCxnSpPr>
          <p:nvPr/>
        </p:nvCxnSpPr>
        <p:spPr>
          <a:xfrm rot="10800000">
            <a:off x="3236051" y="1638059"/>
            <a:ext cx="1099657" cy="1253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31264982-1DFC-42AE-96BC-5F6DF70F565B}"/>
              </a:ext>
            </a:extLst>
          </p:cNvPr>
          <p:cNvCxnSpPr>
            <a:cxnSpLocks/>
          </p:cNvCxnSpPr>
          <p:nvPr/>
        </p:nvCxnSpPr>
        <p:spPr>
          <a:xfrm flipV="1">
            <a:off x="6616115" y="914400"/>
            <a:ext cx="1462483" cy="1669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72D602E0-C483-4130-8B24-15579A14E972}"/>
              </a:ext>
            </a:extLst>
          </p:cNvPr>
          <p:cNvCxnSpPr>
            <a:cxnSpLocks/>
          </p:cNvCxnSpPr>
          <p:nvPr/>
        </p:nvCxnSpPr>
        <p:spPr>
          <a:xfrm flipH="1">
            <a:off x="7292825" y="1600203"/>
            <a:ext cx="1373004" cy="1570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6CDB4374-E936-4E87-AEB5-FCB82BFF33B8}"/>
              </a:ext>
            </a:extLst>
          </p:cNvPr>
          <p:cNvSpPr txBox="1"/>
          <p:nvPr/>
        </p:nvSpPr>
        <p:spPr>
          <a:xfrm>
            <a:off x="3919090" y="4221283"/>
            <a:ext cx="120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(</a:t>
            </a:r>
            <a:r>
              <a:rPr lang="en-US" sz="1200" dirty="0" err="1"/>
              <a:t>lấy</a:t>
            </a:r>
            <a:r>
              <a:rPr lang="en-US" sz="1200" dirty="0"/>
              <a:t>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sinh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)</a:t>
            </a:r>
          </a:p>
        </p:txBody>
      </p: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C656BDCF-8504-47E6-8A88-4DC2672B7810}"/>
              </a:ext>
            </a:extLst>
          </p:cNvPr>
          <p:cNvSpPr txBox="1"/>
          <p:nvPr/>
        </p:nvSpPr>
        <p:spPr>
          <a:xfrm>
            <a:off x="6391011" y="4239682"/>
            <a:ext cx="146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 (</a:t>
            </a:r>
            <a:r>
              <a:rPr lang="en-US" sz="1200" dirty="0" err="1"/>
              <a:t>Trả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giao</a:t>
            </a:r>
            <a:r>
              <a:rPr lang="en-US" sz="1200" dirty="0"/>
              <a:t> </a:t>
            </a:r>
            <a:r>
              <a:rPr lang="en-US" sz="1200" dirty="0" err="1"/>
              <a:t>diện</a:t>
            </a:r>
            <a:r>
              <a:rPr lang="en-US" sz="1200" dirty="0"/>
              <a:t>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sinh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)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DCF775F7-8614-4AA6-9096-1946CE80A88C}"/>
              </a:ext>
            </a:extLst>
          </p:cNvPr>
          <p:cNvSpPr txBox="1"/>
          <p:nvPr/>
        </p:nvSpPr>
        <p:spPr>
          <a:xfrm>
            <a:off x="2782350" y="2094940"/>
            <a:ext cx="10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lấy</a:t>
            </a:r>
            <a:r>
              <a:rPr lang="en-US" sz="1200" dirty="0"/>
              <a:t> data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sinh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endParaRPr lang="en-US" sz="1200" dirty="0"/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B4FEDE6F-B73D-4054-AE16-0DF4427BC4F5}"/>
              </a:ext>
            </a:extLst>
          </p:cNvPr>
          <p:cNvSpPr txBox="1"/>
          <p:nvPr/>
        </p:nvSpPr>
        <p:spPr>
          <a:xfrm>
            <a:off x="4087533" y="1241330"/>
            <a:ext cx="130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Trả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data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sinh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endParaRPr lang="en-US" sz="1200" dirty="0"/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73558366-E8F6-4A2A-9E18-ED45A7E690DB}"/>
              </a:ext>
            </a:extLst>
          </p:cNvPr>
          <p:cNvSpPr txBox="1"/>
          <p:nvPr/>
        </p:nvSpPr>
        <p:spPr>
          <a:xfrm>
            <a:off x="215315" y="1638059"/>
            <a:ext cx="81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lấy</a:t>
            </a:r>
            <a:r>
              <a:rPr lang="en-US" sz="1200" dirty="0"/>
              <a:t> data </a:t>
            </a:r>
            <a:r>
              <a:rPr lang="en-US" sz="1200" dirty="0" err="1"/>
              <a:t>từ</a:t>
            </a:r>
            <a:r>
              <a:rPr lang="en-US" sz="1200" dirty="0"/>
              <a:t> database</a:t>
            </a: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BC167852-2A68-4864-913D-AECD7398FA23}"/>
              </a:ext>
            </a:extLst>
          </p:cNvPr>
          <p:cNvSpPr txBox="1"/>
          <p:nvPr/>
        </p:nvSpPr>
        <p:spPr>
          <a:xfrm>
            <a:off x="1818660" y="1691948"/>
            <a:ext cx="81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Trả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data </a:t>
            </a:r>
            <a:r>
              <a:rPr lang="en-US" sz="1200" dirty="0" err="1"/>
              <a:t>từ</a:t>
            </a:r>
            <a:r>
              <a:rPr lang="en-US" sz="1200" dirty="0"/>
              <a:t> database</a:t>
            </a:r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50B97683-991C-4F29-93A1-EFBE90F576EF}"/>
              </a:ext>
            </a:extLst>
          </p:cNvPr>
          <p:cNvSpPr txBox="1"/>
          <p:nvPr/>
        </p:nvSpPr>
        <p:spPr>
          <a:xfrm>
            <a:off x="881193" y="3401978"/>
            <a:ext cx="12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MongoseDB</a:t>
            </a:r>
            <a:r>
              <a:rPr lang="en-US" sz="1200" dirty="0"/>
              <a:t>, MySQL</a:t>
            </a:r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9EBECDF4-3D2C-40FB-A466-6EDBB34F6970}"/>
              </a:ext>
            </a:extLst>
          </p:cNvPr>
          <p:cNvSpPr txBox="1"/>
          <p:nvPr/>
        </p:nvSpPr>
        <p:spPr>
          <a:xfrm>
            <a:off x="6176388" y="1259777"/>
            <a:ext cx="130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Gửi</a:t>
            </a:r>
            <a:r>
              <a:rPr lang="en-US" sz="1200" dirty="0"/>
              <a:t> data </a:t>
            </a:r>
            <a:r>
              <a:rPr lang="en-US" sz="1200" dirty="0" err="1"/>
              <a:t>sinh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,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lấy</a:t>
            </a:r>
            <a:r>
              <a:rPr lang="en-US" sz="1200" dirty="0"/>
              <a:t> </a:t>
            </a:r>
            <a:r>
              <a:rPr lang="en-US" sz="1200" dirty="0" err="1"/>
              <a:t>trả</a:t>
            </a:r>
            <a:r>
              <a:rPr lang="en-US" sz="1200" dirty="0"/>
              <a:t> view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084B4458-F9EA-4981-98CA-906C54EC119B}"/>
              </a:ext>
            </a:extLst>
          </p:cNvPr>
          <p:cNvSpPr txBox="1"/>
          <p:nvPr/>
        </p:nvSpPr>
        <p:spPr>
          <a:xfrm>
            <a:off x="7987019" y="2183374"/>
            <a:ext cx="130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Trả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view </a:t>
            </a:r>
            <a:r>
              <a:rPr lang="en-US" sz="1200" dirty="0" err="1"/>
              <a:t>giao</a:t>
            </a:r>
            <a:r>
              <a:rPr lang="en-US" sz="1200" dirty="0"/>
              <a:t> </a:t>
            </a:r>
            <a:r>
              <a:rPr lang="en-US" sz="1200" dirty="0" err="1"/>
              <a:t>diện</a:t>
            </a:r>
            <a:r>
              <a:rPr lang="en-US" sz="1200" dirty="0"/>
              <a:t>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sinh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(code HTML, CSS, …)</a:t>
            </a:r>
          </a:p>
        </p:txBody>
      </p:sp>
    </p:spTree>
    <p:extLst>
      <p:ext uri="{BB962C8B-B14F-4D97-AF65-F5344CB8AC3E}">
        <p14:creationId xmlns:p14="http://schemas.microsoft.com/office/powerpoint/2010/main" val="170979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08C904C-73C8-43F5-8CCA-94970FAAD567}"/>
              </a:ext>
            </a:extLst>
          </p:cNvPr>
          <p:cNvSpPr txBox="1"/>
          <p:nvPr/>
        </p:nvSpPr>
        <p:spPr>
          <a:xfrm>
            <a:off x="1394290" y="2599276"/>
            <a:ext cx="940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C. Demo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MVC 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DA2D779-EF8C-40AC-84E7-0715DA34D6FB}"/>
              </a:ext>
            </a:extLst>
          </p:cNvPr>
          <p:cNvSpPr txBox="1"/>
          <p:nvPr/>
        </p:nvSpPr>
        <p:spPr>
          <a:xfrm>
            <a:off x="3048739" y="31840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https://class-final-xuanloc23.herokuapp.com/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427167108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373</Words>
  <Application>Microsoft Office PowerPoint</Application>
  <PresentationFormat>Màn hình rộng</PresentationFormat>
  <Paragraphs>49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NGO XUAN LOC 20192979</dc:creator>
  <cp:lastModifiedBy>NGO XUAN LOC 20192979</cp:lastModifiedBy>
  <cp:revision>19</cp:revision>
  <dcterms:created xsi:type="dcterms:W3CDTF">2022-01-20T16:43:37Z</dcterms:created>
  <dcterms:modified xsi:type="dcterms:W3CDTF">2022-01-21T16:53:32Z</dcterms:modified>
</cp:coreProperties>
</file>