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AE02-CA30-4EDB-B079-9F38EE1C0E1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86AC-AB5C-44A0-BA67-220AB190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AE02-CA30-4EDB-B079-9F38EE1C0E1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86AC-AB5C-44A0-BA67-220AB190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AE02-CA30-4EDB-B079-9F38EE1C0E1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86AC-AB5C-44A0-BA67-220AB190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8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AE02-CA30-4EDB-B079-9F38EE1C0E1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86AC-AB5C-44A0-BA67-220AB190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AE02-CA30-4EDB-B079-9F38EE1C0E1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86AC-AB5C-44A0-BA67-220AB190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8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AE02-CA30-4EDB-B079-9F38EE1C0E1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86AC-AB5C-44A0-BA67-220AB190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AE02-CA30-4EDB-B079-9F38EE1C0E1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86AC-AB5C-44A0-BA67-220AB190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AE02-CA30-4EDB-B079-9F38EE1C0E1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86AC-AB5C-44A0-BA67-220AB190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2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AE02-CA30-4EDB-B079-9F38EE1C0E1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86AC-AB5C-44A0-BA67-220AB190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AE02-CA30-4EDB-B079-9F38EE1C0E1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86AC-AB5C-44A0-BA67-220AB190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AE02-CA30-4EDB-B079-9F38EE1C0E1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86AC-AB5C-44A0-BA67-220AB190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AE02-CA30-4EDB-B079-9F38EE1C0E1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86AC-AB5C-44A0-BA67-220AB190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6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Sales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20011" cy="2618458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 smtClean="0"/>
              <a:t>Building the Data Pipeline Project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 smtClean="0"/>
              <a:t>Team 6:</a:t>
            </a:r>
          </a:p>
          <a:p>
            <a:r>
              <a:rPr lang="en-US" sz="2200" dirty="0" err="1" smtClean="0"/>
              <a:t>Jayadev</a:t>
            </a:r>
            <a:r>
              <a:rPr lang="en-US" sz="2200" dirty="0" smtClean="0"/>
              <a:t> </a:t>
            </a:r>
            <a:r>
              <a:rPr lang="en-US" sz="2200" dirty="0" err="1" smtClean="0"/>
              <a:t>Vallath</a:t>
            </a:r>
            <a:endParaRPr lang="en-US" sz="2200" dirty="0" smtClean="0"/>
          </a:p>
          <a:p>
            <a:r>
              <a:rPr lang="en-US" sz="2200" dirty="0" smtClean="0"/>
              <a:t>Maria Mendoza</a:t>
            </a:r>
          </a:p>
          <a:p>
            <a:r>
              <a:rPr lang="en-US" sz="2200" dirty="0" smtClean="0"/>
              <a:t>Alexander Mendoza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9795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use case is focused on reporting which paint sales representatives have reached their gallon goal for the day which would qualify them for certain incentives and bonuses.</a:t>
            </a:r>
          </a:p>
          <a:p>
            <a:r>
              <a:rPr lang="en-US" dirty="0" smtClean="0"/>
              <a:t>This scenario is critical, especially on the last day of the month and a real-time reporting of their progress is crucial to help their territory directors determine who to call in case they need help moving products</a:t>
            </a:r>
          </a:p>
          <a:p>
            <a:r>
              <a:rPr lang="en-US" dirty="0" smtClean="0"/>
              <a:t>In this low-latency scenario, we will be using </a:t>
            </a:r>
            <a:r>
              <a:rPr lang="en-US" dirty="0" err="1" smtClean="0"/>
              <a:t>Postgres</a:t>
            </a:r>
            <a:r>
              <a:rPr lang="en-US" dirty="0" smtClean="0"/>
              <a:t> as the database to house all the necessary information and we will use Kafka as our messaging tool.</a:t>
            </a:r>
          </a:p>
          <a:p>
            <a:r>
              <a:rPr lang="en-US" dirty="0" smtClean="0"/>
              <a:t>The output would highlight which sales reps have already attained their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1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458"/>
            <a:ext cx="4736431" cy="5363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2989" y="1690688"/>
            <a:ext cx="526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Entity A: Transaction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Entity B: Sales Gallon Plan(?)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Metric: %Goal Attainment and Total Gallons per Sales Rep/Territory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4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Details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99812"/>
              </p:ext>
            </p:extLst>
          </p:nvPr>
        </p:nvGraphicFramePr>
        <p:xfrm>
          <a:off x="838200" y="1489120"/>
          <a:ext cx="3225799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155"/>
                <a:gridCol w="1016174"/>
                <a:gridCol w="826235"/>
                <a:gridCol w="826235"/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Sales Representative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Sales Rep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Sales Rep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Sales Rep Territory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Daily Gallon Plan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1-001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John 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1-002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Linda Errico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1-003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Ed Snith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NYC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1-004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Dennis Brunzell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GL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1-005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Carl Kowaski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1-006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Jung Lim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NYC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1-007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Andy Jerkin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1-008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Carla Pollak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1-009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Samson 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1-010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Lori Ann Curt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51071"/>
              </p:ext>
            </p:extLst>
          </p:nvPr>
        </p:nvGraphicFramePr>
        <p:xfrm>
          <a:off x="5165817" y="1489859"/>
          <a:ext cx="1905000" cy="1829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111"/>
                <a:gridCol w="1167889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Territory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61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Territory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Territory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North East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South East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NYC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 York Metro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GL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Great Lakes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West Coast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66384"/>
              </p:ext>
            </p:extLst>
          </p:nvPr>
        </p:nvGraphicFramePr>
        <p:xfrm>
          <a:off x="8271280" y="1417825"/>
          <a:ext cx="1028700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495300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Product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Product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Gallons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N001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N005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26615"/>
              </p:ext>
            </p:extLst>
          </p:nvPr>
        </p:nvGraphicFramePr>
        <p:xfrm>
          <a:off x="5871335" y="3823038"/>
          <a:ext cx="41783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670"/>
                <a:gridCol w="1018401"/>
                <a:gridCol w="828046"/>
                <a:gridCol w="828046"/>
                <a:gridCol w="609137"/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Transaction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Order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Order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Sales Rep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Product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Units Sold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May 31 2016</a:t>
                      </a:r>
                      <a:endParaRPr lang="en-US" sz="11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8:00 AM</a:t>
                      </a:r>
                      <a:endParaRPr lang="en-US" sz="11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1-001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N001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May 31 2016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8:00 AM</a:t>
                      </a:r>
                      <a:endParaRPr lang="en-US" sz="11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1-001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A001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May 31 2016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8:00 AM</a:t>
                      </a:r>
                      <a:endParaRPr lang="en-US" sz="11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1-001</a:t>
                      </a:r>
                      <a:endParaRPr lang="en-US" sz="11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M004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May 31 2016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8:00 AM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1-001</a:t>
                      </a:r>
                      <a:endParaRPr lang="en-US" sz="11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N005</a:t>
                      </a:r>
                      <a:endParaRPr lang="en-US" sz="11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18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May 31 2016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9:15 AM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1-010</a:t>
                      </a:r>
                      <a:endParaRPr lang="en-US" sz="11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C005</a:t>
                      </a:r>
                      <a:endParaRPr lang="en-US" sz="11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sz="11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81516"/>
              </p:ext>
            </p:extLst>
          </p:nvPr>
        </p:nvGraphicFramePr>
        <p:xfrm>
          <a:off x="306906" y="5709063"/>
          <a:ext cx="5283200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/>
                <a:gridCol w="609600"/>
                <a:gridCol w="609600"/>
                <a:gridCol w="825500"/>
                <a:gridCol w="711200"/>
                <a:gridCol w="609600"/>
                <a:gridCol w="1181100"/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Progress Report Output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Order 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Sales Rep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Sales Rep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Sales Rep Territory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Monthly Gallon Plan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Actual 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% Plan Attainment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Elbow Connector 12"/>
          <p:cNvCxnSpPr/>
          <p:nvPr/>
        </p:nvCxnSpPr>
        <p:spPr>
          <a:xfrm>
            <a:off x="1304475" y="2013853"/>
            <a:ext cx="6388777" cy="21211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8362378" y="3251899"/>
            <a:ext cx="834655" cy="2907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0" y="5370449"/>
            <a:ext cx="564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should send a message if a sales rep has already attained his daily. Ideally it should also send a message which sales reps are below 50% of their goal from mid-day onwards. Alternatively, see the dashboard on the next page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1" idx="3"/>
            <a:endCxn id="23" idx="1"/>
          </p:cNvCxnSpPr>
          <p:nvPr/>
        </p:nvCxnSpPr>
        <p:spPr>
          <a:xfrm>
            <a:off x="5590106" y="6109113"/>
            <a:ext cx="5058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116687" y="1854558"/>
            <a:ext cx="2049130" cy="25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1" idx="0"/>
          </p:cNvCxnSpPr>
          <p:nvPr/>
        </p:nvCxnSpPr>
        <p:spPr>
          <a:xfrm rot="10800000" flipV="1">
            <a:off x="2948506" y="4783061"/>
            <a:ext cx="2737924" cy="92600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Proposal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96" y="1352013"/>
            <a:ext cx="9067800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358" y="5237253"/>
            <a:ext cx="8551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Sales Rules: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When a territory hits its goal – the area (or maybe a circle, like above) would show green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a territory is &gt; 50% of its goal – the area would show yellow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a territory is &lt; 50% of its goal – the area would show red</a:t>
            </a:r>
          </a:p>
          <a:p>
            <a:r>
              <a:rPr lang="en-US" sz="1200" dirty="0" smtClean="0"/>
              <a:t>Trend Rules: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the sales is trending up – arrow beside circle shows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the sales is trending down – arrow goes 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the sales is trending flat – show a horizontal arrow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10097036" y="1719466"/>
            <a:ext cx="215385" cy="2153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53188" y="3790818"/>
            <a:ext cx="215385" cy="2153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12421" y="2814046"/>
            <a:ext cx="215385" cy="2153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7447" y="2921738"/>
            <a:ext cx="215385" cy="2153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89057" y="2706963"/>
            <a:ext cx="215385" cy="2153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36546" y="5014311"/>
            <a:ext cx="215385" cy="2153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394993" y="1719466"/>
            <a:ext cx="187417" cy="244163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804442" y="2706963"/>
            <a:ext cx="187417" cy="244163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0582410" y="2754043"/>
            <a:ext cx="187417" cy="244163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8780246" y="4973253"/>
            <a:ext cx="187417" cy="244163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7684326" y="2931713"/>
            <a:ext cx="360608" cy="19543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5160067" y="3790818"/>
            <a:ext cx="360608" cy="19543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Generator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Messaging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480</Words>
  <Application>Microsoft Office PowerPoint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Real-time Sales Update</vt:lpstr>
      <vt:lpstr>Use Case</vt:lpstr>
      <vt:lpstr>High Level Architecture</vt:lpstr>
      <vt:lpstr>Database Design Details</vt:lpstr>
      <vt:lpstr>Dashboard Proposal</vt:lpstr>
      <vt:lpstr>Transaction Generator Details</vt:lpstr>
      <vt:lpstr>Kafka Messaging Details</vt:lpstr>
      <vt:lpstr>Output</vt:lpstr>
      <vt:lpstr>Summary</vt:lpstr>
    </vt:vector>
  </TitlesOfParts>
  <Company>BenjaminMoore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Mendoza, Alexander</dc:creator>
  <cp:lastModifiedBy>Alex Mendoza</cp:lastModifiedBy>
  <cp:revision>15</cp:revision>
  <dcterms:created xsi:type="dcterms:W3CDTF">2016-05-27T13:55:02Z</dcterms:created>
  <dcterms:modified xsi:type="dcterms:W3CDTF">2016-05-27T18:26:59Z</dcterms:modified>
</cp:coreProperties>
</file>