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70" r:id="rId12"/>
    <p:sldId id="263" r:id="rId13"/>
    <p:sldId id="264" r:id="rId14"/>
    <p:sldId id="271" r:id="rId15"/>
    <p:sldId id="265" r:id="rId16"/>
    <p:sldId id="274" r:id="rId17"/>
    <p:sldId id="26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B406-F5A2-4583-A2F4-1D9BA2C6666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A65B-A04B-49F7-AD26-804CC4D7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564" y="1579418"/>
            <a:ext cx="167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Trần Phước Lộc </a:t>
            </a:r>
          </a:p>
          <a:p>
            <a:pPr algn="ctr"/>
            <a:r>
              <a:rPr lang="en-US" smtClean="0"/>
              <a:t>44.01.104.130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182" y="554182"/>
            <a:ext cx="148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Lab06</a:t>
            </a:r>
          </a:p>
          <a:p>
            <a:r>
              <a:rPr lang="en-US" smtClean="0"/>
              <a:t>Export Report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40219"/>
            <a:ext cx="512516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2" y="318654"/>
            <a:ext cx="11439558" cy="60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9709" y="803564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Lab07</a:t>
            </a:r>
          </a:p>
          <a:p>
            <a:r>
              <a:rPr lang="en-US" smtClean="0"/>
              <a:t>Spy Object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82" y="122885"/>
            <a:ext cx="4610743" cy="6735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06" y="1008833"/>
            <a:ext cx="283884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623455"/>
            <a:ext cx="21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Lab08</a:t>
            </a:r>
          </a:p>
          <a:p>
            <a:r>
              <a:rPr lang="en-US" smtClean="0"/>
              <a:t>Read data from excel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5" y="1469642"/>
            <a:ext cx="7097115" cy="341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56" y="3751000"/>
            <a:ext cx="554432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718"/>
            <a:ext cx="12081164" cy="3902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27" y="5065969"/>
            <a:ext cx="567769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927" y="191191"/>
            <a:ext cx="123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Lab09</a:t>
            </a:r>
          </a:p>
          <a:p>
            <a:r>
              <a:rPr lang="en-US" smtClean="0"/>
              <a:t>Bug Report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81" y="837522"/>
            <a:ext cx="10022037" cy="58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1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0" y="519163"/>
            <a:ext cx="1001217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855" y="886691"/>
            <a:ext cx="148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Lab10</a:t>
            </a:r>
          </a:p>
          <a:p>
            <a:r>
              <a:rPr lang="en-US" smtClean="0"/>
              <a:t>Manual Script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7" y="1959271"/>
            <a:ext cx="103741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6" y="235282"/>
            <a:ext cx="9288171" cy="3505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6" y="4208599"/>
            <a:ext cx="65350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9" y="866131"/>
            <a:ext cx="972638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845127"/>
            <a:ext cx="22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Lab01 </a:t>
            </a:r>
          </a:p>
          <a:p>
            <a:r>
              <a:rPr lang="en-US" smtClean="0"/>
              <a:t>Tạo </a:t>
            </a:r>
            <a:r>
              <a:rPr lang="en-US" smtClean="0"/>
              <a:t>testcase</a:t>
            </a:r>
            <a:r>
              <a:rPr lang="en-US" smtClean="0"/>
              <a:t>, </a:t>
            </a:r>
            <a:r>
              <a:rPr lang="en-US" smtClean="0"/>
              <a:t>testsuite</a:t>
            </a:r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643858"/>
            <a:ext cx="1268907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" y="859130"/>
            <a:ext cx="1261286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509" y="942109"/>
            <a:ext cx="281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Lab02</a:t>
            </a:r>
          </a:p>
          <a:p>
            <a:r>
              <a:rPr lang="en-US" smtClean="0"/>
              <a:t>Verify Element Present, Text</a:t>
            </a:r>
          </a:p>
          <a:p>
            <a:r>
              <a:rPr lang="en-US" smtClean="0"/>
              <a:t>Wait For Element Present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" y="2499684"/>
            <a:ext cx="1254617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18654"/>
            <a:ext cx="203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Lab03 </a:t>
            </a:r>
          </a:p>
          <a:p>
            <a:r>
              <a:rPr lang="en-US" smtClean="0"/>
              <a:t>Testcase (GG Sheet)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964985"/>
            <a:ext cx="1154591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6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809259"/>
            <a:ext cx="1143159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2" y="484909"/>
            <a:ext cx="79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Lab04</a:t>
            </a:r>
          </a:p>
          <a:p>
            <a:r>
              <a:rPr lang="en-US" smtClean="0"/>
              <a:t>Profile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9" y="1433820"/>
            <a:ext cx="11526859" cy="2581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1" y="4318036"/>
            <a:ext cx="992643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720436"/>
            <a:ext cx="185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Lab05 </a:t>
            </a:r>
          </a:p>
          <a:p>
            <a:r>
              <a:rPr lang="en-US" smtClean="0"/>
              <a:t>Email Notification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2" y="0"/>
            <a:ext cx="7373379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856891"/>
            <a:ext cx="981211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2020-10-24T04:35:43Z</dcterms:created>
  <dcterms:modified xsi:type="dcterms:W3CDTF">2020-10-24T09:17:15Z</dcterms:modified>
</cp:coreProperties>
</file>