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5614B-5071-4584-92AB-CFA0E7AF617C}" v="2" dt="2019-10-07T16:30:2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77D5614B-5071-4584-92AB-CFA0E7AF617C}"/>
    <pc:docChg chg="modSld">
      <pc:chgData name="Tobias Schrottwieser" userId="023deaa1-c393-4577-b839-72b4ea2642d3" providerId="ADAL" clId="{77D5614B-5071-4584-92AB-CFA0E7AF617C}" dt="2019-10-09T13:05:26.712" v="168" actId="20577"/>
      <pc:docMkLst>
        <pc:docMk/>
      </pc:docMkLst>
      <pc:sldChg chg="modSp">
        <pc:chgData name="Tobias Schrottwieser" userId="023deaa1-c393-4577-b839-72b4ea2642d3" providerId="ADAL" clId="{77D5614B-5071-4584-92AB-CFA0E7AF617C}" dt="2019-10-09T13:05:26.712" v="168" actId="20577"/>
        <pc:sldMkLst>
          <pc:docMk/>
          <pc:sldMk cId="2905441756" sldId="263"/>
        </pc:sldMkLst>
        <pc:graphicFrameChg chg="modGraphic">
          <ac:chgData name="Tobias Schrottwieser" userId="023deaa1-c393-4577-b839-72b4ea2642d3" providerId="ADAL" clId="{77D5614B-5071-4584-92AB-CFA0E7AF617C}" dt="2019-10-09T13:05:26.712" v="168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Weiss (Einleitung, Teamvorstellung)</a:t>
            </a:r>
          </a:p>
          <a:p>
            <a:r>
              <a:rPr lang="de-DE" dirty="0"/>
              <a:t>Nils Brugger (Projektziele, Nutzen)</a:t>
            </a:r>
          </a:p>
          <a:p>
            <a:r>
              <a:rPr lang="de-DE" dirty="0"/>
              <a:t>Kalian Danzer (Hauptaufgaben, Meilensteine)</a:t>
            </a:r>
          </a:p>
          <a:p>
            <a:r>
              <a:rPr lang="de-DE" dirty="0"/>
              <a:t>Tobias Schrottwieser (Aufwandsschätzung, Aktueller Stand,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8BB473-5296-4066-9893-1BD0AF09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Für Burger King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880379"/>
            <a:ext cx="12192000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07.10.2019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Projektbetreuerin: Lisa Vittori</a:t>
            </a:r>
          </a:p>
        </p:txBody>
      </p:sp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Webapplikation erreichbar machen</a:t>
            </a:r>
          </a:p>
        </p:txBody>
      </p:sp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0EE38-EB1A-4283-AD2F-3EBE7CBB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Verringerter Papierverbrauch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Problemprävention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Dokumentation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Verbessertes Zeitmanagement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Verwaltung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Projektstart erfolgt						07.11.2019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Softwareentwicklung						09.12.2019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						16.12.2019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Testing							30.12.2019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Debugging							15.01.2020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Projektabschluss						18.01.2020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07.10.2019)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03574"/>
              </p:ext>
            </p:extLst>
          </p:nvPr>
        </p:nvGraphicFramePr>
        <p:xfrm>
          <a:off x="489284" y="1878708"/>
          <a:ext cx="11213432" cy="372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Grobentwicklung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Feinentwicklung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07.10.2019)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Dokumente								60%</a:t>
            </a:r>
          </a:p>
          <a:p>
            <a:pPr fontAlgn="t"/>
            <a:r>
              <a:rPr lang="de-DE" dirty="0"/>
              <a:t>Softwareentwicklung							20%</a:t>
            </a:r>
          </a:p>
          <a:p>
            <a:pPr fontAlgn="t"/>
            <a:r>
              <a:rPr lang="de-DE" dirty="0"/>
              <a:t>Implementierung							0%</a:t>
            </a:r>
          </a:p>
          <a:p>
            <a:pPr fontAlgn="t"/>
            <a:r>
              <a:rPr lang="de-DE" dirty="0"/>
              <a:t>Testing								0%</a:t>
            </a:r>
          </a:p>
          <a:p>
            <a:pPr fontAlgn="t"/>
            <a:r>
              <a:rPr lang="de-DE" dirty="0"/>
              <a:t>Debuggen								0%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734148-9752-4142-B8F2-4FC777AA4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f148-0394-4110-8b73-6de8c89f3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171</Words>
  <Application>Microsoft Office PowerPoint</Application>
  <PresentationFormat>Breitbild</PresentationFormat>
  <Paragraphs>86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Rockwell</vt:lpstr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07.10.2019)</vt:lpstr>
      <vt:lpstr>Aktueller Stand (Stand 07.10.2019)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lastModifiedBy>Tobias Schrottwieser</cp:lastModifiedBy>
  <cp:revision>12</cp:revision>
  <dcterms:created xsi:type="dcterms:W3CDTF">2019-10-07T14:31:35Z</dcterms:created>
  <dcterms:modified xsi:type="dcterms:W3CDTF">2019-10-09T13:05:30Z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0x010100258808CF52984040B987816AAA774D13</vt:lpwstr>
  </property>
</Properties>
</file>